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C6B8496-1079-41EB-86C6-A75B0CB9768D}" type="datetimeFigureOut">
              <a:rPr lang="en-US" smtClean="0"/>
              <a:t>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4157F9D-D943-4EF5-902D-739C4748FA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OUR VALUE</a:t>
            </a:r>
            <a:br>
              <a:rPr lang="en-US" dirty="0" smtClean="0"/>
            </a:br>
            <a:r>
              <a:rPr lang="en-US" dirty="0" smtClean="0"/>
              <a:t>IN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12:6-7; Mk. 6:25-26</a:t>
            </a:r>
          </a:p>
          <a:p>
            <a:r>
              <a:rPr lang="en-US" dirty="0" smtClean="0"/>
              <a:t>Gen. 1:26 – In His image</a:t>
            </a:r>
          </a:p>
          <a:p>
            <a:r>
              <a:rPr lang="en-US" dirty="0" smtClean="0"/>
              <a:t>Loved by Him (John 3:16)</a:t>
            </a:r>
          </a:p>
          <a:p>
            <a:r>
              <a:rPr lang="en-US" dirty="0" smtClean="0"/>
              <a:t>Wanted by Him (Lk. 12:32; I Tim. 2:3)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</a:t>
            </a:r>
            <a:r>
              <a:rPr lang="en-US" smtClean="0"/>
              <a:t>INHERENT </a:t>
            </a:r>
            <a:r>
              <a:rPr lang="en-US" dirty="0" smtClean="0"/>
              <a:t>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Peter 3:3-4</a:t>
            </a:r>
          </a:p>
          <a:p>
            <a:r>
              <a:rPr lang="en-US" dirty="0" smtClean="0"/>
              <a:t>Ephesians 6:5-8… Mt.6:20</a:t>
            </a:r>
          </a:p>
          <a:p>
            <a:r>
              <a:rPr lang="en-US" dirty="0" smtClean="0"/>
              <a:t>Philippians 3:8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 PEOPLE OF GREAT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Gal. 4:9; Titus 1:16</a:t>
            </a:r>
          </a:p>
          <a:p>
            <a:r>
              <a:rPr lang="en-US" dirty="0" smtClean="0"/>
              <a:t>Mt. 25:30 – a worthless slave</a:t>
            </a:r>
          </a:p>
          <a:p>
            <a:r>
              <a:rPr lang="en-US" dirty="0" smtClean="0"/>
              <a:t>Jam. 1:26 – worthless religion</a:t>
            </a:r>
          </a:p>
          <a:p>
            <a:r>
              <a:rPr lang="en-US" dirty="0" smtClean="0"/>
              <a:t>Titus </a:t>
            </a:r>
            <a:r>
              <a:rPr lang="en-US" dirty="0" smtClean="0"/>
              <a:t>3:9 </a:t>
            </a:r>
            <a:r>
              <a:rPr lang="en-US" dirty="0" smtClean="0"/>
              <a:t>– worthless debates and arguments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BE WORTHLESS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give into feelings of worthlessness.  Do you believe God?  Then believe the value he has placed on you.</a:t>
            </a:r>
          </a:p>
          <a:p>
            <a:r>
              <a:rPr lang="en-US" dirty="0" smtClean="0"/>
              <a:t>Find spiritual purpose in your life and live up to it (</a:t>
            </a:r>
            <a:r>
              <a:rPr lang="en-US" dirty="0" err="1" smtClean="0"/>
              <a:t>Ecc</a:t>
            </a:r>
            <a:r>
              <a:rPr lang="en-US" dirty="0" smtClean="0"/>
              <a:t>. 9:10; 12:13)</a:t>
            </a:r>
          </a:p>
          <a:p>
            <a:r>
              <a:rPr lang="en-US" smtClean="0"/>
              <a:t>We </a:t>
            </a:r>
            <a:r>
              <a:rPr lang="en-US" dirty="0" smtClean="0"/>
              <a:t>have a message the world needs.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133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FINDING OUR VALUE IN GOD</vt:lpstr>
      <vt:lpstr>OUR INHERENT VALUE</vt:lpstr>
      <vt:lpstr>BEING A PEOPLE OF GREAT VALUE</vt:lpstr>
      <vt:lpstr>WE CAN BE WORTHLESS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OUR VALUE IN GOD</dc:title>
  <dc:creator>ared</dc:creator>
  <cp:lastModifiedBy>Northside CoC</cp:lastModifiedBy>
  <cp:revision>4</cp:revision>
  <dcterms:created xsi:type="dcterms:W3CDTF">2017-02-19T06:10:00Z</dcterms:created>
  <dcterms:modified xsi:type="dcterms:W3CDTF">2017-02-19T19:13:19Z</dcterms:modified>
</cp:coreProperties>
</file>