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0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85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89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8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52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29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11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8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5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52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62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0070C0"/>
            </a:gs>
            <a:gs pos="60000">
              <a:srgbClr val="001B2E"/>
            </a:gs>
            <a:gs pos="50000">
              <a:schemeClr val="tx1"/>
            </a:gs>
            <a:gs pos="89000">
              <a:srgbClr val="0070C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A2814-954C-4547-92CF-46748F98FA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AAF97-7094-476D-B576-E2F890D60D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99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ASSISTED SUICIDE IS LEGAL…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BUT IS IT MORAL?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4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BIBLICAL EXAMPLES OF SUICIDE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Abimilech</a:t>
            </a:r>
            <a:r>
              <a:rPr lang="en-US" dirty="0">
                <a:solidFill>
                  <a:schemeClr val="bg1"/>
                </a:solidFill>
              </a:rPr>
              <a:t> (Judg. 9:54) – assisted suicide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Samson (Judg. 16:28-30) – judgment suicide?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Saul and his servant (I Sam. 31:2-5) Was Saul’s death suicide or assisted suicide or both?  (II Sam. 1:6-10)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Ahithophel</a:t>
            </a:r>
            <a:r>
              <a:rPr lang="en-US" dirty="0">
                <a:solidFill>
                  <a:schemeClr val="bg1"/>
                </a:solidFill>
              </a:rPr>
              <a:t> (II Sam. 17:23)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Zimri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(I Kings 16:18)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Judas (Mt. 27:3-5; Acts 1:18-19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2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MUDDY WATERS OF SUICIDE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Was Samson approving or displeasing to God in his death?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When are motives sufficient to transform suicide into self-sacrifice?  (John 15:13)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58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PRINCIPLE AGAINST SUICIDE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Do not murder (Jam. 2:11; Rom. 13:8-10; etc.).  Is suicide anything more than murder of self?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Love your neighbor as yourself (Rom. 13:9; Eph. 5:28-29)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Life is better than death (</a:t>
            </a:r>
            <a:r>
              <a:rPr lang="en-US" dirty="0" err="1" smtClean="0">
                <a:solidFill>
                  <a:schemeClr val="bg1"/>
                </a:solidFill>
              </a:rPr>
              <a:t>Ecc</a:t>
            </a:r>
            <a:r>
              <a:rPr lang="en-US" dirty="0" smtClean="0">
                <a:solidFill>
                  <a:schemeClr val="bg1"/>
                </a:solidFill>
              </a:rPr>
              <a:t>. 9:4-6)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Wisdom teaches: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Rejoice in all your days (</a:t>
            </a:r>
            <a:r>
              <a:rPr lang="en-US" dirty="0" err="1" smtClean="0">
                <a:solidFill>
                  <a:schemeClr val="bg1"/>
                </a:solidFill>
              </a:rPr>
              <a:t>Ecc</a:t>
            </a:r>
            <a:r>
              <a:rPr lang="en-US" dirty="0" smtClean="0">
                <a:solidFill>
                  <a:schemeClr val="bg1"/>
                </a:solidFill>
              </a:rPr>
              <a:t>. 11:8)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Expect years of evil days (</a:t>
            </a:r>
            <a:r>
              <a:rPr lang="en-US" dirty="0" err="1" smtClean="0">
                <a:solidFill>
                  <a:schemeClr val="bg1"/>
                </a:solidFill>
              </a:rPr>
              <a:t>Ecc</a:t>
            </a:r>
            <a:r>
              <a:rPr lang="en-US" dirty="0" smtClean="0">
                <a:solidFill>
                  <a:schemeClr val="bg1"/>
                </a:solidFill>
              </a:rPr>
              <a:t>. 12:1) – same problem as today.  Suicide wasn’t the answer then.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Life </a:t>
            </a:r>
            <a:r>
              <a:rPr lang="en-US" dirty="0" smtClean="0">
                <a:solidFill>
                  <a:schemeClr val="bg1"/>
                </a:solidFill>
              </a:rPr>
              <a:t>is sacred (Gen. 9:6)  Your life means something because God means something.  Do not cheapen Him or yourself.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Same principles apply to abortion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What about capital punishment?  (Rom. 13:4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936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SUICIDE IS PITIFUL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Two definitions of pitiful.  Both apply.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“Evoking or deserving contempt by smallness, poor quality, etc.” </a:t>
            </a:r>
            <a:r>
              <a:rPr lang="en-US" sz="2000" dirty="0" smtClean="0">
                <a:solidFill>
                  <a:schemeClr val="bg1"/>
                </a:solidFill>
              </a:rPr>
              <a:t>(Dictionary.com)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“Evoking or deserving pity” or “full of pity” </a:t>
            </a:r>
            <a:r>
              <a:rPr lang="en-US" sz="2000" dirty="0" smtClean="0">
                <a:solidFill>
                  <a:schemeClr val="bg1"/>
                </a:solidFill>
              </a:rPr>
              <a:t>(Dictionary.com)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1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ASSISTED SUICIDE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Taking someone’s life?  There’s a word for that: murder.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II Samuel 1:9,14-16 – an act of mercy didn’t change the nature of the act.  It was murder.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Is it an act of mercy?  Are you sure?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Those who look forward to heaven, must also, because of their faith, respect life.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What about the others?  Would the rich man gladly change places with them (Lk. 16:23-24)?  Would he even hesitate?</a:t>
            </a:r>
          </a:p>
        </p:txBody>
      </p:sp>
    </p:spTree>
    <p:extLst>
      <p:ext uri="{BB962C8B-B14F-4D97-AF65-F5344CB8AC3E}">
        <p14:creationId xmlns:p14="http://schemas.microsoft.com/office/powerpoint/2010/main" val="427770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358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ASSISTED SUICIDE IS LEGAL…  BUT IS IT MORAL?</vt:lpstr>
      <vt:lpstr>BIBLICAL EXAMPLES OF SUICIDE</vt:lpstr>
      <vt:lpstr>MUDDY WATERS OF SUICIDE</vt:lpstr>
      <vt:lpstr>PRINCIPLE AGAINST SUICIDE</vt:lpstr>
      <vt:lpstr>SUICIDE IS PITIFUL</vt:lpstr>
      <vt:lpstr>ASSISTED SUICIDE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ASSISTED SUICIDE IS LEGAL…  BUT IS IT MORAL?</dc:title>
  <dc:creator>ared</dc:creator>
  <cp:lastModifiedBy>ared</cp:lastModifiedBy>
  <cp:revision>3</cp:revision>
  <dcterms:created xsi:type="dcterms:W3CDTF">2017-01-15T05:52:31Z</dcterms:created>
  <dcterms:modified xsi:type="dcterms:W3CDTF">2017-01-15T06:38:20Z</dcterms:modified>
</cp:coreProperties>
</file>