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BFF7-3C76-4048-B616-ED52E42FFAB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449B-C8B9-4D18-A50A-24810E5DFE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BFF7-3C76-4048-B616-ED52E42FFAB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449B-C8B9-4D18-A50A-24810E5DF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BFF7-3C76-4048-B616-ED52E42FFAB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449B-C8B9-4D18-A50A-24810E5DF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BFF7-3C76-4048-B616-ED52E42FFAB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449B-C8B9-4D18-A50A-24810E5DF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BFF7-3C76-4048-B616-ED52E42FFAB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449B-C8B9-4D18-A50A-24810E5DFE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BFF7-3C76-4048-B616-ED52E42FFAB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449B-C8B9-4D18-A50A-24810E5DF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BFF7-3C76-4048-B616-ED52E42FFAB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449B-C8B9-4D18-A50A-24810E5DF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BFF7-3C76-4048-B616-ED52E42FFAB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BC449B-C8B9-4D18-A50A-24810E5DFE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BFF7-3C76-4048-B616-ED52E42FFAB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449B-C8B9-4D18-A50A-24810E5DF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BFF7-3C76-4048-B616-ED52E42FFAB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CBC449B-C8B9-4D18-A50A-24810E5DF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746BFF7-3C76-4048-B616-ED52E42FFAB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449B-C8B9-4D18-A50A-24810E5DF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746BFF7-3C76-4048-B616-ED52E42FFAB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CBC449B-C8B9-4D18-A50A-24810E5DFEA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AND TEACH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7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BAPTISM’S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disciples first.  Convince them to follow Jesus, then show them how.</a:t>
            </a:r>
          </a:p>
          <a:p>
            <a:r>
              <a:rPr lang="en-US" dirty="0" smtClean="0"/>
              <a:t>All people need to be baptized – “all nations…baptizing them”</a:t>
            </a:r>
          </a:p>
          <a:p>
            <a:r>
              <a:rPr lang="en-US" dirty="0" smtClean="0"/>
              <a:t>“In the name of”</a:t>
            </a:r>
          </a:p>
          <a:p>
            <a:pPr lvl="1"/>
            <a:r>
              <a:rPr lang="en-US" dirty="0" smtClean="0"/>
              <a:t>By the authority (Col. 3:17)</a:t>
            </a:r>
          </a:p>
          <a:p>
            <a:pPr lvl="1"/>
            <a:r>
              <a:rPr lang="en-US" dirty="0" smtClean="0"/>
              <a:t>Into a relationship with (same word as in Acts 19:3,5; Rom. 6:2-4; Gal. 3:27)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7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SALVATION – A LIFELONG PURSUIT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isn’t a one time act.</a:t>
            </a:r>
          </a:p>
          <a:p>
            <a:r>
              <a:rPr lang="en-US" dirty="0" smtClean="0"/>
              <a:t>Disciples – on going relationship</a:t>
            </a:r>
          </a:p>
          <a:p>
            <a:r>
              <a:rPr lang="en-US" dirty="0" smtClean="0"/>
              <a:t>Observe all that I commanded you – on going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60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COMMISION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Begins with Jesus’ authority</a:t>
            </a:r>
          </a:p>
          <a:p>
            <a:r>
              <a:rPr lang="en-US" dirty="0" smtClean="0"/>
              <a:t>Make disciples</a:t>
            </a:r>
          </a:p>
          <a:p>
            <a:r>
              <a:rPr lang="en-US" dirty="0" smtClean="0"/>
              <a:t>Of All nations</a:t>
            </a:r>
          </a:p>
          <a:p>
            <a:r>
              <a:rPr lang="en-US" dirty="0" smtClean="0"/>
              <a:t>Baptize them</a:t>
            </a:r>
          </a:p>
          <a:p>
            <a:r>
              <a:rPr lang="en-US" dirty="0" smtClean="0"/>
              <a:t>Teach them to obey all commands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02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AND TEACH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whole 30</a:t>
            </a:r>
          </a:p>
          <a:p>
            <a:r>
              <a:rPr lang="en-US" dirty="0" smtClean="0"/>
              <a:t>The Big Picture of the Bible (Brent Hunter)</a:t>
            </a:r>
          </a:p>
          <a:p>
            <a:r>
              <a:rPr lang="en-US" dirty="0" smtClean="0"/>
              <a:t>Look within (teaching the Christians)</a:t>
            </a:r>
          </a:p>
          <a:p>
            <a:r>
              <a:rPr lang="en-US" dirty="0" smtClean="0"/>
              <a:t>Do the ends justify the means</a:t>
            </a:r>
          </a:p>
          <a:p>
            <a:r>
              <a:rPr lang="en-US" dirty="0" smtClean="0"/>
              <a:t>Orlando – A message of hard truths taught with great compassion</a:t>
            </a:r>
          </a:p>
          <a:p>
            <a:r>
              <a:rPr lang="en-US" dirty="0" smtClean="0"/>
              <a:t>The inviters</a:t>
            </a:r>
          </a:p>
          <a:p>
            <a:r>
              <a:rPr lang="en-US" dirty="0" smtClean="0"/>
              <a:t>Proclaim His </a:t>
            </a:r>
            <a:r>
              <a:rPr lang="en-US" dirty="0" err="1" smtClean="0"/>
              <a:t>excellencies</a:t>
            </a:r>
            <a:endParaRPr lang="en-US" dirty="0" smtClean="0"/>
          </a:p>
          <a:p>
            <a:r>
              <a:rPr lang="en-US" dirty="0" smtClean="0"/>
              <a:t>The message that </a:t>
            </a:r>
            <a:r>
              <a:rPr lang="en-US" dirty="0" smtClean="0"/>
              <a:t>saves</a:t>
            </a:r>
          </a:p>
          <a:p>
            <a:r>
              <a:rPr lang="en-US" dirty="0" smtClean="0"/>
              <a:t>Pearls before swine – knowing when to move 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413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AND TEACH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GREAT COMMISSION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Matthew 28:18-20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12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CONCLUSION:</a:t>
            </a:r>
            <a:br>
              <a:rPr lang="en-US" dirty="0" smtClean="0"/>
            </a:br>
            <a:r>
              <a:rPr lang="en-US" dirty="0" smtClean="0"/>
              <a:t>JESUS IS THE SON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Declared by the Holy Spirit at His miraculous birth (Mt. 1:18-23)</a:t>
            </a:r>
          </a:p>
          <a:p>
            <a:r>
              <a:rPr lang="en-US" dirty="0" smtClean="0"/>
              <a:t>Proven by prophecies (to fulfill what was written)</a:t>
            </a:r>
          </a:p>
          <a:p>
            <a:r>
              <a:rPr lang="en-US" dirty="0" smtClean="0"/>
              <a:t>Proven by countless miracles</a:t>
            </a:r>
          </a:p>
          <a:p>
            <a:r>
              <a:rPr lang="en-US" dirty="0" smtClean="0"/>
              <a:t>Proven by the resurrection (Acts 17:30-31)</a:t>
            </a:r>
          </a:p>
        </p:txBody>
      </p:sp>
    </p:spTree>
    <p:extLst>
      <p:ext uri="{BB962C8B-B14F-4D97-AF65-F5344CB8AC3E}">
        <p14:creationId xmlns:p14="http://schemas.microsoft.com/office/powerpoint/2010/main" val="33583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HAS ALL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 the church (Eph. 1:22; 5:22-24)</a:t>
            </a:r>
          </a:p>
          <a:p>
            <a:r>
              <a:rPr lang="en-US" dirty="0" smtClean="0"/>
              <a:t>Over everyone (II Cor. 5:10; Eph. 1:22) </a:t>
            </a:r>
          </a:p>
          <a:p>
            <a:pPr lvl="1"/>
            <a:r>
              <a:rPr lang="en-US" dirty="0" smtClean="0"/>
              <a:t>Therefore we seek to please Him (II Cor. 5:9)</a:t>
            </a:r>
          </a:p>
          <a:p>
            <a:pPr lvl="1"/>
            <a:r>
              <a:rPr lang="en-US" dirty="0" smtClean="0"/>
              <a:t>All will bow down to Him (Phil. 2:9-11)</a:t>
            </a:r>
          </a:p>
          <a:p>
            <a:pPr lvl="1"/>
            <a:r>
              <a:rPr lang="en-US" dirty="0" smtClean="0"/>
              <a:t>We answer to Him (Mt. 7:21-23)</a:t>
            </a:r>
          </a:p>
          <a:p>
            <a:pPr lvl="1"/>
            <a:r>
              <a:rPr lang="en-US" dirty="0" smtClean="0"/>
              <a:t>We will be judged by His words (John 12:48)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3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HAS ALL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is the only one with the right to make the rules (Mt. 5 – “But I say to you”; 7:29)</a:t>
            </a:r>
          </a:p>
          <a:p>
            <a:r>
              <a:rPr lang="en-US" dirty="0" smtClean="0"/>
              <a:t>He is the only one with the ability and power and truth to save (John 14:6; Acts 4:12)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251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DISCIPLES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goal isn’t to get people to be a part of this church (though that is connected)</a:t>
            </a:r>
          </a:p>
          <a:p>
            <a:r>
              <a:rPr lang="en-US" dirty="0" smtClean="0"/>
              <a:t>The goal isn’t to get people baptized (that’s connected too)</a:t>
            </a:r>
          </a:p>
          <a:p>
            <a:r>
              <a:rPr lang="en-US" dirty="0" smtClean="0"/>
              <a:t>Disciple – Pupil.  One who sits at the feet to learn and dedicates one’s life to following.</a:t>
            </a:r>
          </a:p>
          <a:p>
            <a:r>
              <a:rPr lang="en-US" dirty="0" smtClean="0"/>
              <a:t>A disciple doesn’t know everything.  He knows who he is following and that sets the course for the rest of his life.</a:t>
            </a:r>
          </a:p>
        </p:txBody>
      </p:sp>
    </p:spTree>
    <p:extLst>
      <p:ext uri="{BB962C8B-B14F-4D97-AF65-F5344CB8AC3E}">
        <p14:creationId xmlns:p14="http://schemas.microsoft.com/office/powerpoint/2010/main" val="274848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DISCIPLES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They made disciples (Acts 14:21-22)</a:t>
            </a:r>
          </a:p>
          <a:p>
            <a:r>
              <a:rPr lang="en-US" dirty="0" smtClean="0"/>
              <a:t>Jesus’ teaching on disciples (Lk. 14:26-33)</a:t>
            </a:r>
          </a:p>
          <a:p>
            <a:r>
              <a:rPr lang="en-US" dirty="0" smtClean="0"/>
              <a:t>If we convince people to be baptized for their salvation, we haven’t necessarily made a disciple.</a:t>
            </a:r>
          </a:p>
          <a:p>
            <a:r>
              <a:rPr lang="en-US" dirty="0" smtClean="0"/>
              <a:t>If people become Christians because they like what Jesus’ taught, we haven’t made a disciple.</a:t>
            </a:r>
          </a:p>
          <a:p>
            <a:r>
              <a:rPr lang="en-US" dirty="0" smtClean="0"/>
              <a:t>When a person recognizes the authority of Jesus, they will follow Him wherever He goes no matter what He teaches or commands.</a:t>
            </a:r>
          </a:p>
        </p:txBody>
      </p:sp>
    </p:spTree>
    <p:extLst>
      <p:ext uri="{BB962C8B-B14F-4D97-AF65-F5344CB8AC3E}">
        <p14:creationId xmlns:p14="http://schemas.microsoft.com/office/powerpoint/2010/main" val="232578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Jesus has ALL authority, ALL must follow.</a:t>
            </a:r>
          </a:p>
          <a:p>
            <a:r>
              <a:rPr lang="en-US" dirty="0" smtClean="0"/>
              <a:t>Think big when looking for opportunities.  Any one.  Any background.  Any nationality.  Any race. 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0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</TotalTime>
  <Words>527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GO AND TEACH</vt:lpstr>
      <vt:lpstr>GO AND TEACH</vt:lpstr>
      <vt:lpstr>GO AND TEACH</vt:lpstr>
      <vt:lpstr>THE CONCLUSION: JESUS IS THE SON OF GOD</vt:lpstr>
      <vt:lpstr>JESUS HAS ALL AUTHORITY</vt:lpstr>
      <vt:lpstr>JESUS HAS ALL AUTHORITY</vt:lpstr>
      <vt:lpstr>MAKE DISCIPLES</vt:lpstr>
      <vt:lpstr>MAKE DISCIPLES</vt:lpstr>
      <vt:lpstr>ALL NATIONS</vt:lpstr>
      <vt:lpstr>BAPTISM’S PLACE</vt:lpstr>
      <vt:lpstr>SALVATION – A LIFELONG PURSUIT</vt:lpstr>
      <vt:lpstr>THE GREAT COMMISION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AND TEACH</dc:title>
  <dc:creator>ared</dc:creator>
  <cp:lastModifiedBy>ared</cp:lastModifiedBy>
  <cp:revision>6</cp:revision>
  <dcterms:created xsi:type="dcterms:W3CDTF">2016-12-04T08:25:26Z</dcterms:created>
  <dcterms:modified xsi:type="dcterms:W3CDTF">2016-12-04T09:15:51Z</dcterms:modified>
</cp:coreProperties>
</file>