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B1E82-C00A-4350-9F09-5560E0C51815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7E43-49B2-4469-9135-1D9EB0ECF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4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B1E82-C00A-4350-9F09-5560E0C51815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7E43-49B2-4469-9135-1D9EB0ECF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33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B1E82-C00A-4350-9F09-5560E0C51815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7E43-49B2-4469-9135-1D9EB0ECF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2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B1E82-C00A-4350-9F09-5560E0C51815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7E43-49B2-4469-9135-1D9EB0ECF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57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B1E82-C00A-4350-9F09-5560E0C51815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7E43-49B2-4469-9135-1D9EB0ECF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84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B1E82-C00A-4350-9F09-5560E0C51815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7E43-49B2-4469-9135-1D9EB0ECF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72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B1E82-C00A-4350-9F09-5560E0C51815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7E43-49B2-4469-9135-1D9EB0ECF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40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B1E82-C00A-4350-9F09-5560E0C51815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7E43-49B2-4469-9135-1D9EB0ECF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099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B1E82-C00A-4350-9F09-5560E0C51815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7E43-49B2-4469-9135-1D9EB0ECF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0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B1E82-C00A-4350-9F09-5560E0C51815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7E43-49B2-4469-9135-1D9EB0ECF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740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B1E82-C00A-4350-9F09-5560E0C51815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7E43-49B2-4469-9135-1D9EB0ECF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15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5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B1E82-C00A-4350-9F09-5560E0C51815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27E43-49B2-4469-9135-1D9EB0ECF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95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FROM THE CONVERSION OF CORNELIUS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ACTS 10-11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79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of Cornelius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Angel appears to Cornelius (1-8)</a:t>
            </a:r>
          </a:p>
          <a:p>
            <a:r>
              <a:rPr lang="en-US" dirty="0" smtClean="0"/>
              <a:t>Peter receives vision – what God calls clean (9-16)</a:t>
            </a:r>
          </a:p>
          <a:p>
            <a:r>
              <a:rPr lang="en-US" dirty="0" smtClean="0"/>
              <a:t>Peter goes with the messengers (17-23)</a:t>
            </a:r>
          </a:p>
          <a:p>
            <a:r>
              <a:rPr lang="en-US" dirty="0" smtClean="0"/>
              <a:t>Peter meets with Cornelius plus his family and friends (24-33)</a:t>
            </a:r>
          </a:p>
          <a:p>
            <a:r>
              <a:rPr lang="en-US" dirty="0" smtClean="0"/>
              <a:t>Peter preaches the gospel (34-43)</a:t>
            </a:r>
          </a:p>
          <a:p>
            <a:r>
              <a:rPr lang="en-US" dirty="0" smtClean="0"/>
              <a:t>The Holy Spirit falls on those listening (44)</a:t>
            </a:r>
          </a:p>
          <a:p>
            <a:r>
              <a:rPr lang="en-US" dirty="0" smtClean="0"/>
              <a:t>Cornelius and family speak in tongues (45-46)</a:t>
            </a:r>
          </a:p>
          <a:p>
            <a:r>
              <a:rPr lang="en-US" dirty="0" smtClean="0"/>
              <a:t>Peter commands Cornelius to be baptized (47-48)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10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Good people aren’t saved for being good (Acts 10:2,4,6,33; 11:14)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Great men of faith don’t let you bow down to them (Acts 10:25-26)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Our behavior impacts our relationship with God (Acts 10:34-35; 11:18) – call for repentance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Speaking in tongues could be understood (Acts 10:46)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baptism of the Holy Spirit is (Acts 11:15-16)</a:t>
            </a:r>
          </a:p>
        </p:txBody>
      </p:sp>
    </p:spTree>
    <p:extLst>
      <p:ext uri="{BB962C8B-B14F-4D97-AF65-F5344CB8AC3E}">
        <p14:creationId xmlns:p14="http://schemas.microsoft.com/office/powerpoint/2010/main" val="2322076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Baptism of the Holy Spirit is rare (Acts 11:15)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God’s method of conversion – men teach men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Necessity of baptism (Acts11:17)</a:t>
            </a:r>
          </a:p>
        </p:txBody>
      </p:sp>
    </p:spTree>
    <p:extLst>
      <p:ext uri="{BB962C8B-B14F-4D97-AF65-F5344CB8AC3E}">
        <p14:creationId xmlns:p14="http://schemas.microsoft.com/office/powerpoint/2010/main" val="118318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of Cornelius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Angel appears to Cornelius (1-8)</a:t>
            </a:r>
          </a:p>
          <a:p>
            <a:r>
              <a:rPr lang="en-US" dirty="0" smtClean="0"/>
              <a:t>Peter receives vision – what God calls clean (9-16)</a:t>
            </a:r>
          </a:p>
          <a:p>
            <a:r>
              <a:rPr lang="en-US" dirty="0" smtClean="0"/>
              <a:t>Peter goes with the messengers (17-23)</a:t>
            </a:r>
          </a:p>
          <a:p>
            <a:r>
              <a:rPr lang="en-US" dirty="0" smtClean="0"/>
              <a:t>Peter meets with Cornelius plus his family and friends (24-33)</a:t>
            </a:r>
          </a:p>
          <a:p>
            <a:r>
              <a:rPr lang="en-US" dirty="0" smtClean="0"/>
              <a:t>Peter preaches the gospel (34-43)</a:t>
            </a:r>
          </a:p>
          <a:p>
            <a:r>
              <a:rPr lang="en-US" dirty="0" smtClean="0"/>
              <a:t>The Holy Spirit falls on those listening (44)</a:t>
            </a:r>
          </a:p>
          <a:p>
            <a:r>
              <a:rPr lang="en-US" dirty="0" smtClean="0"/>
              <a:t>Cornelius and family speak in tongues (45-46)</a:t>
            </a:r>
          </a:p>
          <a:p>
            <a:r>
              <a:rPr lang="en-US" dirty="0" smtClean="0"/>
              <a:t>Peter commands Cornelius to be baptized (47-48)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396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Baptism of the Holy Spirit is rare (Acts 11:15)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God’s method of conversion – men teach men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Necessity of baptism (Acts11:17)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Baptism in water is commanded (Acts 10:47)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A challenging crossroads (Acts 10:9-16,20,28-29)</a:t>
            </a:r>
          </a:p>
        </p:txBody>
      </p:sp>
    </p:spTree>
    <p:extLst>
      <p:ext uri="{BB962C8B-B14F-4D97-AF65-F5344CB8AC3E}">
        <p14:creationId xmlns:p14="http://schemas.microsoft.com/office/powerpoint/2010/main" val="297188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298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LEARNING FROM THE CONVERSION OF CORNELIUS</vt:lpstr>
      <vt:lpstr>Conversion of Cornelius</vt:lpstr>
      <vt:lpstr>IMPORTANT POINTS</vt:lpstr>
      <vt:lpstr>IMPORTANT POINTS</vt:lpstr>
      <vt:lpstr>Conversion of Cornelius</vt:lpstr>
      <vt:lpstr>IMPORTANT POINTS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ared</dc:creator>
  <cp:lastModifiedBy>ared</cp:lastModifiedBy>
  <cp:revision>3</cp:revision>
  <dcterms:created xsi:type="dcterms:W3CDTF">2016-11-19T19:52:59Z</dcterms:created>
  <dcterms:modified xsi:type="dcterms:W3CDTF">2016-11-20T06:50:43Z</dcterms:modified>
</cp:coreProperties>
</file>