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9339-EAAA-4080-9113-1A673E1FDD79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27A-E787-4F53-82BF-3F889534A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8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9339-EAAA-4080-9113-1A673E1FDD79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27A-E787-4F53-82BF-3F889534A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5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9339-EAAA-4080-9113-1A673E1FDD79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27A-E787-4F53-82BF-3F889534A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2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9339-EAAA-4080-9113-1A673E1FDD79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27A-E787-4F53-82BF-3F889534A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8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9339-EAAA-4080-9113-1A673E1FDD79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27A-E787-4F53-82BF-3F889534A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4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9339-EAAA-4080-9113-1A673E1FDD79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27A-E787-4F53-82BF-3F889534A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9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9339-EAAA-4080-9113-1A673E1FDD79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27A-E787-4F53-82BF-3F889534A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5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9339-EAAA-4080-9113-1A673E1FDD79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27A-E787-4F53-82BF-3F889534A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2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9339-EAAA-4080-9113-1A673E1FDD79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27A-E787-4F53-82BF-3F889534A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9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9339-EAAA-4080-9113-1A673E1FDD79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27A-E787-4F53-82BF-3F889534A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9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9339-EAAA-4080-9113-1A673E1FDD79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27A-E787-4F53-82BF-3F889534A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09339-EAAA-4080-9113-1A673E1FDD79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9127A-E787-4F53-82BF-3F889534A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1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GIVING TO BEGGARS?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3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CLOSED, HARDENED HEART</a:t>
            </a:r>
            <a:br>
              <a:rPr lang="en-US" dirty="0" smtClean="0"/>
            </a:br>
            <a:r>
              <a:rPr lang="en-US" dirty="0" smtClean="0"/>
              <a:t>I John 3:17-18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could feel it.  They could see it.</a:t>
            </a:r>
          </a:p>
          <a:p>
            <a:r>
              <a:rPr lang="en-US" dirty="0" smtClean="0"/>
              <a:t>I look away.</a:t>
            </a:r>
          </a:p>
          <a:p>
            <a:r>
              <a:rPr lang="en-US" dirty="0" smtClean="0"/>
              <a:t>I would even avoid the intersections (Lk. 10:30-32)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8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 Thessalonians 3:10?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does say “anyone”</a:t>
            </a:r>
          </a:p>
          <a:p>
            <a:r>
              <a:rPr lang="en-US" dirty="0" smtClean="0"/>
              <a:t>But context refers to brethren (II </a:t>
            </a:r>
            <a:r>
              <a:rPr lang="en-US" dirty="0" err="1" smtClean="0"/>
              <a:t>Thes</a:t>
            </a:r>
            <a:r>
              <a:rPr lang="en-US" dirty="0" smtClean="0"/>
              <a:t>. 3:6,11)</a:t>
            </a:r>
          </a:p>
          <a:p>
            <a:r>
              <a:rPr lang="en-US" dirty="0" smtClean="0"/>
              <a:t>The passage is clearly not meant to be an excuse to avoid doing good (II </a:t>
            </a:r>
            <a:r>
              <a:rPr lang="en-US" dirty="0" err="1" smtClean="0"/>
              <a:t>Thes</a:t>
            </a:r>
            <a:r>
              <a:rPr lang="en-US" dirty="0" smtClean="0"/>
              <a:t>. 3:13)</a:t>
            </a:r>
          </a:p>
          <a:p>
            <a:r>
              <a:rPr lang="en-US" dirty="0" smtClean="0"/>
              <a:t>Verse 10 doesn’t give us permission to judge what we do not know.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serve God over the government (Acts 4:19)</a:t>
            </a:r>
          </a:p>
          <a:p>
            <a:r>
              <a:rPr lang="en-US" dirty="0" smtClean="0"/>
              <a:t>Giving items instead of money has precedence (Mt. 25:35)</a:t>
            </a:r>
          </a:p>
          <a:p>
            <a:r>
              <a:rPr lang="en-US" dirty="0" smtClean="0"/>
              <a:t>I want to live my love for God (I John 3:17-18)</a:t>
            </a:r>
          </a:p>
          <a:p>
            <a:r>
              <a:rPr lang="en-US" dirty="0" smtClean="0"/>
              <a:t>Give to those who ask (Mt. 5:42)</a:t>
            </a:r>
          </a:p>
        </p:txBody>
      </p:sp>
    </p:spTree>
    <p:extLst>
      <p:ext uri="{BB962C8B-B14F-4D97-AF65-F5344CB8AC3E}">
        <p14:creationId xmlns:p14="http://schemas.microsoft.com/office/powerpoint/2010/main" val="208043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Giving to beggars won’t end homelessness or poverty (Deut. 15:11; Mt. 26:11)</a:t>
            </a:r>
          </a:p>
          <a:p>
            <a:r>
              <a:rPr lang="en-US" dirty="0" smtClean="0"/>
              <a:t>You will absolutely give to some people who aren’t worthy of your compassion… but (Rom. 5:6-10)</a:t>
            </a:r>
          </a:p>
          <a:p>
            <a:r>
              <a:rPr lang="en-US" dirty="0" smtClean="0"/>
              <a:t>You will be taken advantage of… but (Mt. 5:40-41)</a:t>
            </a:r>
          </a:p>
          <a:p>
            <a:r>
              <a:rPr lang="en-US" dirty="0" smtClean="0"/>
              <a:t>You will enable some to live </a:t>
            </a:r>
            <a:r>
              <a:rPr lang="en-US" dirty="0" err="1" smtClean="0"/>
              <a:t>unrighteously</a:t>
            </a:r>
            <a:r>
              <a:rPr lang="en-US" dirty="0" smtClean="0"/>
              <a:t>… but (Acts 3:8)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52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don’t have to give yourself into poverty (II Cor. 8:13)</a:t>
            </a:r>
          </a:p>
          <a:p>
            <a:r>
              <a:rPr lang="en-US" dirty="0" smtClean="0"/>
              <a:t>You don’t have to give money and you don’t have to give much (Mt. 10:42)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5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I’D RATHER BE LIKE: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43000"/>
            <a:ext cx="4040188" cy="4983163"/>
          </a:xfrm>
        </p:spPr>
        <p:txBody>
          <a:bodyPr/>
          <a:lstStyle/>
          <a:p>
            <a:r>
              <a:rPr lang="en-US" dirty="0" smtClean="0"/>
              <a:t>Tabitha (Acts 9:36)</a:t>
            </a:r>
          </a:p>
          <a:p>
            <a:r>
              <a:rPr lang="en-US" dirty="0" smtClean="0"/>
              <a:t>Cornelius (Acts 10:4)</a:t>
            </a:r>
          </a:p>
          <a:p>
            <a:r>
              <a:rPr lang="en-US" dirty="0" smtClean="0"/>
              <a:t>The Good Samaritan (Lk. 10:33ff)</a:t>
            </a:r>
          </a:p>
          <a:p>
            <a:r>
              <a:rPr lang="en-US" dirty="0" smtClean="0"/>
              <a:t>Lot (Gen.19:1ff)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041775" cy="609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I’D RATHER NOT BE LIKE: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43000"/>
            <a:ext cx="4041775" cy="4983163"/>
          </a:xfrm>
        </p:spPr>
        <p:txBody>
          <a:bodyPr/>
          <a:lstStyle/>
          <a:p>
            <a:r>
              <a:rPr lang="en-US" dirty="0" smtClean="0"/>
              <a:t>The close hearted (I John 3:17-18)</a:t>
            </a:r>
          </a:p>
          <a:p>
            <a:r>
              <a:rPr lang="en-US" dirty="0" smtClean="0"/>
              <a:t>The Levite or priest (Lk. 10:30-32)</a:t>
            </a:r>
          </a:p>
          <a:p>
            <a:r>
              <a:rPr lang="en-US" dirty="0" smtClean="0"/>
              <a:t>The rich man (Lk. 16:19-25)</a:t>
            </a:r>
          </a:p>
          <a:p>
            <a:r>
              <a:rPr lang="en-US" dirty="0" smtClean="0"/>
              <a:t>Sodom and Gomorrah (Gen. 19:1ff; Ezek. 16:49-50)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0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MUST MAKE YOUR OWN DECISION, 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allow your logic to harden your heart.</a:t>
            </a:r>
          </a:p>
          <a:p>
            <a:r>
              <a:rPr lang="en-US" dirty="0" smtClean="0"/>
              <a:t>Be prepared to give an answer for your actions, because you will.</a:t>
            </a:r>
          </a:p>
          <a:p>
            <a:r>
              <a:rPr lang="en-US" dirty="0" smtClean="0"/>
              <a:t>If you do give, continue to watch your heart.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5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COMMON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items (food / water) and not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nothing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1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GIVE NOTHING?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instruction (Rom. 13:1)</a:t>
            </a:r>
          </a:p>
          <a:p>
            <a:r>
              <a:rPr lang="en-US" dirty="0" smtClean="0"/>
              <a:t>Don’t believe the beggar really has a need.  They are conmen.  (Rom. 12:13)</a:t>
            </a:r>
          </a:p>
          <a:p>
            <a:r>
              <a:rPr lang="en-US" dirty="0" smtClean="0"/>
              <a:t>If a man will not work, neither let him eat (II </a:t>
            </a:r>
            <a:r>
              <a:rPr lang="en-US" dirty="0" err="1" smtClean="0"/>
              <a:t>Thes</a:t>
            </a:r>
            <a:r>
              <a:rPr lang="en-US" dirty="0" smtClean="0"/>
              <a:t>. 3:10)</a:t>
            </a:r>
          </a:p>
          <a:p>
            <a:r>
              <a:rPr lang="en-US" dirty="0" smtClean="0"/>
              <a:t>Giving isn’t really helping them (I Tim. 5:3-6,11-13)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I’VE CHANGED MY MIND ABOUT NOT GIVING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NOT JUDGE</a:t>
            </a:r>
            <a:br>
              <a:rPr lang="en-US" dirty="0" smtClean="0"/>
            </a:br>
            <a:r>
              <a:rPr lang="en-US" dirty="0" smtClean="0"/>
              <a:t>Matthew 7:1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am I doing when I assume the person will buy drugs or alcohol?</a:t>
            </a:r>
          </a:p>
          <a:p>
            <a:r>
              <a:rPr lang="en-US" dirty="0" smtClean="0"/>
              <a:t>What am I doing when I assume the person can work but won’t?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9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THEY TO BLAME FOR THEIR CONDITION?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our country, those who try, succeed.  Right?</a:t>
            </a:r>
          </a:p>
          <a:p>
            <a:r>
              <a:rPr lang="en-US" dirty="0" smtClean="0"/>
              <a:t>Therefore, the homeless and the beggar are lazy individuals who are living </a:t>
            </a:r>
            <a:r>
              <a:rPr lang="en-US" dirty="0" err="1" smtClean="0"/>
              <a:t>unrighteously</a:t>
            </a:r>
            <a:r>
              <a:rPr lang="en-US" dirty="0" smtClean="0"/>
              <a:t> and paying a consequence for it.</a:t>
            </a:r>
          </a:p>
        </p:txBody>
      </p:sp>
    </p:spTree>
    <p:extLst>
      <p:ext uri="{BB962C8B-B14F-4D97-AF65-F5344CB8AC3E}">
        <p14:creationId xmlns:p14="http://schemas.microsoft.com/office/powerpoint/2010/main" val="137457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OLD TESTAMENT BLAME FOR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Laziness (Prov. 6:6-11; 20:4)</a:t>
            </a:r>
          </a:p>
          <a:p>
            <a:pPr lvl="1"/>
            <a:r>
              <a:rPr lang="en-US" dirty="0"/>
              <a:t>Love of pleasure, wine and oil (Prov. 21:17) frivolity</a:t>
            </a:r>
          </a:p>
          <a:p>
            <a:pPr lvl="1"/>
            <a:r>
              <a:rPr lang="en-US" dirty="0"/>
              <a:t>Failing to learn from discipline (Prov. 13:18)</a:t>
            </a:r>
          </a:p>
          <a:p>
            <a:pPr lvl="1"/>
            <a:r>
              <a:rPr lang="en-US" dirty="0"/>
              <a:t>By oppression – forced labor (Ex. 1:13); conquered (I Sam. 30:1-2)</a:t>
            </a:r>
          </a:p>
          <a:p>
            <a:pPr lvl="1"/>
            <a:r>
              <a:rPr lang="en-US" dirty="0"/>
              <a:t>Divine intervention (Job; Ps. 105:34-36; Ps. 109:1-11ff)</a:t>
            </a:r>
          </a:p>
          <a:p>
            <a:pPr lvl="1"/>
            <a:r>
              <a:rPr lang="en-US" dirty="0"/>
              <a:t>Legal oppression (Is. 10:1-2)</a:t>
            </a:r>
          </a:p>
          <a:p>
            <a:pPr lvl="1"/>
            <a:r>
              <a:rPr lang="en-US" dirty="0"/>
              <a:t>Voluntary sacrifice (II Cor. 8:9)</a:t>
            </a:r>
          </a:p>
          <a:p>
            <a:pPr lvl="1"/>
            <a:r>
              <a:rPr lang="en-US" b="1" dirty="0"/>
              <a:t>Disobedience to God (Deut. 15:2-5) BUT Deut. 15:11</a:t>
            </a:r>
            <a:endParaRPr lang="en-US" sz="2400" dirty="0"/>
          </a:p>
          <a:p>
            <a:pPr lvl="2"/>
            <a:r>
              <a:rPr lang="en-US" dirty="0"/>
              <a:t>Those who feared the Lord would be wealthy (Ps. 112:1-3)</a:t>
            </a:r>
          </a:p>
          <a:p>
            <a:pPr lvl="2"/>
            <a:r>
              <a:rPr lang="en-US" dirty="0"/>
              <a:t>Ps. 37:25 – I haven’t seen the righteous beg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NONETHELESS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Jesus heals a blind beggar (Lk. 18:35ff)</a:t>
            </a:r>
          </a:p>
          <a:p>
            <a:r>
              <a:rPr lang="en-US" dirty="0" smtClean="0"/>
              <a:t>Jesus heals a different blind beggar (John 9:1ff)</a:t>
            </a:r>
          </a:p>
          <a:p>
            <a:r>
              <a:rPr lang="en-US" dirty="0" smtClean="0"/>
              <a:t>Peter heals a lame beggar (Acts 3:2,10)</a:t>
            </a:r>
          </a:p>
          <a:p>
            <a:r>
              <a:rPr lang="en-US" dirty="0" smtClean="0"/>
              <a:t>Lazarus, a beggar, finds comfort after death (Lk. 16:20)</a:t>
            </a:r>
          </a:p>
          <a:p>
            <a:r>
              <a:rPr lang="en-US" dirty="0" smtClean="0"/>
              <a:t>The point…</a:t>
            </a:r>
          </a:p>
          <a:p>
            <a:pPr lvl="1"/>
            <a:r>
              <a:rPr lang="en-US" dirty="0" smtClean="0"/>
              <a:t>The beggars weren’t rebuked.  They were helped.</a:t>
            </a:r>
          </a:p>
          <a:p>
            <a:pPr lvl="1"/>
            <a:r>
              <a:rPr lang="en-US" dirty="0" smtClean="0"/>
              <a:t>The beggars weren’t all doomed.</a:t>
            </a:r>
          </a:p>
          <a:p>
            <a:pPr lvl="1"/>
            <a:r>
              <a:rPr lang="en-US" dirty="0" smtClean="0"/>
              <a:t>The same excuse we use today wasn’t used in the Bible when it just as easily could have been.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3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ANGEL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Gen. 18:20-21; 19:1-2</a:t>
            </a:r>
          </a:p>
          <a:p>
            <a:r>
              <a:rPr lang="en-US" dirty="0" smtClean="0"/>
              <a:t>Hebrews 13:2</a:t>
            </a:r>
          </a:p>
          <a:p>
            <a:r>
              <a:rPr lang="en-US" dirty="0" smtClean="0"/>
              <a:t>What if those beggars aren’t beggars at all?  Would you know?  Would you pass the test?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79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730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GIVING TO BEGGARS?</vt:lpstr>
      <vt:lpstr>THREE COMMON RESPONSES</vt:lpstr>
      <vt:lpstr>WHY GIVE NOTHING?</vt:lpstr>
      <vt:lpstr>WHY I’VE CHANGED MY MIND ABOUT NOT GIVING</vt:lpstr>
      <vt:lpstr>DO NOT JUDGE Matthew 7:1</vt:lpstr>
      <vt:lpstr>ARE THEY TO BLAME FOR THEIR CONDITION?</vt:lpstr>
      <vt:lpstr>OLD TESTAMENT BLAME FOR POVERTY</vt:lpstr>
      <vt:lpstr>NONETHELESS</vt:lpstr>
      <vt:lpstr>THE ANGEL TEST</vt:lpstr>
      <vt:lpstr>THE CLOSED, HARDENED HEART I John 3:17-18</vt:lpstr>
      <vt:lpstr>II Thessalonians 3:10?</vt:lpstr>
      <vt:lpstr>WHY GIVE?</vt:lpstr>
      <vt:lpstr>THE TRUTH</vt:lpstr>
      <vt:lpstr>REMEMBER</vt:lpstr>
      <vt:lpstr>PowerPoint Presentation</vt:lpstr>
      <vt:lpstr>YOU MUST MAKE YOUR OWN DECISION, BUT…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TO BEGGARS?</dc:title>
  <dc:creator>ared</dc:creator>
  <cp:lastModifiedBy>ared</cp:lastModifiedBy>
  <cp:revision>4</cp:revision>
  <dcterms:created xsi:type="dcterms:W3CDTF">2016-10-23T07:41:51Z</dcterms:created>
  <dcterms:modified xsi:type="dcterms:W3CDTF">2016-10-23T08:08:27Z</dcterms:modified>
</cp:coreProperties>
</file>