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19343-E925-4B95-AB0E-F0EF652D365D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12C5-77D9-4B13-8984-71F8EC84558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19343-E925-4B95-AB0E-F0EF652D365D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12C5-77D9-4B13-8984-71F8EC8455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19343-E925-4B95-AB0E-F0EF652D365D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12C5-77D9-4B13-8984-71F8EC8455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19343-E925-4B95-AB0E-F0EF652D365D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12C5-77D9-4B13-8984-71F8EC8455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19343-E925-4B95-AB0E-F0EF652D365D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12C5-77D9-4B13-8984-71F8EC84558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19343-E925-4B95-AB0E-F0EF652D365D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12C5-77D9-4B13-8984-71F8EC8455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19343-E925-4B95-AB0E-F0EF652D365D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12C5-77D9-4B13-8984-71F8EC8455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19343-E925-4B95-AB0E-F0EF652D365D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12C5-77D9-4B13-8984-71F8EC8455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19343-E925-4B95-AB0E-F0EF652D365D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12C5-77D9-4B13-8984-71F8EC8455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19343-E925-4B95-AB0E-F0EF652D365D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12C5-77D9-4B13-8984-71F8EC84558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7719343-E925-4B95-AB0E-F0EF652D365D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24612C5-77D9-4B13-8984-71F8EC84558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7719343-E925-4B95-AB0E-F0EF652D365D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24612C5-77D9-4B13-8984-71F8EC8455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DELUDED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James’ Warning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62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DELUDED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God is trying to destroy me / Satan made me do it (Jam. 1:12-17)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Hearing is enough (Jam. 1:21-25)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My speech doesn’t matter (Jam. 1:26; 3:2-12)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Words of encouragement are enough (Jam. 2:14-16)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only need to believe (Jam. 2:17-26)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30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DELUDED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I can be friends with the world and still please God (Jam. 4:4)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All is good as long as I’m happy and blessed (Jam. 4:9; 5:1-6)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I have the right to make rules for others (Jam. 4:11-12)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/>
              <a:t>I’m in control (Jam. 4:13-16)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I </a:t>
            </a:r>
            <a:r>
              <a:rPr lang="en-US" dirty="0" smtClean="0"/>
              <a:t>have time (Jam. 4:13-17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5565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DON’T TRUST YOURSELF…</a:t>
            </a:r>
            <a:br>
              <a:rPr lang="en-US" dirty="0" smtClean="0"/>
            </a:br>
            <a:r>
              <a:rPr lang="en-US" dirty="0" smtClean="0"/>
              <a:t>TEST YOURSELF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79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</TotalTime>
  <Words>132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Module</vt:lpstr>
      <vt:lpstr>THE DELUDED</vt:lpstr>
      <vt:lpstr>THE DELUDED</vt:lpstr>
      <vt:lpstr>THE DELUDED</vt:lpstr>
      <vt:lpstr>DON’T TRUST YOURSELF… TEST YOURSELF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DELUDED</dc:title>
  <dc:creator>ared</dc:creator>
  <cp:lastModifiedBy>Northside CoC</cp:lastModifiedBy>
  <cp:revision>2</cp:revision>
  <dcterms:created xsi:type="dcterms:W3CDTF">2016-09-18T07:08:48Z</dcterms:created>
  <dcterms:modified xsi:type="dcterms:W3CDTF">2016-09-18T19:49:55Z</dcterms:modified>
</cp:coreProperties>
</file>