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A851C0-F735-45B4-B811-4CB46036838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F9397-A75F-4A12-93F2-4A8E51B96C4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4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Whole 30</a:t>
            </a:r>
          </a:p>
          <a:p>
            <a:r>
              <a:rPr lang="en-US" dirty="0" smtClean="0"/>
              <a:t>The Big Picture of the Bible</a:t>
            </a:r>
          </a:p>
          <a:p>
            <a:r>
              <a:rPr lang="en-US" dirty="0" smtClean="0"/>
              <a:t>Looking Within</a:t>
            </a:r>
          </a:p>
          <a:p>
            <a:r>
              <a:rPr lang="en-US" dirty="0" smtClean="0"/>
              <a:t>Do the ends justify the means</a:t>
            </a:r>
          </a:p>
          <a:p>
            <a:r>
              <a:rPr lang="en-US" dirty="0" smtClean="0"/>
              <a:t>Orlando – a needed, difficult message.  An audience we’d die for.</a:t>
            </a:r>
          </a:p>
          <a:p>
            <a:r>
              <a:rPr lang="en-US" dirty="0" smtClean="0"/>
              <a:t>The inviters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0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PROCLAIM</a:t>
            </a:r>
          </a:p>
          <a:p>
            <a:r>
              <a:rPr lang="en-US" sz="4000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HIS</a:t>
            </a:r>
          </a:p>
          <a:p>
            <a:r>
              <a:rPr lang="en-US" sz="4000" dirty="0" smtClean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</a:rPr>
              <a:t>EXCELLENCIES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7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WANTS PROCLAIMERS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Peter 2:9; Isaiah 43:21</a:t>
            </a:r>
          </a:p>
          <a:p>
            <a:r>
              <a:rPr lang="en-US" dirty="0" smtClean="0"/>
              <a:t>Tell others about God’s greatness</a:t>
            </a:r>
          </a:p>
          <a:p>
            <a:r>
              <a:rPr lang="en-US" dirty="0" smtClean="0"/>
              <a:t>Spend time thinking about God’s greatness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5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GOD’S EXCELLENCIES?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Great mercy (I Pet. 1:3; 2:10)</a:t>
            </a:r>
          </a:p>
          <a:p>
            <a:r>
              <a:rPr lang="en-US" dirty="0" smtClean="0"/>
              <a:t>Great gift (I Pet. 1:3-5,10)</a:t>
            </a:r>
          </a:p>
          <a:p>
            <a:r>
              <a:rPr lang="en-US" dirty="0" smtClean="0"/>
              <a:t>Great nature (I Pet. 1:14-17)</a:t>
            </a:r>
          </a:p>
          <a:p>
            <a:r>
              <a:rPr lang="en-US" dirty="0" smtClean="0"/>
              <a:t>Great sacrifice (I Pet. 1:17-21)</a:t>
            </a:r>
          </a:p>
          <a:p>
            <a:r>
              <a:rPr lang="en-US" dirty="0" smtClean="0"/>
              <a:t>Great word (I Pet. 1:23-2:3)</a:t>
            </a:r>
          </a:p>
          <a:p>
            <a:r>
              <a:rPr lang="en-US" dirty="0" smtClean="0"/>
              <a:t>No one will be disappointed (I Pet. 2:6)</a:t>
            </a:r>
          </a:p>
          <a:p>
            <a:r>
              <a:rPr lang="en-US" dirty="0" smtClean="0"/>
              <a:t>Called by His </a:t>
            </a:r>
            <a:r>
              <a:rPr lang="en-US" dirty="0" err="1" smtClean="0"/>
              <a:t>excellencies</a:t>
            </a:r>
            <a:r>
              <a:rPr lang="en-US" dirty="0" smtClean="0"/>
              <a:t> (II Pet. 1:3)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2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PROCLAIM HIS EXCELLENCIES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 God the credit for creation (Acts 4:23-24)</a:t>
            </a:r>
          </a:p>
          <a:p>
            <a:r>
              <a:rPr lang="en-US" dirty="0" smtClean="0"/>
              <a:t>Give God the credit for success (Neh. 2:8,18)</a:t>
            </a:r>
          </a:p>
          <a:p>
            <a:r>
              <a:rPr lang="en-US" dirty="0" smtClean="0"/>
              <a:t>Give God the credit for your blessings (Jam. 1:17)</a:t>
            </a:r>
          </a:p>
          <a:p>
            <a:r>
              <a:rPr lang="en-US" dirty="0" smtClean="0"/>
              <a:t>Give God the credit for your strength (I Pet. 4:11; Phil. 4:13)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Acts 3:1-10ff</a:t>
            </a:r>
          </a:p>
          <a:p>
            <a:r>
              <a:rPr lang="en-US" dirty="0" smtClean="0"/>
              <a:t>Acts 17:20-31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95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191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GO AND TEACH</vt:lpstr>
      <vt:lpstr>GO AND TEACH</vt:lpstr>
      <vt:lpstr>GO AND TEACH</vt:lpstr>
      <vt:lpstr>GOD WANTS PROCLAIMERS</vt:lpstr>
      <vt:lpstr>WHAT ARE GOD’S EXCELLENCIES?</vt:lpstr>
      <vt:lpstr>PROCLAIM HIS EXCELLENCIES</vt:lpstr>
      <vt:lpstr>EXAMPLES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2</cp:revision>
  <dcterms:created xsi:type="dcterms:W3CDTF">2016-09-04T05:47:55Z</dcterms:created>
  <dcterms:modified xsi:type="dcterms:W3CDTF">2016-09-04T06:40:25Z</dcterms:modified>
</cp:coreProperties>
</file>