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63C675-FBC2-47CA-BBC2-21CFA24339C7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247DDE-382A-4286-AFDD-B94B3B0431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</a:p>
          <a:p>
            <a:r>
              <a:rPr lang="en-US" dirty="0" smtClean="0"/>
              <a:t>GIDEON FEARFUL OBEDIENCE</a:t>
            </a:r>
          </a:p>
          <a:p>
            <a:r>
              <a:rPr lang="en-US" dirty="0" smtClean="0"/>
              <a:t>SAMUEL FAITHFUL</a:t>
            </a:r>
          </a:p>
          <a:p>
            <a:r>
              <a:rPr lang="en-US" dirty="0" smtClean="0"/>
              <a:t>DAVID WORSHIPER</a:t>
            </a:r>
          </a:p>
          <a:p>
            <a:r>
              <a:rPr lang="en-US" dirty="0" smtClean="0"/>
              <a:t>ELIJAH REFORMER</a:t>
            </a:r>
          </a:p>
          <a:p>
            <a:r>
              <a:rPr lang="en-US" dirty="0" smtClean="0"/>
              <a:t>JOSIAH TENDERHEART</a:t>
            </a:r>
          </a:p>
          <a:p>
            <a:r>
              <a:rPr lang="en-US" dirty="0" smtClean="0"/>
              <a:t>DANIEL ENDURANCE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ESTHER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 APPROVED BY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clear statement that she is approved and no clear statement what her trait is.</a:t>
            </a:r>
          </a:p>
          <a:p>
            <a:r>
              <a:rPr lang="en-US" dirty="0" smtClean="0"/>
              <a:t>God </a:t>
            </a:r>
            <a:r>
              <a:rPr lang="en-US" dirty="0" smtClean="0"/>
              <a:t>isn’t mentioned in the book of Esther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isn’t mentioned anywhere else in the Bible</a:t>
            </a:r>
          </a:p>
          <a:p>
            <a:r>
              <a:rPr lang="en-US" dirty="0" smtClean="0"/>
              <a:t>Her role in Israel’s history is celebrated every year, even today.</a:t>
            </a:r>
          </a:p>
          <a:p>
            <a:r>
              <a:rPr lang="en-US" dirty="0" smtClean="0"/>
              <a:t>Her trait is indisputably necessary for pleasing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5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189"/>
            <a:ext cx="8229600" cy="1143000"/>
          </a:xfrm>
        </p:spPr>
        <p:txBody>
          <a:bodyPr/>
          <a:lstStyle/>
          <a:p>
            <a:r>
              <a:rPr lang="en-US" dirty="0" smtClean="0"/>
              <a:t>ESTHER’S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Time period and Background</a:t>
            </a:r>
          </a:p>
          <a:p>
            <a:r>
              <a:rPr lang="en-US" dirty="0" smtClean="0"/>
              <a:t>Wife Vacancy (Esther 1:1-2:4)</a:t>
            </a:r>
          </a:p>
          <a:p>
            <a:r>
              <a:rPr lang="en-US" dirty="0" smtClean="0"/>
              <a:t>Esther’s backstory (Esther 2:5-7)</a:t>
            </a:r>
          </a:p>
          <a:p>
            <a:r>
              <a:rPr lang="en-US" dirty="0" smtClean="0"/>
              <a:t>Esther, the queen (Esther 2:8-20)</a:t>
            </a:r>
          </a:p>
          <a:p>
            <a:r>
              <a:rPr lang="en-US" dirty="0" smtClean="0"/>
              <a:t>Mordecai’s heroics (Esther 2:21-23)</a:t>
            </a:r>
          </a:p>
          <a:p>
            <a:r>
              <a:rPr lang="en-US" dirty="0" smtClean="0"/>
              <a:t>Haman’s Hissy Fit (Esther 3:1-15)</a:t>
            </a:r>
          </a:p>
          <a:p>
            <a:r>
              <a:rPr lang="en-US" dirty="0" smtClean="0"/>
              <a:t>Esther 4:1-17</a:t>
            </a:r>
          </a:p>
          <a:p>
            <a:r>
              <a:rPr lang="en-US" dirty="0" smtClean="0"/>
              <a:t>Esther’s banquets (Esther 5:1-8)</a:t>
            </a:r>
          </a:p>
          <a:p>
            <a:r>
              <a:rPr lang="en-US" dirty="0" smtClean="0"/>
              <a:t>Haman’s gallows (Esther 5:9-14)</a:t>
            </a:r>
          </a:p>
          <a:p>
            <a:r>
              <a:rPr lang="en-US" dirty="0" smtClean="0"/>
              <a:t>Mordecai’s praise (Esther 6:1-14</a:t>
            </a:r>
          </a:p>
          <a:p>
            <a:r>
              <a:rPr lang="en-US" dirty="0" smtClean="0"/>
              <a:t>Esther’s revelation (Esther 7:1-8)</a:t>
            </a:r>
          </a:p>
          <a:p>
            <a:r>
              <a:rPr lang="en-US" dirty="0" smtClean="0"/>
              <a:t>Haman’s death (Esther 7:9-10)</a:t>
            </a:r>
          </a:p>
          <a:p>
            <a:r>
              <a:rPr lang="en-US" dirty="0" smtClean="0"/>
              <a:t>Jewish deliverance (Esther 8-10)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 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Admitting her nationality (all of whom were condemned to die) (Est. 7:3-4)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Risking her life to approach the king (Est. 5:1-2; 8:4-5)</a:t>
            </a:r>
          </a:p>
        </p:txBody>
      </p:sp>
    </p:spTree>
    <p:extLst>
      <p:ext uri="{BB962C8B-B14F-4D97-AF65-F5344CB8AC3E}">
        <p14:creationId xmlns:p14="http://schemas.microsoft.com/office/powerpoint/2010/main" val="4414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COURAGE:</a:t>
            </a:r>
            <a:br>
              <a:rPr lang="en-US" dirty="0" smtClean="0"/>
            </a:br>
            <a:r>
              <a:rPr lang="en-US" dirty="0" smtClean="0"/>
              <a:t> A TRAIT THAT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1:5-9</a:t>
            </a:r>
          </a:p>
          <a:p>
            <a:r>
              <a:rPr lang="en-US" dirty="0" smtClean="0"/>
              <a:t>Revelation 21:8</a:t>
            </a:r>
          </a:p>
          <a:p>
            <a:r>
              <a:rPr lang="en-US" dirty="0" smtClean="0"/>
              <a:t>Matthew 10:32-33</a:t>
            </a:r>
          </a:p>
          <a:p>
            <a:r>
              <a:rPr lang="en-US" dirty="0" smtClean="0"/>
              <a:t>Do not fear (Gen. 15:1;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ESTHER</a:t>
            </a:r>
            <a:br>
              <a:rPr lang="en-US" dirty="0" smtClean="0"/>
            </a:br>
            <a:r>
              <a:rPr lang="en-US" dirty="0" smtClean="0"/>
              <a:t>Growing into 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started off hiding (Est. 2:10)</a:t>
            </a:r>
          </a:p>
          <a:p>
            <a:r>
              <a:rPr lang="en-US" dirty="0" smtClean="0"/>
              <a:t>She goes from following to leading as the events unfold</a:t>
            </a:r>
          </a:p>
          <a:p>
            <a:r>
              <a:rPr lang="en-US" dirty="0" smtClean="0"/>
              <a:t>She risks her life for the sake of Mordecai and her people</a:t>
            </a:r>
          </a:p>
          <a:p>
            <a:r>
              <a:rPr lang="en-US" dirty="0" smtClean="0"/>
              <a:t>Accepted the risk (Est. 4:16)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1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DIRE SITUATIONS…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don’t know God’s plan or the outcome… do what you can anyway.  You may still be part of God’s plan.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 volunteer to help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on God for help.  Get others to do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308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TRAITS THAT MATTER</vt:lpstr>
      <vt:lpstr>TRAITS THAT MATTER</vt:lpstr>
      <vt:lpstr>TRAITS THAT MATTER</vt:lpstr>
      <vt:lpstr>ESTHER APPROVED BY GOD?</vt:lpstr>
      <vt:lpstr>ESTHER’S STORY</vt:lpstr>
      <vt:lpstr>ESTHER COURAGE</vt:lpstr>
      <vt:lpstr>COURAGE:  A TRAIT THAT MATTERS</vt:lpstr>
      <vt:lpstr>ESTHER Growing into courage</vt:lpstr>
      <vt:lpstr>IN DIRE SITUATIONS…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Northside CoC</cp:lastModifiedBy>
  <cp:revision>4</cp:revision>
  <dcterms:created xsi:type="dcterms:W3CDTF">2016-08-07T06:37:17Z</dcterms:created>
  <dcterms:modified xsi:type="dcterms:W3CDTF">2016-08-07T19:46:34Z</dcterms:modified>
</cp:coreProperties>
</file>