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2" r:id="rId9"/>
    <p:sldId id="260" r:id="rId10"/>
    <p:sldId id="261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A45A-BF23-421F-9AD8-C787DEB5E95E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4FE3-4B08-49B2-BE02-05391766F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70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A45A-BF23-421F-9AD8-C787DEB5E95E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4FE3-4B08-49B2-BE02-05391766F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25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A45A-BF23-421F-9AD8-C787DEB5E95E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4FE3-4B08-49B2-BE02-05391766F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454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A45A-BF23-421F-9AD8-C787DEB5E95E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4FE3-4B08-49B2-BE02-05391766F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393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A45A-BF23-421F-9AD8-C787DEB5E95E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4FE3-4B08-49B2-BE02-05391766F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37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A45A-BF23-421F-9AD8-C787DEB5E95E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4FE3-4B08-49B2-BE02-05391766F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073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A45A-BF23-421F-9AD8-C787DEB5E95E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4FE3-4B08-49B2-BE02-05391766F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896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A45A-BF23-421F-9AD8-C787DEB5E95E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4FE3-4B08-49B2-BE02-05391766F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062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A45A-BF23-421F-9AD8-C787DEB5E95E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4FE3-4B08-49B2-BE02-05391766F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8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A45A-BF23-421F-9AD8-C787DEB5E95E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4FE3-4B08-49B2-BE02-05391766F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562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A45A-BF23-421F-9AD8-C787DEB5E95E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4FE3-4B08-49B2-BE02-05391766F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853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60000">
              <a:schemeClr val="accent3">
                <a:lumMod val="20000"/>
                <a:lumOff val="80000"/>
              </a:schemeClr>
            </a:gs>
            <a:gs pos="100000">
              <a:schemeClr val="bg1"/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EA45A-BF23-421F-9AD8-C787DEB5E95E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F4FE3-4B08-49B2-BE02-05391766F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318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TRAITS THAT MATTER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54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ENDURANCE: A TRAIT THAT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Heb. 10:36-39; Rev. 2:10</a:t>
            </a:r>
          </a:p>
          <a:p>
            <a:r>
              <a:rPr lang="en-US" dirty="0" smtClean="0"/>
              <a:t>Serve God in youth and don’t stop for as long as you live.</a:t>
            </a:r>
          </a:p>
          <a:p>
            <a:r>
              <a:rPr lang="en-US" dirty="0" smtClean="0"/>
              <a:t>Serve God through challenges</a:t>
            </a:r>
          </a:p>
          <a:p>
            <a:pPr lvl="1"/>
            <a:r>
              <a:rPr lang="en-US" dirty="0" smtClean="0"/>
              <a:t>You don’t have to be in a righteous society to be righteous</a:t>
            </a:r>
          </a:p>
          <a:p>
            <a:pPr lvl="1"/>
            <a:r>
              <a:rPr lang="en-US" dirty="0" smtClean="0"/>
              <a:t>Serve God even if you are alone (or close to it)</a:t>
            </a:r>
          </a:p>
          <a:p>
            <a:r>
              <a:rPr lang="en-US" dirty="0" smtClean="0"/>
              <a:t>Serve God through successes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13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Daniel’s* Influence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Dan. 2:46-48; 3:28-29; 6:25-27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01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TRAITS THAT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ABRAHAM FAITH</a:t>
            </a:r>
          </a:p>
          <a:p>
            <a:r>
              <a:rPr lang="en-US" dirty="0" smtClean="0"/>
              <a:t>JOSEPH INTEGRITY</a:t>
            </a:r>
          </a:p>
          <a:p>
            <a:r>
              <a:rPr lang="en-US" dirty="0" smtClean="0"/>
              <a:t>MOSES MEEK</a:t>
            </a:r>
          </a:p>
          <a:p>
            <a:r>
              <a:rPr lang="en-US" dirty="0" smtClean="0"/>
              <a:t>JOSHUA CAREFUL OBEDIENCE</a:t>
            </a:r>
          </a:p>
          <a:p>
            <a:r>
              <a:rPr lang="en-US" dirty="0" smtClean="0"/>
              <a:t>GIDEON FEARFUL OBEDIENCE</a:t>
            </a:r>
          </a:p>
          <a:p>
            <a:r>
              <a:rPr lang="en-US" dirty="0" smtClean="0"/>
              <a:t>SAMUEL FAITHFUL</a:t>
            </a:r>
          </a:p>
          <a:p>
            <a:r>
              <a:rPr lang="en-US" dirty="0" smtClean="0"/>
              <a:t>DAVID WORSHIPER</a:t>
            </a:r>
          </a:p>
          <a:p>
            <a:r>
              <a:rPr lang="en-US" dirty="0" smtClean="0"/>
              <a:t>ELIJAH REFORMER</a:t>
            </a:r>
          </a:p>
          <a:p>
            <a:r>
              <a:rPr lang="en-US" dirty="0" smtClean="0"/>
              <a:t>JOSIAH TENDERHEART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40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Daniel</a:t>
            </a:r>
            <a:br>
              <a:rPr lang="en-US" dirty="0" smtClean="0"/>
            </a:br>
            <a:r>
              <a:rPr lang="en-US" dirty="0" smtClean="0"/>
              <a:t>Approved By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Heb. 11:32-33</a:t>
            </a:r>
          </a:p>
          <a:p>
            <a:r>
              <a:rPr lang="en-US" dirty="0" smtClean="0"/>
              <a:t>Ezek. 14:14</a:t>
            </a:r>
          </a:p>
          <a:p>
            <a:r>
              <a:rPr lang="en-US" dirty="0" smtClean="0"/>
              <a:t>Dan. 9:23 – “for you are highly esteemed”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740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dirty="0" smtClean="0"/>
              <a:t>DANIEL’S YOUTHFUL DECISION (Dan. </a:t>
            </a:r>
            <a:r>
              <a:rPr lang="en-US" dirty="0" smtClean="0"/>
              <a:t>1:3-4,6,8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KING’S DREAM (Dan. 2)</a:t>
            </a:r>
          </a:p>
          <a:p>
            <a:pPr lvl="1"/>
            <a:r>
              <a:rPr lang="en-US" dirty="0" smtClean="0"/>
              <a:t>Daniel is one year older (2:1)</a:t>
            </a:r>
          </a:p>
          <a:p>
            <a:pPr lvl="1"/>
            <a:r>
              <a:rPr lang="en-US" dirty="0" smtClean="0"/>
              <a:t>Daniel gives glory to God (2:14-16,19-20,25-28)</a:t>
            </a:r>
          </a:p>
          <a:p>
            <a:pPr lvl="1"/>
            <a:r>
              <a:rPr lang="en-US" dirty="0" smtClean="0"/>
              <a:t>Nebuchadnezzar gives glory to God (2:46-48)</a:t>
            </a:r>
          </a:p>
          <a:p>
            <a:pPr lvl="1"/>
            <a:r>
              <a:rPr lang="en-US" dirty="0" smtClean="0"/>
              <a:t>Daniel is promoted (Dan. 2:46,48)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10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dirty="0" smtClean="0"/>
              <a:t>DANIEL’S YOUTHFUL DECISION (Dan. </a:t>
            </a:r>
            <a:r>
              <a:rPr lang="en-US" dirty="0" smtClean="0"/>
              <a:t>1:3-4,6,8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KING’S DREAM (Dan. 2)</a:t>
            </a:r>
          </a:p>
          <a:p>
            <a:r>
              <a:rPr lang="en-US" dirty="0" smtClean="0"/>
              <a:t>THE GOLDEN IMAGE (Dan. 3:1,4-7) – Where’s Daniel?</a:t>
            </a:r>
          </a:p>
          <a:p>
            <a:r>
              <a:rPr lang="en-US" dirty="0" smtClean="0"/>
              <a:t>THE UNFAVORABLE DREAM (Dan. 4:19-27)</a:t>
            </a:r>
          </a:p>
          <a:p>
            <a:pPr lvl="1"/>
            <a:r>
              <a:rPr lang="en-US" dirty="0" smtClean="0"/>
              <a:t>Nebuchadnezzar gives glory to God (Dan. 4:37)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39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dirty="0" smtClean="0"/>
              <a:t>DANIEL’S YOUTHFUL DECISION (Dan. </a:t>
            </a:r>
            <a:r>
              <a:rPr lang="en-US" dirty="0" smtClean="0"/>
              <a:t>1:3-4,6,8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KING’S DREAM (Dan. 2)</a:t>
            </a:r>
          </a:p>
          <a:p>
            <a:r>
              <a:rPr lang="en-US" dirty="0" smtClean="0"/>
              <a:t>THE GOLDEN IMAGE (Dan. 3:1,4-7) – Where’s Daniel?</a:t>
            </a:r>
          </a:p>
          <a:p>
            <a:r>
              <a:rPr lang="en-US" dirty="0" smtClean="0"/>
              <a:t>THE UNFAVORABLE DREAM (Dan. 4:19-27)</a:t>
            </a:r>
          </a:p>
          <a:p>
            <a:r>
              <a:rPr lang="en-US" dirty="0" smtClean="0"/>
              <a:t>THE HAND WRITING ON THE WALL (Dan. 5:17-28)</a:t>
            </a:r>
          </a:p>
          <a:p>
            <a:r>
              <a:rPr lang="en-US" dirty="0" smtClean="0"/>
              <a:t>THE NEW KINGDOM (Dan. 6:1-3)</a:t>
            </a:r>
          </a:p>
          <a:p>
            <a:pPr lvl="1"/>
            <a:r>
              <a:rPr lang="en-US" dirty="0" smtClean="0"/>
              <a:t>Daniel is promoted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39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DANIEL’S YOUTHFUL DECISION (Dan. </a:t>
            </a:r>
            <a:r>
              <a:rPr lang="en-US" dirty="0" smtClean="0"/>
              <a:t>1:3-4,6,8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KING’S DREAM (Dan. 2)</a:t>
            </a:r>
          </a:p>
          <a:p>
            <a:r>
              <a:rPr lang="en-US" dirty="0" smtClean="0"/>
              <a:t>THE GOLDEN IMAGE (Dan. 3:1,4-7) – Where’s Daniel?</a:t>
            </a:r>
          </a:p>
          <a:p>
            <a:r>
              <a:rPr lang="en-US" dirty="0" smtClean="0"/>
              <a:t>THE UNFAVORABLE DREAM (Dan. 4:19-27)</a:t>
            </a:r>
          </a:p>
          <a:p>
            <a:r>
              <a:rPr lang="en-US" dirty="0" smtClean="0"/>
              <a:t>THE HAND WRITING ON THE WALL (Dan. 5:17-28)</a:t>
            </a:r>
          </a:p>
          <a:p>
            <a:r>
              <a:rPr lang="en-US" dirty="0" smtClean="0"/>
              <a:t>THE NEW KINGDOM (Dan. 6:1-3)</a:t>
            </a:r>
          </a:p>
          <a:p>
            <a:r>
              <a:rPr lang="en-US" dirty="0" smtClean="0"/>
              <a:t>THE LION’S DEN (Dan. 6:16) – an old man</a:t>
            </a:r>
          </a:p>
          <a:p>
            <a:pPr lvl="1"/>
            <a:r>
              <a:rPr lang="en-US" dirty="0" smtClean="0"/>
              <a:t>Prays, against the law (Dan. 6:10)</a:t>
            </a:r>
          </a:p>
          <a:p>
            <a:pPr lvl="1"/>
            <a:r>
              <a:rPr lang="en-US" dirty="0" smtClean="0"/>
              <a:t>Darius honors God (Dan. 6:16,25-27)</a:t>
            </a:r>
          </a:p>
          <a:p>
            <a:pPr lvl="1"/>
            <a:r>
              <a:rPr lang="en-US" dirty="0" smtClean="0"/>
              <a:t>Daniel enjoys success (Dan. 6:28)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39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DANIEL’S YOUTHFUL DECISION (Dan. </a:t>
            </a:r>
            <a:r>
              <a:rPr lang="en-US" dirty="0" smtClean="0"/>
              <a:t>1:3-4,6,8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KING’S DREAM (Dan. 2)</a:t>
            </a:r>
          </a:p>
          <a:p>
            <a:r>
              <a:rPr lang="en-US" dirty="0" smtClean="0"/>
              <a:t>THE GOLDEN IMAGE (Dan. 3:1,4-7) – Where’s Daniel?</a:t>
            </a:r>
          </a:p>
          <a:p>
            <a:r>
              <a:rPr lang="en-US" dirty="0" smtClean="0"/>
              <a:t>THE UNFAVORABLE DREAM (Dan. 4:19-27)</a:t>
            </a:r>
          </a:p>
          <a:p>
            <a:r>
              <a:rPr lang="en-US" dirty="0" smtClean="0"/>
              <a:t>THE HAND WRITING ON THE WALL (Dan. 5:17-28)</a:t>
            </a:r>
          </a:p>
          <a:p>
            <a:r>
              <a:rPr lang="en-US" dirty="0" smtClean="0"/>
              <a:t>THE NEW KINGDOM (Dan. 6:1-3)</a:t>
            </a:r>
          </a:p>
          <a:p>
            <a:r>
              <a:rPr lang="en-US" dirty="0" smtClean="0"/>
              <a:t>THE LION’S DEN (Dan. 6:16) – an old man</a:t>
            </a:r>
          </a:p>
          <a:p>
            <a:r>
              <a:rPr lang="en-US" dirty="0" smtClean="0"/>
              <a:t>READS, PRAYS, AND CONFESSES (Dan. 9:1-19)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794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DANIEL ENDURANCE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maintained his faith in God from beginning to end.</a:t>
            </a:r>
          </a:p>
          <a:p>
            <a:r>
              <a:rPr lang="en-US" dirty="0" smtClean="0"/>
              <a:t>He maintained his faith despite social pressures</a:t>
            </a:r>
          </a:p>
          <a:p>
            <a:r>
              <a:rPr lang="en-US" dirty="0" smtClean="0"/>
              <a:t>He maintained his faith despite physical success (power, prestige, wealth)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29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</TotalTime>
  <Words>471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TRAITS THAT MATTER</vt:lpstr>
      <vt:lpstr>TRAITS THAT MATTER</vt:lpstr>
      <vt:lpstr>Daniel Approved By God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DANIEL ENDURANCE</vt:lpstr>
      <vt:lpstr>ENDURANCE: A TRAIT THAT MATTERS</vt:lpstr>
      <vt:lpstr>Daniel’s* Influence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TRAITS THAT MATTER</dc:title>
  <dc:creator>ared</dc:creator>
  <cp:lastModifiedBy>Northside CoC</cp:lastModifiedBy>
  <cp:revision>9</cp:revision>
  <dcterms:created xsi:type="dcterms:W3CDTF">2016-06-19T06:03:46Z</dcterms:created>
  <dcterms:modified xsi:type="dcterms:W3CDTF">2016-07-03T21:38:34Z</dcterms:modified>
</cp:coreProperties>
</file>