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3F91913-C934-488B-B2D9-98D3C884BBF7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B57F91F-1A30-44F6-B6AC-128FF08DA7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WOULD YOU LIKE LONG LIFE AND HAPPINESS?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4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GOOD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Speaking of this life or the next?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8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OT in the 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5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GOOD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Speaking of this life or the next?</a:t>
            </a:r>
          </a:p>
          <a:p>
            <a:r>
              <a:rPr lang="en-US" dirty="0" smtClean="0"/>
              <a:t>The context.</a:t>
            </a:r>
          </a:p>
          <a:p>
            <a:pPr lvl="1"/>
            <a:r>
              <a:rPr lang="en-US" dirty="0" smtClean="0"/>
              <a:t>Peter’s audience (I Pet. 1:6; 2:12,15,21; etc.)</a:t>
            </a:r>
          </a:p>
          <a:p>
            <a:pPr lvl="1"/>
            <a:r>
              <a:rPr lang="en-US" dirty="0" smtClean="0"/>
              <a:t>David’s Psalm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4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066800"/>
          </a:xfrm>
        </p:spPr>
        <p:txBody>
          <a:bodyPr/>
          <a:lstStyle/>
          <a:p>
            <a:r>
              <a:rPr lang="en-US" dirty="0" smtClean="0"/>
              <a:t>CONTEXT FOR PSALM 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David was a faithful son-in-law and military commander</a:t>
            </a:r>
          </a:p>
          <a:p>
            <a:r>
              <a:rPr lang="en-US" dirty="0" smtClean="0"/>
              <a:t>Saul wanted him dead (I Sam. 20:31)</a:t>
            </a:r>
          </a:p>
          <a:p>
            <a:r>
              <a:rPr lang="en-US" dirty="0" smtClean="0"/>
              <a:t>David is helped by a priest who is slain as a result (I Sam. 21:1-7; 22:6-19,22)</a:t>
            </a:r>
          </a:p>
          <a:p>
            <a:r>
              <a:rPr lang="en-US" dirty="0" smtClean="0"/>
              <a:t>David finds himself among his enemies, the Philistines, carrying Goliath’s sword (I Sam. 21:9)</a:t>
            </a:r>
          </a:p>
          <a:p>
            <a:r>
              <a:rPr lang="en-US" dirty="0" smtClean="0"/>
              <a:t>David greatly fears the king of Gath (I Sam. 21:12)</a:t>
            </a:r>
          </a:p>
          <a:p>
            <a:r>
              <a:rPr lang="en-US" dirty="0" smtClean="0"/>
              <a:t>David pretends to be insane (I Sam. 21:10-15)</a:t>
            </a:r>
          </a:p>
          <a:p>
            <a:r>
              <a:rPr lang="en-US" dirty="0" smtClean="0"/>
              <a:t>Those David helps are willing to hand him over to Saul (I Sam. 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2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TRYING TO MAKE OURSELVES HAPPY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even</a:t>
            </a:r>
          </a:p>
          <a:p>
            <a:r>
              <a:rPr lang="en-US" dirty="0" smtClean="0"/>
              <a:t>Vent</a:t>
            </a:r>
          </a:p>
          <a:p>
            <a:r>
              <a:rPr lang="en-US" dirty="0" smtClean="0"/>
              <a:t>Seek happiness through unrighteousness</a:t>
            </a:r>
          </a:p>
          <a:p>
            <a:r>
              <a:rPr lang="en-US" dirty="0" smtClean="0"/>
              <a:t>Other, non-sinful, means.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514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PSALM 34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PART IN </a:t>
            </a:r>
            <a:br>
              <a:rPr lang="en-US" dirty="0" smtClean="0"/>
            </a:br>
            <a:r>
              <a:rPr lang="en-US" dirty="0" smtClean="0"/>
              <a:t>SEEING GOOD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your tongue (I Pet. 2:22; 3:10)</a:t>
            </a:r>
          </a:p>
          <a:p>
            <a:r>
              <a:rPr lang="en-US" dirty="0" smtClean="0"/>
              <a:t>Seek Peace.  Pursue it. (I Pet. 3:11)</a:t>
            </a:r>
          </a:p>
          <a:p>
            <a:r>
              <a:rPr lang="en-US" dirty="0" smtClean="0"/>
              <a:t>Do good.  Be righteous (I Pet. 3:10,12)</a:t>
            </a:r>
          </a:p>
          <a:p>
            <a:r>
              <a:rPr lang="en-US" dirty="0" smtClean="0"/>
              <a:t>Don’t do evil (I Pet. 3:8-9,11,12)</a:t>
            </a:r>
          </a:p>
          <a:p>
            <a:pPr lvl="1"/>
            <a:r>
              <a:rPr lang="en-US" dirty="0" smtClean="0"/>
              <a:t>David’s opportunity.  Saul’s response (I Sam. 24:19)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4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KEY TO GOOD DAYS</a:t>
            </a:r>
            <a:br>
              <a:rPr lang="en-US" dirty="0" smtClean="0"/>
            </a:br>
            <a:r>
              <a:rPr lang="en-US" dirty="0" smtClean="0"/>
              <a:t>I Peter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God looks upon you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God hears your prayers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Contrasted to – The face of the Lord is against you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2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</TotalTime>
  <Words>255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WOULD YOU LIKE LONG LIFE AND HAPPINESS?</vt:lpstr>
      <vt:lpstr>SEEING GOOD DAYS</vt:lpstr>
      <vt:lpstr>The OT in the NT</vt:lpstr>
      <vt:lpstr>SEEING GOOD DAYS</vt:lpstr>
      <vt:lpstr>CONTEXT FOR PSALM 34</vt:lpstr>
      <vt:lpstr>TRYING TO MAKE OURSELVES HAPPY</vt:lpstr>
      <vt:lpstr>PSALM 34</vt:lpstr>
      <vt:lpstr>OUR PART IN  SEEING GOOD DAYS</vt:lpstr>
      <vt:lpstr>THE KEY TO GOOD DAYS I Peter 3:12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LIKE LONG LIFE AND HAPPINESS?</dc:title>
  <dc:creator>ared</dc:creator>
  <cp:lastModifiedBy>ared</cp:lastModifiedBy>
  <cp:revision>3</cp:revision>
  <dcterms:created xsi:type="dcterms:W3CDTF">2016-06-26T06:16:18Z</dcterms:created>
  <dcterms:modified xsi:type="dcterms:W3CDTF">2016-06-26T06:30:41Z</dcterms:modified>
</cp:coreProperties>
</file>