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36C0-F291-4B0C-88C0-FFE8789997A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B6C-C2E6-4F96-A718-C78C8A73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2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36C0-F291-4B0C-88C0-FFE8789997A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B6C-C2E6-4F96-A718-C78C8A73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1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36C0-F291-4B0C-88C0-FFE8789997A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B6C-C2E6-4F96-A718-C78C8A73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5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36C0-F291-4B0C-88C0-FFE8789997A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B6C-C2E6-4F96-A718-C78C8A73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1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36C0-F291-4B0C-88C0-FFE8789997A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B6C-C2E6-4F96-A718-C78C8A73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2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36C0-F291-4B0C-88C0-FFE8789997A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B6C-C2E6-4F96-A718-C78C8A73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3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36C0-F291-4B0C-88C0-FFE8789997A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B6C-C2E6-4F96-A718-C78C8A73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36C0-F291-4B0C-88C0-FFE8789997A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B6C-C2E6-4F96-A718-C78C8A73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6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36C0-F291-4B0C-88C0-FFE8789997A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B6C-C2E6-4F96-A718-C78C8A73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1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36C0-F291-4B0C-88C0-FFE8789997A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B6C-C2E6-4F96-A718-C78C8A73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3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36C0-F291-4B0C-88C0-FFE8789997A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B6C-C2E6-4F96-A718-C78C8A73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B36C0-F291-4B0C-88C0-FFE8789997A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B1B6C-C2E6-4F96-A718-C78C8A73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1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42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prepared to be rejected (I Kings 18:17; 19:2; 21:20)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Stand for God while standing alone (I Kings 18:22)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Stand for God while feeling alone (I Kings 19:10,14,18)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Willing to have your faith tested and proved (I Kings 18:22-24)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Call on people to decide (I Kings 18:21)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Repair the altar (I Kings 18:30)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Rely on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power of Elijah?</a:t>
            </a:r>
            <a:br>
              <a:rPr lang="en-US" dirty="0" smtClean="0"/>
            </a:br>
            <a:r>
              <a:rPr lang="en-US" dirty="0" smtClean="0"/>
              <a:t>(Lk. 1:17; John 10:41; Jam. 5:17)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5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REFORMERS</a:t>
            </a:r>
            <a:br>
              <a:rPr lang="en-US" dirty="0" smtClean="0"/>
            </a:br>
            <a:r>
              <a:rPr lang="en-US" dirty="0" smtClean="0"/>
              <a:t>Prepare the way for Jesus in the hearts of the world and of Christians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ABRAHAM</a:t>
            </a:r>
          </a:p>
          <a:p>
            <a:r>
              <a:rPr lang="en-US" dirty="0" smtClean="0"/>
              <a:t>JOSEPH</a:t>
            </a:r>
          </a:p>
          <a:p>
            <a:r>
              <a:rPr lang="en-US" dirty="0" smtClean="0"/>
              <a:t>MOSES</a:t>
            </a:r>
          </a:p>
          <a:p>
            <a:r>
              <a:rPr lang="en-US" dirty="0" smtClean="0"/>
              <a:t>JOSHUA</a:t>
            </a:r>
          </a:p>
          <a:p>
            <a:r>
              <a:rPr lang="en-US" dirty="0" smtClean="0"/>
              <a:t>GIDEON</a:t>
            </a:r>
          </a:p>
          <a:p>
            <a:r>
              <a:rPr lang="en-US" dirty="0" smtClean="0"/>
              <a:t>SAMUEL</a:t>
            </a:r>
          </a:p>
          <a:p>
            <a:r>
              <a:rPr lang="en-US" dirty="0" smtClean="0"/>
              <a:t>DAVID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ABRAHAM FAITH</a:t>
            </a:r>
          </a:p>
          <a:p>
            <a:r>
              <a:rPr lang="en-US" dirty="0" smtClean="0"/>
              <a:t>JOSEPH INTEGRITY</a:t>
            </a:r>
          </a:p>
          <a:p>
            <a:r>
              <a:rPr lang="en-US" dirty="0" smtClean="0"/>
              <a:t>MOSES MEEK</a:t>
            </a:r>
          </a:p>
          <a:p>
            <a:r>
              <a:rPr lang="en-US" dirty="0" smtClean="0"/>
              <a:t>JOSHUA CAREFUL OBEDIENCE</a:t>
            </a:r>
          </a:p>
          <a:p>
            <a:r>
              <a:rPr lang="en-US" dirty="0" smtClean="0"/>
              <a:t>GIDEON FEARFUL OBEDIENCE</a:t>
            </a:r>
          </a:p>
          <a:p>
            <a:r>
              <a:rPr lang="en-US" dirty="0" smtClean="0"/>
              <a:t>SAMUEL FAITHFUL</a:t>
            </a:r>
          </a:p>
          <a:p>
            <a:r>
              <a:rPr lang="en-US" dirty="0" smtClean="0"/>
              <a:t>DAVID WORSHIPER</a:t>
            </a:r>
          </a:p>
          <a:p>
            <a:r>
              <a:rPr lang="en-US" dirty="0" smtClean="0"/>
              <a:t>ELIJAH?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6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ELIJAH’S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ea typeface="Calibri"/>
                <a:cs typeface="Times New Roman"/>
              </a:rPr>
              <a:t>Calls for draught (I Kings 17:1) – it doesn’t rain for 3 years 6 months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ea typeface="Calibri"/>
                <a:cs typeface="Times New Roman"/>
              </a:rPr>
              <a:t>Fed by ravens (I Kings 17:3-7)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ea typeface="Calibri"/>
                <a:cs typeface="Times New Roman"/>
              </a:rPr>
              <a:t>Sent to a widow (I Kings 17:8-16)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ea typeface="Calibri"/>
                <a:cs typeface="Times New Roman"/>
              </a:rPr>
              <a:t>Resurrects the widow’s son (I Kings 17:17-24)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ea typeface="Calibri"/>
                <a:cs typeface="Times New Roman"/>
              </a:rPr>
              <a:t>Challenge of the prophets (I Kings 18:1-40) – fire from heaven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ea typeface="Calibri"/>
                <a:cs typeface="Times New Roman"/>
              </a:rPr>
              <a:t>Prays for rain (I Kings 18:41-46)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ea typeface="Calibri"/>
                <a:cs typeface="Times New Roman"/>
              </a:rPr>
              <a:t>Threatened by Jezebel (I Kings 19:1-3)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ea typeface="Calibri"/>
                <a:cs typeface="Times New Roman"/>
              </a:rPr>
              <a:t>Fed by an angel (I Kings 19:4-8)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ea typeface="Calibri"/>
                <a:cs typeface="Times New Roman"/>
              </a:rPr>
              <a:t>Sees God at Mt. </a:t>
            </a:r>
            <a:r>
              <a:rPr lang="en-US" dirty="0" err="1" smtClean="0">
                <a:effectLst/>
                <a:ea typeface="Calibri"/>
                <a:cs typeface="Times New Roman"/>
              </a:rPr>
              <a:t>Horeb</a:t>
            </a:r>
            <a:r>
              <a:rPr lang="en-US" dirty="0" smtClean="0">
                <a:effectLst/>
                <a:ea typeface="Calibri"/>
                <a:cs typeface="Times New Roman"/>
              </a:rPr>
              <a:t> (I Kings 19:9-14)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ea typeface="Calibri"/>
                <a:cs typeface="Times New Roman"/>
              </a:rPr>
              <a:t>Last missions (I Kings 19:15-18)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ea typeface="Calibri"/>
                <a:cs typeface="Times New Roman"/>
              </a:rPr>
              <a:t>Rebukes Ahab for murdering </a:t>
            </a:r>
            <a:r>
              <a:rPr lang="en-US" dirty="0" err="1" smtClean="0">
                <a:effectLst/>
                <a:ea typeface="Calibri"/>
                <a:cs typeface="Times New Roman"/>
              </a:rPr>
              <a:t>Naboth</a:t>
            </a:r>
            <a:r>
              <a:rPr lang="en-US" dirty="0" smtClean="0">
                <a:effectLst/>
                <a:ea typeface="Calibri"/>
                <a:cs typeface="Times New Roman"/>
              </a:rPr>
              <a:t> (I Kings 21:17-26)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ea typeface="Calibri"/>
                <a:cs typeface="Times New Roman"/>
              </a:rPr>
              <a:t>Rebukes </a:t>
            </a:r>
            <a:r>
              <a:rPr lang="en-US" dirty="0" err="1" smtClean="0">
                <a:effectLst/>
                <a:ea typeface="Calibri"/>
                <a:cs typeface="Times New Roman"/>
              </a:rPr>
              <a:t>Ahaziah</a:t>
            </a:r>
            <a:r>
              <a:rPr lang="en-US" dirty="0" smtClean="0">
                <a:effectLst/>
                <a:ea typeface="Calibri"/>
                <a:cs typeface="Times New Roman"/>
              </a:rPr>
              <a:t> for snubbing God (II Kings 1:1-8)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ea typeface="Calibri"/>
                <a:cs typeface="Times New Roman"/>
              </a:rPr>
              <a:t>The king attempts to arrest him (II Kings 1:9-16) – fire from heaven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ea typeface="Calibri"/>
                <a:cs typeface="Times New Roman"/>
              </a:rPr>
              <a:t>Taken to heaven (II Kings 2:1-12)</a:t>
            </a:r>
          </a:p>
        </p:txBody>
      </p:sp>
    </p:spTree>
    <p:extLst>
      <p:ext uri="{BB962C8B-B14F-4D97-AF65-F5344CB8AC3E}">
        <p14:creationId xmlns:p14="http://schemas.microsoft.com/office/powerpoint/2010/main" val="291641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ELIJAH’S NT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Coming back (Mal. 4:1-6… Mt. 11:12-14; 17:10-13; Lk. 1:17)</a:t>
            </a:r>
          </a:p>
          <a:p>
            <a:r>
              <a:rPr lang="en-US" dirty="0" smtClean="0"/>
              <a:t>Appears on mount of transfiguration (Mt. 17:1-3)</a:t>
            </a:r>
          </a:p>
          <a:p>
            <a:r>
              <a:rPr lang="en-US" dirty="0" smtClean="0"/>
              <a:t>Spoken of by Jesus, Paul (Rom. 11:2) and James (Jam. 5:17-18)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25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TO CALL HIM?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Forceful?</a:t>
            </a:r>
          </a:p>
          <a:p>
            <a:r>
              <a:rPr lang="en-US" dirty="0" smtClean="0"/>
              <a:t>Dedicated?</a:t>
            </a:r>
          </a:p>
          <a:p>
            <a:r>
              <a:rPr lang="en-US" dirty="0" smtClean="0"/>
              <a:t>Selfless?</a:t>
            </a:r>
          </a:p>
          <a:p>
            <a:r>
              <a:rPr lang="en-US" dirty="0" smtClean="0"/>
              <a:t>Moody?</a:t>
            </a:r>
          </a:p>
          <a:p>
            <a:r>
              <a:rPr lang="en-US" dirty="0" smtClean="0"/>
              <a:t>Loyal?</a:t>
            </a:r>
          </a:p>
          <a:p>
            <a:r>
              <a:rPr lang="en-US" dirty="0" smtClean="0"/>
              <a:t>Flame thrower?</a:t>
            </a:r>
          </a:p>
          <a:p>
            <a:r>
              <a:rPr lang="en-US" dirty="0" smtClean="0"/>
              <a:t>Pray-</a:t>
            </a:r>
            <a:r>
              <a:rPr lang="en-US" dirty="0" err="1" smtClean="0"/>
              <a:t>er</a:t>
            </a:r>
            <a:r>
              <a:rPr lang="en-US" dirty="0" smtClean="0"/>
              <a:t> (Jam. 5:17… I Kings 17:1,22; 18:42)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1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ELIJAH REFORMER</a:t>
            </a:r>
            <a:br>
              <a:rPr lang="en-US" dirty="0" smtClean="0"/>
            </a:br>
            <a:r>
              <a:rPr lang="en-US" dirty="0" smtClean="0"/>
              <a:t>Lk. 1:17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Turn the hearts of the fathers back to the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Turn the disobedient to the attitude of the righteous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ready a people prepared for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Prevent punishment (Mal. 4:6)</a:t>
            </a:r>
          </a:p>
          <a:p>
            <a:r>
              <a:rPr lang="en-US" dirty="0" smtClean="0"/>
              <a:t>Summary – “restore all things” (Mt. 17:11)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8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ELIJAH REFORMER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From </a:t>
            </a:r>
          </a:p>
          <a:p>
            <a:pPr marL="0" indent="0" algn="ctr">
              <a:buNone/>
            </a:pPr>
            <a:r>
              <a:rPr lang="en-US" dirty="0" smtClean="0"/>
              <a:t>I Kings 18:21</a:t>
            </a:r>
          </a:p>
          <a:p>
            <a:pPr marL="0" indent="0" algn="ctr">
              <a:buNone/>
            </a:pPr>
            <a:r>
              <a:rPr lang="en-US" dirty="0" smtClean="0"/>
              <a:t>To </a:t>
            </a:r>
          </a:p>
          <a:p>
            <a:pPr marL="0" indent="0" algn="ctr">
              <a:buNone/>
            </a:pPr>
            <a:r>
              <a:rPr lang="en-US" dirty="0" smtClean="0"/>
              <a:t>I Kings 18:40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TRAIT THAT MATTERS?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Return (Lk. 1:17)…</a:t>
            </a:r>
          </a:p>
          <a:p>
            <a:pPr lvl="1"/>
            <a:r>
              <a:rPr lang="en-US" dirty="0" smtClean="0"/>
              <a:t>Acts 3:19; 9:35; 11:21; 14:15; 15:19; 26:18,20</a:t>
            </a:r>
          </a:p>
          <a:p>
            <a:pPr lvl="1"/>
            <a:r>
              <a:rPr lang="en-US" dirty="0" smtClean="0"/>
              <a:t>Jam. 5:19-20</a:t>
            </a:r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Thes</a:t>
            </a:r>
            <a:r>
              <a:rPr lang="en-US" dirty="0" smtClean="0"/>
              <a:t>. 1:9</a:t>
            </a:r>
          </a:p>
          <a:p>
            <a:r>
              <a:rPr lang="en-US" dirty="0" smtClean="0"/>
              <a:t>Should we only seek those who are righteous?</a:t>
            </a:r>
          </a:p>
          <a:p>
            <a:r>
              <a:rPr lang="en-US" dirty="0" smtClean="0"/>
              <a:t>Should we be content to let the wicked meet their doom?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710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445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TRAITS THAT MATTER</vt:lpstr>
      <vt:lpstr>TRAITS THAT MATTER</vt:lpstr>
      <vt:lpstr>TRAITS THAT MATTER</vt:lpstr>
      <vt:lpstr>ELIJAH’S LIFE</vt:lpstr>
      <vt:lpstr>ELIJAH’S NT IMPORTANCE</vt:lpstr>
      <vt:lpstr>BUT WHAT TO CALL HIM?</vt:lpstr>
      <vt:lpstr>ELIJAH REFORMER Lk. 1:17</vt:lpstr>
      <vt:lpstr>ELIJAH REFORMER</vt:lpstr>
      <vt:lpstr>A TRAIT THAT MATTERS?</vt:lpstr>
      <vt:lpstr>REFORMERS…</vt:lpstr>
      <vt:lpstr>The power of Elijah? (Lk. 1:17; John 10:41; Jam. 5:17)</vt:lpstr>
      <vt:lpstr>BE REFORMERS Prepare the way for Jesus in the hearts of the world and of Christians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Northside CoC</cp:lastModifiedBy>
  <cp:revision>5</cp:revision>
  <dcterms:created xsi:type="dcterms:W3CDTF">2016-04-03T05:11:05Z</dcterms:created>
  <dcterms:modified xsi:type="dcterms:W3CDTF">2016-04-03T19:47:45Z</dcterms:modified>
</cp:coreProperties>
</file>