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7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6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9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0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8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0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5182-8573-484A-8C5B-9F704885413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BE31-882A-4D35-9F32-9CC3CEE12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8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DEVIL’S SCHEMES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DEVIL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Real (I Pet. 5:8)</a:t>
            </a:r>
          </a:p>
          <a:p>
            <a:r>
              <a:rPr lang="en-US" dirty="0" smtClean="0"/>
              <a:t>Active and dangerous (I Pet. 5:8)</a:t>
            </a:r>
          </a:p>
          <a:p>
            <a:r>
              <a:rPr lang="en-US" dirty="0" smtClean="0"/>
              <a:t>Powerful (Job 1-2)</a:t>
            </a:r>
          </a:p>
          <a:p>
            <a:pPr lvl="1"/>
            <a:r>
              <a:rPr lang="en-US" dirty="0" smtClean="0"/>
              <a:t>Knowledgeable (Job 1:10-11,18-19)</a:t>
            </a:r>
          </a:p>
          <a:p>
            <a:pPr lvl="1"/>
            <a:r>
              <a:rPr lang="en-US" dirty="0" smtClean="0"/>
              <a:t>Manipulates men / war / violence (Job 1:15,17)</a:t>
            </a:r>
          </a:p>
          <a:p>
            <a:pPr lvl="1"/>
            <a:r>
              <a:rPr lang="en-US" dirty="0" smtClean="0"/>
              <a:t>Commands fire from heaven (Job 1:16)</a:t>
            </a:r>
          </a:p>
          <a:p>
            <a:pPr lvl="1"/>
            <a:r>
              <a:rPr lang="en-US" dirty="0" smtClean="0"/>
              <a:t>Controls weather (Job 1:18-19)</a:t>
            </a:r>
          </a:p>
          <a:p>
            <a:pPr lvl="1"/>
            <a:r>
              <a:rPr lang="en-US" dirty="0" smtClean="0"/>
              <a:t>Knows how to time his attacks</a:t>
            </a:r>
          </a:p>
          <a:p>
            <a:pPr lvl="1"/>
            <a:r>
              <a:rPr lang="en-US" dirty="0" smtClean="0"/>
              <a:t>Controls diseases (Job 2:6-8)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4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DEVIL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Real (I Pet. 5:8)</a:t>
            </a:r>
          </a:p>
          <a:p>
            <a:r>
              <a:rPr lang="en-US" dirty="0" smtClean="0"/>
              <a:t>Active and dangerous (I Pet. 5:8)</a:t>
            </a:r>
          </a:p>
          <a:p>
            <a:r>
              <a:rPr lang="en-US" dirty="0" smtClean="0"/>
              <a:t>Powerful (Job 1-2)</a:t>
            </a:r>
          </a:p>
          <a:p>
            <a:r>
              <a:rPr lang="en-US" dirty="0" smtClean="0"/>
              <a:t>A schemer (II Cor. 2:11; Eph. 6:11)</a:t>
            </a:r>
          </a:p>
          <a:p>
            <a:r>
              <a:rPr lang="en-US" dirty="0"/>
              <a:t>T</a:t>
            </a:r>
            <a:r>
              <a:rPr lang="en-US" dirty="0" smtClean="0"/>
              <a:t>he opposite of God* (John 8:31-32,44; 14:6; I John 1:5; Col. 1:13; Eph. 6:12; II Cor. 6:14-16)</a:t>
            </a:r>
          </a:p>
          <a:p>
            <a:r>
              <a:rPr lang="en-US" dirty="0" smtClean="0"/>
              <a:t>Therefore… the devil wants the opposite of God.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5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SATAN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wants us to have faith (Heb. 11:6… Gen. 3:1-5)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wants dedication (Mk. 12:29-30; 8:34… Mt. 13:22,18)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wants humility (Jam. 4:6; I Pet. 5:5… I Cor. 10:12)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wants unity (I Cor. 1:10… Gal. 5:15; I Pet. 5:80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wants endurance (Heb. 10:36-39…II Tim. 2:21,26)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4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224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DEVIL’S SCHEMES </vt:lpstr>
      <vt:lpstr>THE DEVIL IS…</vt:lpstr>
      <vt:lpstr>THE DEVIL IS…</vt:lpstr>
      <vt:lpstr>WHAT DOES SATAN WANT?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2016-04-17T05:43:50Z</dcterms:created>
  <dcterms:modified xsi:type="dcterms:W3CDTF">2016-04-17T18:50:08Z</dcterms:modified>
</cp:coreProperties>
</file>