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4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6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5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8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7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0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4420-C5C3-4C33-B56B-0F47C68CD051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0BA7-2A1F-4642-A097-8CFB17DE6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5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dirty="0" smtClean="0"/>
              <a:t>IS CHRIST FORMING </a:t>
            </a:r>
            <a:br>
              <a:rPr lang="en-US" dirty="0" smtClean="0"/>
            </a:br>
            <a:r>
              <a:rPr lang="en-US" dirty="0" smtClean="0"/>
              <a:t>IN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Plan For You</a:t>
            </a:r>
            <a:br>
              <a:rPr lang="en-US" dirty="0" smtClean="0"/>
            </a:br>
            <a:r>
              <a:rPr lang="en-US" dirty="0" smtClean="0"/>
              <a:t>Romans 8:29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“Conformed to the image of His Son”</a:t>
            </a:r>
          </a:p>
          <a:p>
            <a:r>
              <a:rPr lang="en-US" dirty="0" smtClean="0"/>
              <a:t>Image?  (John 14:8-10).</a:t>
            </a:r>
          </a:p>
          <a:p>
            <a:r>
              <a:rPr lang="en-US" dirty="0" smtClean="0"/>
              <a:t>Who does the world see when they see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9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RESPONSIBILITY</a:t>
            </a:r>
            <a:br>
              <a:rPr lang="en-US" dirty="0" smtClean="0"/>
            </a:br>
            <a:r>
              <a:rPr lang="en-US" dirty="0" smtClean="0"/>
              <a:t>Romans 13:14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on Christ</a:t>
            </a:r>
          </a:p>
          <a:p>
            <a:r>
              <a:rPr lang="en-US" dirty="0" smtClean="0"/>
              <a:t>Make no provision for the flesh</a:t>
            </a:r>
          </a:p>
          <a:p>
            <a:r>
              <a:rPr lang="en-US" dirty="0" smtClean="0"/>
              <a:t>Starts with baptism (Gal. 3:27)</a:t>
            </a:r>
          </a:p>
          <a:p>
            <a:r>
              <a:rPr lang="en-US" dirty="0" smtClean="0"/>
              <a:t>But baptism is just the beginning and doesn’t say much about who you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STRUGGLE OF CHRISTIANS WITHOUT CHRIST</a:t>
            </a:r>
            <a:br>
              <a:rPr lang="en-US" dirty="0" smtClean="0"/>
            </a:br>
            <a:r>
              <a:rPr lang="en-US" dirty="0" smtClean="0"/>
              <a:t>Galatians 4:19-20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Labor…perplexed</a:t>
            </a:r>
          </a:p>
          <a:p>
            <a:r>
              <a:rPr lang="en-US" dirty="0" smtClean="0"/>
              <a:t>It’s a struggle when Christians don’t grow in Christ</a:t>
            </a:r>
          </a:p>
          <a:p>
            <a:r>
              <a:rPr lang="en-US" dirty="0" smtClean="0"/>
              <a:t>Must we be perfect?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0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CHURCH’S ROLE</a:t>
            </a:r>
            <a:br>
              <a:rPr lang="en-US" dirty="0" smtClean="0"/>
            </a:br>
            <a:r>
              <a:rPr lang="en-US" dirty="0" smtClean="0"/>
              <a:t>Ephesians 4:11-16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aren’t left alone in this daunting task.</a:t>
            </a:r>
          </a:p>
          <a:p>
            <a:r>
              <a:rPr lang="en-US" dirty="0" smtClean="0"/>
              <a:t>Jesus gave roles and missions in the church to help us grow in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THINGS TO LOOK FOR IN A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Speaks Truth (15)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Speaks In Love (15)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Jesus’ Structure (11-12)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Active Members (16)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Eph. 4:20-24; Col. 3:10-15</a:t>
            </a:r>
          </a:p>
          <a:p>
            <a:r>
              <a:rPr lang="en-US" dirty="0" smtClean="0"/>
              <a:t>Pure like Jesus (I John 3:3)</a:t>
            </a:r>
          </a:p>
          <a:p>
            <a:r>
              <a:rPr lang="en-US" dirty="0" smtClean="0"/>
              <a:t>Same attitude as Jesus (Phil. 2:5)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Christ formed in you?</a:t>
            </a:r>
          </a:p>
          <a:p>
            <a:r>
              <a:rPr lang="en-US" dirty="0" smtClean="0"/>
              <a:t>Why focusing on behavior matters</a:t>
            </a:r>
          </a:p>
          <a:p>
            <a:r>
              <a:rPr lang="en-US" dirty="0" smtClean="0"/>
              <a:t>Our responsibility</a:t>
            </a:r>
          </a:p>
          <a:p>
            <a:r>
              <a:rPr lang="en-US" dirty="0" smtClean="0"/>
              <a:t>The world should be able to observe Christ in us*</a:t>
            </a:r>
          </a:p>
        </p:txBody>
      </p:sp>
    </p:spTree>
    <p:extLst>
      <p:ext uri="{BB962C8B-B14F-4D97-AF65-F5344CB8AC3E}">
        <p14:creationId xmlns:p14="http://schemas.microsoft.com/office/powerpoint/2010/main" val="336617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198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IS CHRIST FORMING  IN YOU?</vt:lpstr>
      <vt:lpstr>God’s Plan For You Romans 8:29</vt:lpstr>
      <vt:lpstr>YOUR RESPONSIBILITY Romans 13:14</vt:lpstr>
      <vt:lpstr>THE STRUGGLE OF CHRISTIANS WITHOUT CHRIST Galatians 4:19-20</vt:lpstr>
      <vt:lpstr>THE CHURCH’S ROLE Ephesians 4:11-16</vt:lpstr>
      <vt:lpstr>4 THINGS TO LOOK FOR IN A CHURCH</vt:lpstr>
      <vt:lpstr>THE NEW YOU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2016-04-10T05:42:55Z</dcterms:created>
  <dcterms:modified xsi:type="dcterms:W3CDTF">2016-04-10T06:29:22Z</dcterms:modified>
</cp:coreProperties>
</file>