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D1D-8734-40B7-9A25-0EF4CF84C32D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1345-993D-4F9E-B19F-951897023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44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D1D-8734-40B7-9A25-0EF4CF84C32D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1345-993D-4F9E-B19F-951897023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1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D1D-8734-40B7-9A25-0EF4CF84C32D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1345-993D-4F9E-B19F-951897023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25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D1D-8734-40B7-9A25-0EF4CF84C32D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1345-993D-4F9E-B19F-951897023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3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D1D-8734-40B7-9A25-0EF4CF84C32D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1345-993D-4F9E-B19F-951897023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8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D1D-8734-40B7-9A25-0EF4CF84C32D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1345-993D-4F9E-B19F-951897023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18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D1D-8734-40B7-9A25-0EF4CF84C32D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1345-993D-4F9E-B19F-951897023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5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D1D-8734-40B7-9A25-0EF4CF84C32D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1345-993D-4F9E-B19F-951897023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44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D1D-8734-40B7-9A25-0EF4CF84C32D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1345-993D-4F9E-B19F-951897023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4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D1D-8734-40B7-9A25-0EF4CF84C32D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1345-993D-4F9E-B19F-951897023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5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D1D-8734-40B7-9A25-0EF4CF84C32D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1345-993D-4F9E-B19F-951897023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4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C5D1D-8734-40B7-9A25-0EF4CF84C32D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31345-993D-4F9E-B19F-951897023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6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IF ONLY JESUS HAD BEEN THERE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JESUS AND THE PROBLEM OF SUFFERING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38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STATING THE PROBLEM OF SUFFERING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SINCE PEOPLE SUFFER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EITHER GOD ISN’T ALL POWERFUL (He can’t stop it)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OR GOD ISN’T ALL LOVING (He doesn’t care what we go through)</a:t>
            </a:r>
          </a:p>
        </p:txBody>
      </p:sp>
    </p:spTree>
    <p:extLst>
      <p:ext uri="{BB962C8B-B14F-4D97-AF65-F5344CB8AC3E}">
        <p14:creationId xmlns:p14="http://schemas.microsoft.com/office/powerpoint/2010/main" val="54133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JESUS AND ALLOWED SUFFERING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Jesus is the exact representation of God’s nature (Heb. 11:3)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Jesus allowed Lazarus to suffer (John 11:1-6) to the point that Lazarus died (John 11:12-14)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“If only Jesus had been there” (John 11:21-32,37)</a:t>
            </a:r>
          </a:p>
        </p:txBody>
      </p:sp>
    </p:spTree>
    <p:extLst>
      <p:ext uri="{BB962C8B-B14F-4D97-AF65-F5344CB8AC3E}">
        <p14:creationId xmlns:p14="http://schemas.microsoft.com/office/powerpoint/2010/main" val="428956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TRUTHS THAT REMAINED TRUE: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Jesus Still Had All Power And Authority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Power to heal (John 11:37; Lk. 7:1-10)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Recognized authority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Rabbi / teacher (John 11:8,28)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Lord (John 11:12,21,27,32,34,39)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Son of God (John 11:27)</a:t>
            </a:r>
          </a:p>
        </p:txBody>
      </p:sp>
    </p:spTree>
    <p:extLst>
      <p:ext uri="{BB962C8B-B14F-4D97-AF65-F5344CB8AC3E}">
        <p14:creationId xmlns:p14="http://schemas.microsoft.com/office/powerpoint/2010/main" val="294756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TRUTHS THAT REMAINED TRUE: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Jesus Still Had All Power And Authority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Jesus Loved (John 11:5,33,35,36)</a:t>
            </a:r>
          </a:p>
        </p:txBody>
      </p:sp>
    </p:spTree>
    <p:extLst>
      <p:ext uri="{BB962C8B-B14F-4D97-AF65-F5344CB8AC3E}">
        <p14:creationId xmlns:p14="http://schemas.microsoft.com/office/powerpoint/2010/main" val="8530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PERHAPS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THE PROBLEM OF SUFFERING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ASSUMES TOO MUCH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82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ADDITIONAL CONSIDERATIONS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ALL THINGS WORK OUT IN THE END (Rom. 8:28; John 11:21-27,38-44)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GOD HAS HIS REASONS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Suffering for sin (John 5:14)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Suffering isn’t always for sin (John 9:2-3)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Lazarus’ reason (John 11:4,15,40-42,45,48; 12:9-11)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20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Conclusion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Have faith in God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Believe in His power even when you suffer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Believe in His love even when you suffer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Believe that all is right in the end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06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231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IF ONLY JESUS HAD BEEN THERE</vt:lpstr>
      <vt:lpstr>STATING THE PROBLEM OF SUFFERING</vt:lpstr>
      <vt:lpstr>JESUS AND ALLOWED SUFFERING</vt:lpstr>
      <vt:lpstr>TRUTHS THAT REMAINED TRUE:</vt:lpstr>
      <vt:lpstr>TRUTHS THAT REMAINED TRUE:</vt:lpstr>
      <vt:lpstr>PERHAPS  THE PROBLEM OF SUFFERING  ASSUMES TOO MUCH</vt:lpstr>
      <vt:lpstr>ADDITIONAL CONSIDERATIONS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ONLY JESUS HAD BEEN THERE</dc:title>
  <dc:creator>ared</dc:creator>
  <cp:lastModifiedBy>ared</cp:lastModifiedBy>
  <cp:revision>4</cp:revision>
  <dcterms:created xsi:type="dcterms:W3CDTF">2016-04-03T07:17:53Z</dcterms:created>
  <dcterms:modified xsi:type="dcterms:W3CDTF">2016-04-03T07:39:54Z</dcterms:modified>
</cp:coreProperties>
</file>