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8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0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1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C117-C409-421B-A457-F304C930CE3E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EC19-7928-4026-AA14-ACCE6119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THE ENDS JUSTIFY THE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“end” may not be as good as it appears (Mt. 23:15)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method may nullify the message (I Cor. 1:17)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 method produces proper faith (I Cor. 2:1-5)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causes the growth (I Cor. 3:5-8)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go beyond.  Don’t become arrogant (I Cor. 4:6)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 THE ENDS JUSTIFY THE MEANS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2016-04-10T14:13:37Z</dcterms:created>
  <dcterms:modified xsi:type="dcterms:W3CDTF">2016-04-10T14:30:16Z</dcterms:modified>
</cp:coreProperties>
</file>