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6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6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0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0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9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1A22F-B721-4174-BC1A-B0B3A296FCB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5435-B9A4-4EA3-861F-A3B9B56A7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3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following Jesus?</a:t>
            </a:r>
          </a:p>
          <a:p>
            <a:r>
              <a:rPr lang="en-US" dirty="0" smtClean="0"/>
              <a:t>Do you have what it takes to follow Jesus?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excuses (Lk. 9:57-62)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Ability to get back up (John 21:15-19; Lk. 22:31-32; Mk. 14:27)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be rebuked (Mk. 8:33; Lk. 9:51-55)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accept what Jesus taught, even when difficult (John 6:60-61,66-69)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have your deeds exposed (John 3:20)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sacrifice everything (Mt. 19:21-22; 10:34-37; 16:24)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0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Who He 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 Expected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His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Has The Truth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Victorious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Can Be Followed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Wants You To Follow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1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GREAT BENEFITS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TO FOLLOWING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Children of God / Offered relationship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Forgiveness / Saved / Freedom / Grace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Life!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TO FOLLOWING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Light / Truth / Understanding (John 1:9,17; 8:32; 9:39; 14:26)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Improvement / Usefulness (John 15:2,5; 21:15-17)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Protection </a:t>
            </a:r>
            <a:r>
              <a:rPr lang="en-US" dirty="0"/>
              <a:t>(John 10:28; 17:11,15)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Answered Prayers (John 14:13-14; I John 5:14-15)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Holy </a:t>
            </a:r>
            <a:r>
              <a:rPr lang="en-US" dirty="0" smtClean="0"/>
              <a:t>Spirit / Power / Revelation (John 3:34; 7:37-39; 14:12,16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Joy (John 16:22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Peace / Unity (John 11:52; 14:27; 16:33… 20:10,21,26)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Honor / Love / Glory (John 12:26; 13; 14:21,23; 16:27; 17:26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67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Not because He promised so much, but because His promises aren’t empty!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RECEIVING THE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 (John 1:12; 3:16; 20:30-31)</a:t>
            </a:r>
          </a:p>
          <a:p>
            <a:r>
              <a:rPr lang="en-US" dirty="0" smtClean="0"/>
              <a:t>Obey (John 3:36; 14:15,21,23; 15:10,14)</a:t>
            </a:r>
          </a:p>
          <a:p>
            <a:r>
              <a:rPr lang="en-US" dirty="0" smtClean="0"/>
              <a:t>Self-Sacrifice (John 12:25)</a:t>
            </a:r>
          </a:p>
          <a:p>
            <a:r>
              <a:rPr lang="en-US" dirty="0" smtClean="0"/>
              <a:t>Receive Those He Sent (John 13:20; 15:20; 16:12-13)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FOLLOW JESUS?</vt:lpstr>
      <vt:lpstr>Review</vt:lpstr>
      <vt:lpstr>FOLLOW JESUS BECAUSE…</vt:lpstr>
      <vt:lpstr>WHY FOLLOW JESUS?</vt:lpstr>
      <vt:lpstr>BENEFITS TO FOLLOWING JESUS</vt:lpstr>
      <vt:lpstr>BENEFITS TO FOLLOWING JESUS</vt:lpstr>
      <vt:lpstr>WHY FOLLOW JESUS?</vt:lpstr>
      <vt:lpstr>RECEIVING THE BENEFITS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FOLLOW JESUS?</dc:title>
  <dc:creator>ared</dc:creator>
  <cp:lastModifiedBy>Northside CoC</cp:lastModifiedBy>
  <cp:revision>2</cp:revision>
  <dcterms:created xsi:type="dcterms:W3CDTF">2016-03-20T06:26:48Z</dcterms:created>
  <dcterms:modified xsi:type="dcterms:W3CDTF">2016-03-20T19:46:40Z</dcterms:modified>
</cp:coreProperties>
</file>