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468-3F18-4B46-9131-780CD1A5237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FBCD-E710-4002-86FF-EF1CD7808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5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468-3F18-4B46-9131-780CD1A5237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FBCD-E710-4002-86FF-EF1CD7808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0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468-3F18-4B46-9131-780CD1A5237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FBCD-E710-4002-86FF-EF1CD7808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4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468-3F18-4B46-9131-780CD1A5237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FBCD-E710-4002-86FF-EF1CD7808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4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468-3F18-4B46-9131-780CD1A5237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FBCD-E710-4002-86FF-EF1CD7808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5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468-3F18-4B46-9131-780CD1A5237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FBCD-E710-4002-86FF-EF1CD7808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0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468-3F18-4B46-9131-780CD1A5237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FBCD-E710-4002-86FF-EF1CD7808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1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468-3F18-4B46-9131-780CD1A5237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FBCD-E710-4002-86FF-EF1CD7808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2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468-3F18-4B46-9131-780CD1A5237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FBCD-E710-4002-86FF-EF1CD7808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5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468-3F18-4B46-9131-780CD1A5237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FBCD-E710-4002-86FF-EF1CD7808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468-3F18-4B46-9131-780CD1A5237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FFBCD-E710-4002-86FF-EF1CD7808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7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A468-3F18-4B46-9131-780CD1A5237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FFBCD-E710-4002-86FF-EF1CD7808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2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FOLLOW JESUS?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6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Are you following Jesus?</a:t>
            </a:r>
          </a:p>
          <a:p>
            <a:r>
              <a:rPr lang="en-US" dirty="0" smtClean="0"/>
              <a:t>Do you have what it takes to follow Jesus?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No excuses (Lk. 9:57-62)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Ability to get back up (John 21:15-19; Lk. 22:31-32; Mk. 14:27)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Willing to be rebuked (Mk. 8:33; Lk. 9:51-55)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Willing to accept what Jesus taught, even when difficult (John 6:60-61,66-69)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Willing to have your deeds exposed (John 3:20)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Willing to sacrifice everything (Mt. 19:21-22; 10:34-37; 16:24)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3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JESUS 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His 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Who He His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Was Expected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His Authority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Has The Truth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Is Victorious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Can Be Followed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Wants You To Follow </a:t>
            </a:r>
            <a:r>
              <a:rPr lang="en-US" dirty="0" smtClean="0"/>
              <a:t>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5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FOLLOW JESUS?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GREAT BENEFITS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2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MOTIVATED BY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Living water – never thirst again (John 4:10-14)</a:t>
            </a:r>
          </a:p>
          <a:p>
            <a:r>
              <a:rPr lang="en-US" dirty="0" smtClean="0"/>
              <a:t>Bread of life – never hunger again (John 6:35)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10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TO FOLLOWING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Children of God / Offered relationship (John 1:12; 14:7-9,20,23; 15:15)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Forgiveness / Saved / Freedom / Grace (John 1:16,29; 3:17; 8:21,24,32,36; 12:46)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Life! (John 1:4; 3:15-16,36; 5:24-25,28-29; 6:27,33,40,47; 10:10; 11:25-26; 20:30-31)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Home (John 12:26; 14:2-3,18)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0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RECEIVING THE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Believe (John 1:12; 3:16; 20:30-31)</a:t>
            </a:r>
          </a:p>
          <a:p>
            <a:r>
              <a:rPr lang="en-US" dirty="0" smtClean="0"/>
              <a:t>Obey (John 3:36; 14:15,21,23; 15:10,14)</a:t>
            </a:r>
          </a:p>
          <a:p>
            <a:r>
              <a:rPr lang="en-US" dirty="0" smtClean="0"/>
              <a:t>Self-Sacrifice (John 12:25)</a:t>
            </a:r>
          </a:p>
          <a:p>
            <a:r>
              <a:rPr lang="en-US" dirty="0" smtClean="0"/>
              <a:t>Receive Those He Sent (John 13:20; 15:20; 16:12-13)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8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257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WHY FOLLOW JESUS?</vt:lpstr>
      <vt:lpstr>Review</vt:lpstr>
      <vt:lpstr>FOLLOW JESUS BECAUSE…</vt:lpstr>
      <vt:lpstr>WHY FOLLOW JESUS?</vt:lpstr>
      <vt:lpstr>MOTIVATED BY BENEFITS</vt:lpstr>
      <vt:lpstr>BENEFITS TO FOLLOWING JESUS</vt:lpstr>
      <vt:lpstr>RECEIVING THE BENEFITS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FOLLOW JESUS?</dc:title>
  <dc:creator>ared</dc:creator>
  <cp:lastModifiedBy>ared</cp:lastModifiedBy>
  <cp:revision>4</cp:revision>
  <dcterms:created xsi:type="dcterms:W3CDTF">2016-03-20T06:14:03Z</dcterms:created>
  <dcterms:modified xsi:type="dcterms:W3CDTF">2016-03-20T06:39:25Z</dcterms:modified>
</cp:coreProperties>
</file>