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4B873-E545-4BCA-89E2-DB34433B68D9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5795-36FD-4995-9128-700DE19B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042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4B873-E545-4BCA-89E2-DB34433B68D9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5795-36FD-4995-9128-700DE19B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108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4B873-E545-4BCA-89E2-DB34433B68D9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5795-36FD-4995-9128-700DE19B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15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4B873-E545-4BCA-89E2-DB34433B68D9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5795-36FD-4995-9128-700DE19B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95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4B873-E545-4BCA-89E2-DB34433B68D9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5795-36FD-4995-9128-700DE19B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00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4B873-E545-4BCA-89E2-DB34433B68D9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5795-36FD-4995-9128-700DE19B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098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4B873-E545-4BCA-89E2-DB34433B68D9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5795-36FD-4995-9128-700DE19B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88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4B873-E545-4BCA-89E2-DB34433B68D9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5795-36FD-4995-9128-700DE19B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47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4B873-E545-4BCA-89E2-DB34433B68D9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5795-36FD-4995-9128-700DE19B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79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4B873-E545-4BCA-89E2-DB34433B68D9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5795-36FD-4995-9128-700DE19B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99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4B873-E545-4BCA-89E2-DB34433B68D9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5795-36FD-4995-9128-700DE19B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62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4B873-E545-4BCA-89E2-DB34433B68D9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75795-36FD-4995-9128-700DE19B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650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FOLLOW JESUS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78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Are you following Jesus?</a:t>
            </a:r>
          </a:p>
          <a:p>
            <a:r>
              <a:rPr lang="en-US" dirty="0" smtClean="0"/>
              <a:t>Do you have what it takes to follow Jesus?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No excuses (Lk. 9:57-62)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Ability to get back up (John 21:15-19; Lk. 22:31-32; Mk. 14:27)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Willing to be rebuked (Mk. 8:33; Lk. 9:51-55)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Willing to accept what Jesus taught, even when difficult (John 6:60-61,66-69)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Willing to have your deeds exposed (John 3:20)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Willing to sacrifice everything (Mt. 19:21-22; 10:34-37; 16:24)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41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FOLLOW JESUS BECAUSE…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Of His Power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Of Who He 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Was Expected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42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JESUS BECAUSE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HAS ALL AUTHORITY</a:t>
            </a:r>
          </a:p>
          <a:p>
            <a:pPr lvl="1"/>
            <a:r>
              <a:rPr lang="en-US" dirty="0" smtClean="0"/>
              <a:t>Who has the right to determine what is right and what is wrong?</a:t>
            </a:r>
          </a:p>
          <a:p>
            <a:pPr lvl="1"/>
            <a:r>
              <a:rPr lang="en-US" dirty="0" smtClean="0"/>
              <a:t>The big question of authority (Mt. 21:23)</a:t>
            </a:r>
          </a:p>
          <a:p>
            <a:pPr lvl="1"/>
            <a:r>
              <a:rPr lang="en-US" dirty="0" smtClean="0"/>
              <a:t>Matthew 7:29; 8:23-27; 9:2-8; 10:1; 28:18-20</a:t>
            </a:r>
          </a:p>
          <a:p>
            <a:pPr lvl="1"/>
            <a:r>
              <a:rPr lang="en-US" dirty="0" smtClean="0"/>
              <a:t>As a result, we MUST listen to Jesus (Acts 3:22-23)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7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JESUS BECAUSE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HAS THE TRUTH</a:t>
            </a:r>
            <a:endParaRPr lang="en-US" dirty="0"/>
          </a:p>
          <a:p>
            <a:pPr lvl="1"/>
            <a:r>
              <a:rPr lang="en-US" dirty="0" smtClean="0"/>
              <a:t>John 8:31-32</a:t>
            </a:r>
          </a:p>
          <a:p>
            <a:pPr lvl="1"/>
            <a:r>
              <a:rPr lang="en-US" dirty="0" smtClean="0"/>
              <a:t>John 6:68 – words of eternal life</a:t>
            </a:r>
          </a:p>
          <a:p>
            <a:pPr lvl="1"/>
            <a:r>
              <a:rPr lang="en-US" dirty="0" smtClean="0"/>
              <a:t>He has seen what no one else has seen (John 1:18; 3:11-13; 6:46; 8:38; 16:28-30)</a:t>
            </a:r>
          </a:p>
          <a:p>
            <a:pPr lvl="1"/>
            <a:r>
              <a:rPr lang="en-US" dirty="0" smtClean="0"/>
              <a:t>If you wish to know God, then you need to follow Jesus (John 14:8-10)</a:t>
            </a:r>
          </a:p>
          <a:p>
            <a:pPr lvl="1"/>
            <a:r>
              <a:rPr lang="en-US" dirty="0" smtClean="0"/>
              <a:t>So when Jesus says “Truly, truly”…</a:t>
            </a:r>
          </a:p>
        </p:txBody>
      </p:sp>
    </p:spTree>
    <p:extLst>
      <p:ext uri="{BB962C8B-B14F-4D97-AF65-F5344CB8AC3E}">
        <p14:creationId xmlns:p14="http://schemas.microsoft.com/office/powerpoint/2010/main" val="337067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JESUS BECAUSE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IS VICTORIOUS</a:t>
            </a:r>
          </a:p>
          <a:p>
            <a:pPr lvl="1"/>
            <a:r>
              <a:rPr lang="en-US" dirty="0" smtClean="0"/>
              <a:t>Victory over the world (John 16:33)</a:t>
            </a:r>
          </a:p>
          <a:p>
            <a:pPr lvl="1"/>
            <a:r>
              <a:rPr lang="en-US" dirty="0" smtClean="0"/>
              <a:t>Victory over death </a:t>
            </a:r>
          </a:p>
          <a:p>
            <a:pPr lvl="2"/>
            <a:r>
              <a:rPr lang="en-US" dirty="0" smtClean="0"/>
              <a:t>In general / your death (John 11:25-26,39-45)</a:t>
            </a:r>
          </a:p>
          <a:p>
            <a:pPr lvl="2"/>
            <a:r>
              <a:rPr lang="en-US" dirty="0" smtClean="0"/>
              <a:t>His death (John 10:17-18; Acts 2:24,31-32)</a:t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67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FOLLOW JESUS BECAUSE…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Of His Power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Of Who He His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Was Expected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Of His Authority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Has The Truth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Is Victorious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Can Be Followed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Wants You To Follow Him (Mt. 11:28; Lk. 12:32)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62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304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WHY FOLLOW JESUS</vt:lpstr>
      <vt:lpstr>Review</vt:lpstr>
      <vt:lpstr>FOLLOW JESUS BECAUSE…</vt:lpstr>
      <vt:lpstr>FOLLOW JESUS BECAUSE</vt:lpstr>
      <vt:lpstr>FOLLOW JESUS BECAUSE</vt:lpstr>
      <vt:lpstr>FOLLOW JESUS BECAUSE</vt:lpstr>
      <vt:lpstr>FOLLOW JESUS BECAUSE…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FOLLOW JESUS</dc:title>
  <dc:creator>ared</dc:creator>
  <cp:lastModifiedBy>ared</cp:lastModifiedBy>
  <cp:revision>2</cp:revision>
  <dcterms:created xsi:type="dcterms:W3CDTF">2016-03-13T06:02:54Z</dcterms:created>
  <dcterms:modified xsi:type="dcterms:W3CDTF">2016-03-13T06:16:21Z</dcterms:modified>
</cp:coreProperties>
</file>