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3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7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6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4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6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0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3B57-25C2-434E-9790-B77345B780EA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9D261-65C3-4EBA-96D0-AF248DE8A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7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5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</a:p>
          <a:p>
            <a:r>
              <a:rPr lang="en-US" dirty="0" smtClean="0"/>
              <a:t>Moses Meek</a:t>
            </a:r>
          </a:p>
          <a:p>
            <a:r>
              <a:rPr lang="en-US" dirty="0" smtClean="0"/>
              <a:t>Joshua Careful Obedience</a:t>
            </a:r>
          </a:p>
          <a:p>
            <a:r>
              <a:rPr lang="en-US" dirty="0" smtClean="0"/>
              <a:t>Gideon Fearful Obedience</a:t>
            </a:r>
          </a:p>
          <a:p>
            <a:r>
              <a:rPr lang="en-US" dirty="0" smtClean="0"/>
              <a:t>Samuel Faithful</a:t>
            </a:r>
          </a:p>
        </p:txBody>
      </p:sp>
    </p:spTree>
    <p:extLst>
      <p:ext uri="{BB962C8B-B14F-4D97-AF65-F5344CB8AC3E}">
        <p14:creationId xmlns:p14="http://schemas.microsoft.com/office/powerpoint/2010/main" val="303822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DAVID 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TRAIT THAT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Sam. 21:14; 24:25</a:t>
            </a:r>
          </a:p>
          <a:p>
            <a:r>
              <a:rPr lang="en-US" dirty="0" smtClean="0"/>
              <a:t>John 4:23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3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Psalmist (II Sam. 23:1)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Ark of the Covenant (II Sam. 6; I Chron. 15:11-29; 16:1-7,37)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Temple (II Sam. 7:1-7; II Chron. 6:8)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Rebuke and Loss (II Sam. 12:15-20)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Altar (II Sam. 24:24)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Temple Preparations (I Chron. 22:3-5,14-19; 23:3-6; 29:1-10)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Wholehearted (II Sam. 6:14; I Chron. 23:5; 29:2)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Humility (II Sam. 6:20-22)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Sought God’s will…accepted God’s restrictions (I Chron. 15:11-15; II Sam. 7:1-5)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the Lord God, not men (I Chron. 29:1)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even horrible loss could stop him (II Sam. 12:20)</a:t>
            </a:r>
          </a:p>
        </p:txBody>
      </p:sp>
    </p:spTree>
    <p:extLst>
      <p:ext uri="{BB962C8B-B14F-4D97-AF65-F5344CB8AC3E}">
        <p14:creationId xmlns:p14="http://schemas.microsoft.com/office/powerpoint/2010/main" val="36516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TRAITS THAT MATTER</vt:lpstr>
      <vt:lpstr>TRAITS THAT MATTER</vt:lpstr>
      <vt:lpstr>DAVID WORSHIP</vt:lpstr>
      <vt:lpstr>A TRAIT THAT MATTERS?</vt:lpstr>
      <vt:lpstr>DAVID WORSHIP</vt:lpstr>
      <vt:lpstr>DAVID WORSHIP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Northside CoC</cp:lastModifiedBy>
  <cp:revision>3</cp:revision>
  <dcterms:created xsi:type="dcterms:W3CDTF">2016-03-06T08:15:38Z</dcterms:created>
  <dcterms:modified xsi:type="dcterms:W3CDTF">2016-03-06T19:24:26Z</dcterms:modified>
</cp:coreProperties>
</file>