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3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7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6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7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2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6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4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7417-5E6D-454D-9EDC-762B99A6478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B6339-7A02-4A18-8FC0-AFD1FFC60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0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5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– The Whole 30 Diet</a:t>
            </a:r>
          </a:p>
          <a:p>
            <a:r>
              <a:rPr lang="en-US" dirty="0" smtClean="0"/>
              <a:t>February – The Big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3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AND TEACH</a:t>
            </a:r>
            <a:br>
              <a:rPr lang="en-US" dirty="0" smtClean="0"/>
            </a:br>
            <a:r>
              <a:rPr lang="en-US" dirty="0" smtClean="0"/>
              <a:t>LOOK WITHIN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1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5:12-13 – the leper</a:t>
            </a:r>
          </a:p>
          <a:p>
            <a:r>
              <a:rPr lang="en-US" dirty="0" smtClean="0"/>
              <a:t>Luke 5:27-32 – the sinners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7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Prophets to God’s people for rebellion (Mt. 23:34-37)</a:t>
            </a:r>
          </a:p>
          <a:p>
            <a:r>
              <a:rPr lang="en-US" dirty="0" smtClean="0"/>
              <a:t>Epistles to correct sinful Christians</a:t>
            </a:r>
          </a:p>
          <a:p>
            <a:r>
              <a:rPr lang="en-US" dirty="0" smtClean="0"/>
              <a:t>Letters to seven churches</a:t>
            </a:r>
          </a:p>
          <a:p>
            <a:r>
              <a:rPr lang="en-US" dirty="0" smtClean="0"/>
              <a:t>Go and teach isn’t just about reaching unbelievers but also about correcting sinful believers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70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WITHIN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18:15-17 – win</a:t>
            </a:r>
          </a:p>
          <a:p>
            <a:r>
              <a:rPr lang="en-US" dirty="0" smtClean="0"/>
              <a:t>James 5:19-20 – save</a:t>
            </a:r>
          </a:p>
          <a:p>
            <a:r>
              <a:rPr lang="en-US" dirty="0" smtClean="0"/>
              <a:t>II Timothy 3:16-17; 4:2-4</a:t>
            </a:r>
          </a:p>
          <a:p>
            <a:r>
              <a:rPr lang="en-US" dirty="0" smtClean="0"/>
              <a:t>Luke 15</a:t>
            </a:r>
          </a:p>
          <a:p>
            <a:r>
              <a:rPr lang="en-US" dirty="0" smtClean="0"/>
              <a:t>Luke 19:5-10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1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 someone returns?</a:t>
            </a:r>
            <a:br>
              <a:rPr lang="en-US" dirty="0" smtClean="0"/>
            </a:br>
            <a:r>
              <a:rPr lang="en-US" dirty="0" smtClean="0"/>
              <a:t>Galatians 6:1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God’s people go astray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still loves them</a:t>
            </a:r>
          </a:p>
          <a:p>
            <a:r>
              <a:rPr lang="en-US" dirty="0" smtClean="0"/>
              <a:t>They can still change (I Cor. 5:5; Lk. 16:26)</a:t>
            </a:r>
          </a:p>
          <a:p>
            <a:r>
              <a:rPr lang="en-US" dirty="0" smtClean="0"/>
              <a:t>They are welcomed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any members we don’t see anymore?</a:t>
            </a:r>
          </a:p>
          <a:p>
            <a:r>
              <a:rPr lang="en-US" dirty="0" smtClean="0"/>
              <a:t>Know any </a:t>
            </a:r>
            <a:r>
              <a:rPr lang="en-US" dirty="0"/>
              <a:t>m</a:t>
            </a:r>
            <a:r>
              <a:rPr lang="en-US" dirty="0" smtClean="0"/>
              <a:t>embers who are weak or sinning?</a:t>
            </a:r>
          </a:p>
          <a:p>
            <a:r>
              <a:rPr lang="en-US" dirty="0" smtClean="0"/>
              <a:t>Know any family members or other loved ones who’ve gone astray?</a:t>
            </a:r>
          </a:p>
          <a:p>
            <a:r>
              <a:rPr lang="en-US" dirty="0" smtClean="0"/>
              <a:t>Go and teach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150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 AND TEACH</vt:lpstr>
      <vt:lpstr>GO AND TEACH</vt:lpstr>
      <vt:lpstr>GO AND TEACH LOOK WITHIN</vt:lpstr>
      <vt:lpstr>Jesus’ example</vt:lpstr>
      <vt:lpstr>PowerPoint Presentation</vt:lpstr>
      <vt:lpstr>LOOK WITHIN</vt:lpstr>
      <vt:lpstr>If someone returns? Galatians 6:1</vt:lpstr>
      <vt:lpstr>When God’s people go astray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AND TEACH</dc:title>
  <dc:creator>ared</dc:creator>
  <cp:lastModifiedBy>ared</cp:lastModifiedBy>
  <cp:revision>3</cp:revision>
  <dcterms:created xsi:type="dcterms:W3CDTF">2016-03-06T08:29:44Z</dcterms:created>
  <dcterms:modified xsi:type="dcterms:W3CDTF">2016-03-06T08:50:26Z</dcterms:modified>
</cp:coreProperties>
</file>