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 id="2147483673" r:id="rId3"/>
    <p:sldMasterId id="2147483685" r:id="rId4"/>
    <p:sldMasterId id="2147483697" r:id="rId5"/>
    <p:sldMasterId id="2147483709" r:id="rId6"/>
    <p:sldMasterId id="2147483722" r:id="rId7"/>
    <p:sldMasterId id="2147483774" r:id="rId8"/>
    <p:sldMasterId id="2147483787" r:id="rId9"/>
    <p:sldMasterId id="2147483799" r:id="rId10"/>
    <p:sldMasterId id="2147483811" r:id="rId11"/>
    <p:sldMasterId id="2147483835" r:id="rId12"/>
    <p:sldMasterId id="2147483849" r:id="rId13"/>
    <p:sldMasterId id="2147483874" r:id="rId14"/>
    <p:sldMasterId id="2147483922" r:id="rId15"/>
    <p:sldMasterId id="2147483935" r:id="rId16"/>
    <p:sldMasterId id="2147483947" r:id="rId17"/>
    <p:sldMasterId id="2147483959" r:id="rId18"/>
  </p:sldMasterIdLst>
  <p:notesMasterIdLst>
    <p:notesMasterId r:id="rId67"/>
  </p:notesMasterIdLst>
  <p:handoutMasterIdLst>
    <p:handoutMasterId r:id="rId68"/>
  </p:handoutMasterIdLst>
  <p:sldIdLst>
    <p:sldId id="274" r:id="rId19"/>
    <p:sldId id="367" r:id="rId20"/>
    <p:sldId id="368" r:id="rId21"/>
    <p:sldId id="370" r:id="rId22"/>
    <p:sldId id="369" r:id="rId23"/>
    <p:sldId id="358" r:id="rId24"/>
    <p:sldId id="371" r:id="rId25"/>
    <p:sldId id="379" r:id="rId26"/>
    <p:sldId id="372" r:id="rId27"/>
    <p:sldId id="373" r:id="rId28"/>
    <p:sldId id="335" r:id="rId29"/>
    <p:sldId id="359" r:id="rId30"/>
    <p:sldId id="360" r:id="rId31"/>
    <p:sldId id="361" r:id="rId32"/>
    <p:sldId id="366" r:id="rId33"/>
    <p:sldId id="365" r:id="rId34"/>
    <p:sldId id="293" r:id="rId35"/>
    <p:sldId id="299" r:id="rId36"/>
    <p:sldId id="302" r:id="rId37"/>
    <p:sldId id="340" r:id="rId38"/>
    <p:sldId id="321" r:id="rId39"/>
    <p:sldId id="346" r:id="rId40"/>
    <p:sldId id="347" r:id="rId41"/>
    <p:sldId id="348" r:id="rId42"/>
    <p:sldId id="349" r:id="rId43"/>
    <p:sldId id="350" r:id="rId44"/>
    <p:sldId id="297" r:id="rId45"/>
    <p:sldId id="298" r:id="rId46"/>
    <p:sldId id="294" r:id="rId47"/>
    <p:sldId id="295" r:id="rId48"/>
    <p:sldId id="303" r:id="rId49"/>
    <p:sldId id="306" r:id="rId50"/>
    <p:sldId id="362" r:id="rId51"/>
    <p:sldId id="288" r:id="rId52"/>
    <p:sldId id="292" r:id="rId53"/>
    <p:sldId id="377" r:id="rId54"/>
    <p:sldId id="378" r:id="rId55"/>
    <p:sldId id="352" r:id="rId56"/>
    <p:sldId id="305" r:id="rId57"/>
    <p:sldId id="353" r:id="rId58"/>
    <p:sldId id="375" r:id="rId59"/>
    <p:sldId id="354" r:id="rId60"/>
    <p:sldId id="364" r:id="rId61"/>
    <p:sldId id="355" r:id="rId62"/>
    <p:sldId id="356" r:id="rId63"/>
    <p:sldId id="357" r:id="rId64"/>
    <p:sldId id="333" r:id="rId65"/>
    <p:sldId id="376" r:id="rId66"/>
  </p:sldIdLst>
  <p:sldSz cx="9144000" cy="6858000" type="screen4x3"/>
  <p:notesSz cx="7077075" cy="9363075"/>
  <p:embeddedFontLst>
    <p:embeddedFont>
      <p:font typeface="Franklin Gothic Medium Cond" panose="020B0606030402020204" pitchFamily="34" charset="0"/>
      <p:regular r:id="rId69"/>
    </p:embeddedFont>
    <p:embeddedFont>
      <p:font typeface="Arial Black" panose="020B0A04020102020204" pitchFamily="34" charset="0"/>
      <p:bold r:id="rId70"/>
    </p:embeddedFont>
    <p:embeddedFont>
      <p:font typeface="Georgia" panose="02040502050405020303" pitchFamily="18" charset="0"/>
      <p:regular r:id="rId71"/>
      <p:bold r:id="rId72"/>
      <p:italic r:id="rId73"/>
      <p:boldItalic r:id="rId74"/>
    </p:embeddedFont>
    <p:embeddedFont>
      <p:font typeface="Eras Demi ITC" panose="020B0805030504020804" pitchFamily="34" charset="0"/>
      <p:regular r:id="rId75"/>
    </p:embeddedFont>
    <p:embeddedFont>
      <p:font typeface="Wingdings 2" panose="05020102010507070707" pitchFamily="18" charset="2"/>
      <p:regular r:id="rId76"/>
    </p:embeddedFont>
    <p:embeddedFont>
      <p:font typeface="Trebuchet MS" panose="020B0603020202020204" pitchFamily="34" charset="0"/>
      <p:regular r:id="rId77"/>
      <p:bold r:id="rId78"/>
      <p:italic r:id="rId79"/>
      <p:boldItalic r:id="rId80"/>
    </p:embeddedFont>
    <p:embeddedFont>
      <p:font typeface="Eras Bold ITC" panose="020B0907030504020204" pitchFamily="34" charset="0"/>
      <p:regular r:id="rId81"/>
    </p:embeddedFont>
    <p:embeddedFont>
      <p:font typeface="Tahoma" panose="020B0604030504040204" pitchFamily="34" charset="0"/>
      <p:regular r:id="rId82"/>
      <p:bold r:id="rId83"/>
    </p:embeddedFont>
    <p:embeddedFont>
      <p:font typeface="Agency FB" panose="020B0503020202020204" pitchFamily="34" charset="0"/>
      <p:regular r:id="rId84"/>
      <p:bold r:id="rId85"/>
    </p:embeddedFont>
    <p:embeddedFont>
      <p:font typeface="Arial Narrow" panose="020B0606020202030204" pitchFamily="34" charset="0"/>
      <p:regular r:id="rId86"/>
      <p:bold r:id="rId87"/>
      <p:italic r:id="rId88"/>
      <p:boldItalic r:id="rId89"/>
    </p:embeddedFont>
    <p:embeddedFont>
      <p:font typeface="Eras Medium ITC" panose="020B0602030504020804" pitchFamily="34" charset="0"/>
      <p:regular r:id="rId90"/>
    </p:embeddedFont>
    <p:embeddedFont>
      <p:font typeface="Calibri" panose="020F0502020204030204" pitchFamily="34" charset="0"/>
      <p:regular r:id="rId91"/>
      <p:bold r:id="rId92"/>
      <p:italic r:id="rId93"/>
      <p:boldItalic r:id="rId94"/>
    </p:embeddedFont>
    <p:embeddedFont>
      <p:font typeface="DejaVu Sans Mono" panose="020B0604020202020204" charset="0"/>
      <p:regular r:id="rId95"/>
      <p:bold r:id="rId96"/>
      <p:italic r:id="rId97"/>
      <p:boldItalic r:id="rId98"/>
    </p:embeddedFont>
    <p:embeddedFont>
      <p:font typeface="宋体" panose="02010600030101010101" pitchFamily="2" charset="-122"/>
      <p:regular r:id="rId99"/>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072" algn="l" rtl="0" fontAlgn="base">
      <a:spcBef>
        <a:spcPct val="0"/>
      </a:spcBef>
      <a:spcAft>
        <a:spcPct val="0"/>
      </a:spcAft>
      <a:defRPr kern="1200">
        <a:solidFill>
          <a:schemeClr val="tx1"/>
        </a:solidFill>
        <a:latin typeface="Arial" charset="0"/>
        <a:ea typeface="+mn-ea"/>
        <a:cs typeface="+mn-cs"/>
      </a:defRPr>
    </a:lvl2pPr>
    <a:lvl3pPr marL="914144" algn="l" rtl="0" fontAlgn="base">
      <a:spcBef>
        <a:spcPct val="0"/>
      </a:spcBef>
      <a:spcAft>
        <a:spcPct val="0"/>
      </a:spcAft>
      <a:defRPr kern="1200">
        <a:solidFill>
          <a:schemeClr val="tx1"/>
        </a:solidFill>
        <a:latin typeface="Arial" charset="0"/>
        <a:ea typeface="+mn-ea"/>
        <a:cs typeface="+mn-cs"/>
      </a:defRPr>
    </a:lvl3pPr>
    <a:lvl4pPr marL="1371219" algn="l" rtl="0" fontAlgn="base">
      <a:spcBef>
        <a:spcPct val="0"/>
      </a:spcBef>
      <a:spcAft>
        <a:spcPct val="0"/>
      </a:spcAft>
      <a:defRPr kern="1200">
        <a:solidFill>
          <a:schemeClr val="tx1"/>
        </a:solidFill>
        <a:latin typeface="Arial" charset="0"/>
        <a:ea typeface="+mn-ea"/>
        <a:cs typeface="+mn-cs"/>
      </a:defRPr>
    </a:lvl4pPr>
    <a:lvl5pPr marL="1828291" algn="l" rtl="0" fontAlgn="base">
      <a:spcBef>
        <a:spcPct val="0"/>
      </a:spcBef>
      <a:spcAft>
        <a:spcPct val="0"/>
      </a:spcAft>
      <a:defRPr kern="1200">
        <a:solidFill>
          <a:schemeClr val="tx1"/>
        </a:solidFill>
        <a:latin typeface="Arial" charset="0"/>
        <a:ea typeface="+mn-ea"/>
        <a:cs typeface="+mn-cs"/>
      </a:defRPr>
    </a:lvl5pPr>
    <a:lvl6pPr marL="2285363" algn="l" defTabSz="914144" rtl="0" eaLnBrk="1" latinLnBrk="0" hangingPunct="1">
      <a:defRPr kern="1200">
        <a:solidFill>
          <a:schemeClr val="tx1"/>
        </a:solidFill>
        <a:latin typeface="Arial" charset="0"/>
        <a:ea typeface="+mn-ea"/>
        <a:cs typeface="+mn-cs"/>
      </a:defRPr>
    </a:lvl6pPr>
    <a:lvl7pPr marL="2742435" algn="l" defTabSz="914144" rtl="0" eaLnBrk="1" latinLnBrk="0" hangingPunct="1">
      <a:defRPr kern="1200">
        <a:solidFill>
          <a:schemeClr val="tx1"/>
        </a:solidFill>
        <a:latin typeface="Arial" charset="0"/>
        <a:ea typeface="+mn-ea"/>
        <a:cs typeface="+mn-cs"/>
      </a:defRPr>
    </a:lvl7pPr>
    <a:lvl8pPr marL="3199510" algn="l" defTabSz="914144" rtl="0" eaLnBrk="1" latinLnBrk="0" hangingPunct="1">
      <a:defRPr kern="1200">
        <a:solidFill>
          <a:schemeClr val="tx1"/>
        </a:solidFill>
        <a:latin typeface="Arial" charset="0"/>
        <a:ea typeface="+mn-ea"/>
        <a:cs typeface="+mn-cs"/>
      </a:defRPr>
    </a:lvl8pPr>
    <a:lvl9pPr marL="3656582" algn="l" defTabSz="914144"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6666"/>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5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5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handoutMaster" Target="handoutMasters/handoutMaster1.xml"/><Relationship Id="rId84" Type="http://schemas.openxmlformats.org/officeDocument/2006/relationships/font" Target="fonts/font16.fntdata"/><Relationship Id="rId89" Type="http://schemas.openxmlformats.org/officeDocument/2006/relationships/font" Target="fonts/font21.fntdata"/><Relationship Id="rId7" Type="http://schemas.openxmlformats.org/officeDocument/2006/relationships/slideMaster" Target="slideMasters/slideMaster7.xml"/><Relationship Id="rId71" Type="http://schemas.openxmlformats.org/officeDocument/2006/relationships/font" Target="fonts/font3.fntdata"/><Relationship Id="rId92"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font" Target="fonts/font19.fntdata"/><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font" Target="fonts/font14.fntdata"/><Relationship Id="rId90" Type="http://schemas.openxmlformats.org/officeDocument/2006/relationships/font" Target="fonts/font22.fntdata"/><Relationship Id="rId95" Type="http://schemas.openxmlformats.org/officeDocument/2006/relationships/font" Target="fonts/font27.fntdata"/><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font" Target="fonts/font1.fntdata"/><Relationship Id="rId77" Type="http://schemas.openxmlformats.org/officeDocument/2006/relationships/font" Target="fonts/font9.fntdata"/><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93" Type="http://schemas.openxmlformats.org/officeDocument/2006/relationships/font" Target="fonts/font25.fntdata"/><Relationship Id="rId98" Type="http://schemas.openxmlformats.org/officeDocument/2006/relationships/font" Target="fonts/font30.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notesMaster" Target="notesMasters/notesMaster1.xml"/><Relationship Id="rId103" Type="http://schemas.openxmlformats.org/officeDocument/2006/relationships/tableStyles" Target="tableStyle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font" Target="fonts/font23.fntdata"/><Relationship Id="rId96"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font" Target="fonts/font26.fntdata"/><Relationship Id="rId99" Type="http://schemas.openxmlformats.org/officeDocument/2006/relationships/font" Target="fonts/font31.fntdata"/><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font" Target="fonts/font8.fntdata"/><Relationship Id="rId97" Type="http://schemas.openxmlformats.org/officeDocument/2006/relationships/font" Target="fonts/font2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68154"/>
          </a:xfrm>
          <a:prstGeom prst="rect">
            <a:avLst/>
          </a:prstGeom>
        </p:spPr>
        <p:txBody>
          <a:bodyPr vert="horz" lIns="92812" tIns="46406" rIns="92812" bIns="46406" rtlCol="0"/>
          <a:lstStyle>
            <a:lvl1pPr algn="l">
              <a:defRPr sz="1200"/>
            </a:lvl1pPr>
          </a:lstStyle>
          <a:p>
            <a:endParaRPr lang="en-US"/>
          </a:p>
        </p:txBody>
      </p:sp>
      <p:sp>
        <p:nvSpPr>
          <p:cNvPr id="3" name="Date Placeholder 2"/>
          <p:cNvSpPr>
            <a:spLocks noGrp="1"/>
          </p:cNvSpPr>
          <p:nvPr>
            <p:ph type="dt" sz="quarter" idx="1"/>
          </p:nvPr>
        </p:nvSpPr>
        <p:spPr>
          <a:xfrm>
            <a:off x="4008706" y="0"/>
            <a:ext cx="3066732" cy="468154"/>
          </a:xfrm>
          <a:prstGeom prst="rect">
            <a:avLst/>
          </a:prstGeom>
        </p:spPr>
        <p:txBody>
          <a:bodyPr vert="horz" lIns="92812" tIns="46406" rIns="92812" bIns="46406" rtlCol="0"/>
          <a:lstStyle>
            <a:lvl1pPr algn="r">
              <a:defRPr sz="1200"/>
            </a:lvl1pPr>
          </a:lstStyle>
          <a:p>
            <a:fld id="{85451052-3755-41FE-A5CC-45D0E7C3A6A1}" type="datetimeFigureOut">
              <a:rPr lang="en-US" smtClean="0"/>
              <a:pPr/>
              <a:t>2/12/2016</a:t>
            </a:fld>
            <a:endParaRPr lang="en-US"/>
          </a:p>
        </p:txBody>
      </p:sp>
      <p:sp>
        <p:nvSpPr>
          <p:cNvPr id="4" name="Footer Placeholder 3"/>
          <p:cNvSpPr>
            <a:spLocks noGrp="1"/>
          </p:cNvSpPr>
          <p:nvPr>
            <p:ph type="ftr" sz="quarter" idx="2"/>
          </p:nvPr>
        </p:nvSpPr>
        <p:spPr>
          <a:xfrm>
            <a:off x="1" y="8893297"/>
            <a:ext cx="3066732" cy="468154"/>
          </a:xfrm>
          <a:prstGeom prst="rect">
            <a:avLst/>
          </a:prstGeom>
        </p:spPr>
        <p:txBody>
          <a:bodyPr vert="horz" lIns="92812" tIns="46406" rIns="92812" bIns="46406" rtlCol="0" anchor="b"/>
          <a:lstStyle>
            <a:lvl1pPr algn="l">
              <a:defRPr sz="1200"/>
            </a:lvl1pPr>
          </a:lstStyle>
          <a:p>
            <a:endParaRPr lang="en-US"/>
          </a:p>
        </p:txBody>
      </p:sp>
      <p:sp>
        <p:nvSpPr>
          <p:cNvPr id="5" name="Slide Number Placeholder 4"/>
          <p:cNvSpPr>
            <a:spLocks noGrp="1"/>
          </p:cNvSpPr>
          <p:nvPr>
            <p:ph type="sldNum" sz="quarter" idx="3"/>
          </p:nvPr>
        </p:nvSpPr>
        <p:spPr>
          <a:xfrm>
            <a:off x="4008706" y="8893297"/>
            <a:ext cx="3066732" cy="468154"/>
          </a:xfrm>
          <a:prstGeom prst="rect">
            <a:avLst/>
          </a:prstGeom>
        </p:spPr>
        <p:txBody>
          <a:bodyPr vert="horz" lIns="92812" tIns="46406" rIns="92812" bIns="46406" rtlCol="0" anchor="b"/>
          <a:lstStyle>
            <a:lvl1pPr algn="r">
              <a:defRPr sz="1200"/>
            </a:lvl1pPr>
          </a:lstStyle>
          <a:p>
            <a:fld id="{EBBDBD53-721C-4E0F-8552-6E435B4CF4BB}" type="slidenum">
              <a:rPr lang="en-US" smtClean="0"/>
              <a:pPr/>
              <a:t>‹#›</a:t>
            </a:fld>
            <a:endParaRPr lang="en-US"/>
          </a:p>
        </p:txBody>
      </p:sp>
    </p:spTree>
    <p:extLst>
      <p:ext uri="{BB962C8B-B14F-4D97-AF65-F5344CB8AC3E}">
        <p14:creationId xmlns:p14="http://schemas.microsoft.com/office/powerpoint/2010/main" val="92073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68154"/>
          </a:xfrm>
          <a:prstGeom prst="rect">
            <a:avLst/>
          </a:prstGeom>
        </p:spPr>
        <p:txBody>
          <a:bodyPr vert="horz" lIns="92812" tIns="46406" rIns="92812" bIns="46406" rtlCol="0"/>
          <a:lstStyle>
            <a:lvl1pPr algn="l">
              <a:defRPr sz="1200"/>
            </a:lvl1pPr>
          </a:lstStyle>
          <a:p>
            <a:endParaRPr lang="en-US"/>
          </a:p>
        </p:txBody>
      </p:sp>
      <p:sp>
        <p:nvSpPr>
          <p:cNvPr id="3" name="Date Placeholder 2"/>
          <p:cNvSpPr>
            <a:spLocks noGrp="1"/>
          </p:cNvSpPr>
          <p:nvPr>
            <p:ph type="dt" idx="1"/>
          </p:nvPr>
        </p:nvSpPr>
        <p:spPr>
          <a:xfrm>
            <a:off x="4008706" y="0"/>
            <a:ext cx="3066732" cy="468154"/>
          </a:xfrm>
          <a:prstGeom prst="rect">
            <a:avLst/>
          </a:prstGeom>
        </p:spPr>
        <p:txBody>
          <a:bodyPr vert="horz" lIns="92812" tIns="46406" rIns="92812" bIns="46406" rtlCol="0"/>
          <a:lstStyle>
            <a:lvl1pPr algn="r">
              <a:defRPr sz="1200"/>
            </a:lvl1pPr>
          </a:lstStyle>
          <a:p>
            <a:fld id="{2EF88446-CDB2-4214-8AF5-33F2EC1E3B06}" type="datetimeFigureOut">
              <a:rPr lang="en-US" smtClean="0"/>
              <a:pPr/>
              <a:t>2/12/2016</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2812" tIns="46406" rIns="92812" bIns="46406"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2812" tIns="46406" rIns="92812" bIns="4640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93297"/>
            <a:ext cx="3066732" cy="468154"/>
          </a:xfrm>
          <a:prstGeom prst="rect">
            <a:avLst/>
          </a:prstGeom>
        </p:spPr>
        <p:txBody>
          <a:bodyPr vert="horz" lIns="92812" tIns="46406" rIns="92812" bIns="46406"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8893297"/>
            <a:ext cx="3066732" cy="468154"/>
          </a:xfrm>
          <a:prstGeom prst="rect">
            <a:avLst/>
          </a:prstGeom>
        </p:spPr>
        <p:txBody>
          <a:bodyPr vert="horz" lIns="92812" tIns="46406" rIns="92812" bIns="46406" rtlCol="0" anchor="b"/>
          <a:lstStyle>
            <a:lvl1pPr algn="r">
              <a:defRPr sz="1200"/>
            </a:lvl1pPr>
          </a:lstStyle>
          <a:p>
            <a:fld id="{AF914199-4B0D-442C-A66C-F608A39883DF}" type="slidenum">
              <a:rPr lang="en-US" smtClean="0"/>
              <a:pPr/>
              <a:t>‹#›</a:t>
            </a:fld>
            <a:endParaRPr lang="en-US"/>
          </a:p>
        </p:txBody>
      </p:sp>
    </p:spTree>
    <p:extLst>
      <p:ext uri="{BB962C8B-B14F-4D97-AF65-F5344CB8AC3E}">
        <p14:creationId xmlns:p14="http://schemas.microsoft.com/office/powerpoint/2010/main" val="765533666"/>
      </p:ext>
    </p:extLst>
  </p:cSld>
  <p:clrMap bg1="lt1" tx1="dk1" bg2="lt2" tx2="dk2" accent1="accent1" accent2="accent2" accent3="accent3" accent4="accent4" accent5="accent5" accent6="accent6" hlink="hlink" folHlink="folHlink"/>
  <p:notesStyle>
    <a:lvl1pPr marL="0" algn="l" defTabSz="914144" rtl="0" eaLnBrk="1" latinLnBrk="0" hangingPunct="1">
      <a:defRPr sz="1300" kern="1200">
        <a:solidFill>
          <a:schemeClr val="tx1"/>
        </a:solidFill>
        <a:latin typeface="+mn-lt"/>
        <a:ea typeface="+mn-ea"/>
        <a:cs typeface="+mn-cs"/>
      </a:defRPr>
    </a:lvl1pPr>
    <a:lvl2pPr marL="457072" algn="l" defTabSz="914144" rtl="0" eaLnBrk="1" latinLnBrk="0" hangingPunct="1">
      <a:defRPr sz="1300" kern="1200">
        <a:solidFill>
          <a:schemeClr val="tx1"/>
        </a:solidFill>
        <a:latin typeface="+mn-lt"/>
        <a:ea typeface="+mn-ea"/>
        <a:cs typeface="+mn-cs"/>
      </a:defRPr>
    </a:lvl2pPr>
    <a:lvl3pPr marL="914144" algn="l" defTabSz="914144" rtl="0" eaLnBrk="1" latinLnBrk="0" hangingPunct="1">
      <a:defRPr sz="1300" kern="1200">
        <a:solidFill>
          <a:schemeClr val="tx1"/>
        </a:solidFill>
        <a:latin typeface="+mn-lt"/>
        <a:ea typeface="+mn-ea"/>
        <a:cs typeface="+mn-cs"/>
      </a:defRPr>
    </a:lvl3pPr>
    <a:lvl4pPr marL="1371219" algn="l" defTabSz="914144" rtl="0" eaLnBrk="1" latinLnBrk="0" hangingPunct="1">
      <a:defRPr sz="1300" kern="1200">
        <a:solidFill>
          <a:schemeClr val="tx1"/>
        </a:solidFill>
        <a:latin typeface="+mn-lt"/>
        <a:ea typeface="+mn-ea"/>
        <a:cs typeface="+mn-cs"/>
      </a:defRPr>
    </a:lvl4pPr>
    <a:lvl5pPr marL="1828291" algn="l" defTabSz="914144" rtl="0" eaLnBrk="1" latinLnBrk="0" hangingPunct="1">
      <a:defRPr sz="1300" kern="1200">
        <a:solidFill>
          <a:schemeClr val="tx1"/>
        </a:solidFill>
        <a:latin typeface="+mn-lt"/>
        <a:ea typeface="+mn-ea"/>
        <a:cs typeface="+mn-cs"/>
      </a:defRPr>
    </a:lvl5pPr>
    <a:lvl6pPr marL="2285363" algn="l" defTabSz="914144" rtl="0" eaLnBrk="1" latinLnBrk="0" hangingPunct="1">
      <a:defRPr sz="1300" kern="1200">
        <a:solidFill>
          <a:schemeClr val="tx1"/>
        </a:solidFill>
        <a:latin typeface="+mn-lt"/>
        <a:ea typeface="+mn-ea"/>
        <a:cs typeface="+mn-cs"/>
      </a:defRPr>
    </a:lvl6pPr>
    <a:lvl7pPr marL="2742435" algn="l" defTabSz="914144" rtl="0" eaLnBrk="1" latinLnBrk="0" hangingPunct="1">
      <a:defRPr sz="1300" kern="1200">
        <a:solidFill>
          <a:schemeClr val="tx1"/>
        </a:solidFill>
        <a:latin typeface="+mn-lt"/>
        <a:ea typeface="+mn-ea"/>
        <a:cs typeface="+mn-cs"/>
      </a:defRPr>
    </a:lvl7pPr>
    <a:lvl8pPr marL="3199510" algn="l" defTabSz="914144" rtl="0" eaLnBrk="1" latinLnBrk="0" hangingPunct="1">
      <a:defRPr sz="1300" kern="1200">
        <a:solidFill>
          <a:schemeClr val="tx1"/>
        </a:solidFill>
        <a:latin typeface="+mn-lt"/>
        <a:ea typeface="+mn-ea"/>
        <a:cs typeface="+mn-cs"/>
      </a:defRPr>
    </a:lvl8pPr>
    <a:lvl9pPr marL="3656582" algn="l" defTabSz="9141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C9C117-C197-4B0E-920E-66FC253C2B9E}"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218580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63116" indent="-293507">
              <a:defRPr>
                <a:solidFill>
                  <a:schemeClr val="tx1"/>
                </a:solidFill>
                <a:latin typeface="Times New Roman" pitchFamily="18" charset="0"/>
              </a:defRPr>
            </a:lvl2pPr>
            <a:lvl3pPr marL="1174023" indent="-234806">
              <a:defRPr>
                <a:solidFill>
                  <a:schemeClr val="tx1"/>
                </a:solidFill>
                <a:latin typeface="Times New Roman" pitchFamily="18" charset="0"/>
              </a:defRPr>
            </a:lvl3pPr>
            <a:lvl4pPr marL="1643633" indent="-234806">
              <a:defRPr>
                <a:solidFill>
                  <a:schemeClr val="tx1"/>
                </a:solidFill>
                <a:latin typeface="Times New Roman" pitchFamily="18" charset="0"/>
              </a:defRPr>
            </a:lvl4pPr>
            <a:lvl5pPr marL="2113242" indent="-234806">
              <a:defRPr>
                <a:solidFill>
                  <a:schemeClr val="tx1"/>
                </a:solidFill>
                <a:latin typeface="Times New Roman" pitchFamily="18" charset="0"/>
              </a:defRPr>
            </a:lvl5pPr>
            <a:lvl6pPr marL="2582852" indent="-234806" eaLnBrk="0" fontAlgn="base" hangingPunct="0">
              <a:spcBef>
                <a:spcPct val="0"/>
              </a:spcBef>
              <a:spcAft>
                <a:spcPct val="0"/>
              </a:spcAft>
              <a:defRPr>
                <a:solidFill>
                  <a:schemeClr val="tx1"/>
                </a:solidFill>
                <a:latin typeface="Times New Roman" pitchFamily="18" charset="0"/>
              </a:defRPr>
            </a:lvl6pPr>
            <a:lvl7pPr marL="3052462" indent="-234806" eaLnBrk="0" fontAlgn="base" hangingPunct="0">
              <a:spcBef>
                <a:spcPct val="0"/>
              </a:spcBef>
              <a:spcAft>
                <a:spcPct val="0"/>
              </a:spcAft>
              <a:defRPr>
                <a:solidFill>
                  <a:schemeClr val="tx1"/>
                </a:solidFill>
                <a:latin typeface="Times New Roman" pitchFamily="18" charset="0"/>
              </a:defRPr>
            </a:lvl7pPr>
            <a:lvl8pPr marL="3522070" indent="-234806" eaLnBrk="0" fontAlgn="base" hangingPunct="0">
              <a:spcBef>
                <a:spcPct val="0"/>
              </a:spcBef>
              <a:spcAft>
                <a:spcPct val="0"/>
              </a:spcAft>
              <a:defRPr>
                <a:solidFill>
                  <a:schemeClr val="tx1"/>
                </a:solidFill>
                <a:latin typeface="Times New Roman" pitchFamily="18" charset="0"/>
              </a:defRPr>
            </a:lvl8pPr>
            <a:lvl9pPr marL="3991680" indent="-234806" eaLnBrk="0" fontAlgn="base" hangingPunct="0">
              <a:spcBef>
                <a:spcPct val="0"/>
              </a:spcBef>
              <a:spcAft>
                <a:spcPct val="0"/>
              </a:spcAft>
              <a:defRPr>
                <a:solidFill>
                  <a:schemeClr val="tx1"/>
                </a:solidFill>
                <a:latin typeface="Times New Roman" pitchFamily="18" charset="0"/>
              </a:defRPr>
            </a:lvl9pPr>
          </a:lstStyle>
          <a:p>
            <a:fld id="{E5B6A141-E97B-4254-9FE8-5244661D4BF0}" type="slidenum">
              <a:rPr lang="en-US">
                <a:solidFill>
                  <a:srgbClr val="000000"/>
                </a:solidFill>
              </a:rPr>
              <a:pPr/>
              <a:t>25</a:t>
            </a:fld>
            <a:endParaRPr lang="en-US">
              <a:solidFill>
                <a:srgbClr val="000000"/>
              </a:solidFill>
            </a:endParaRPr>
          </a:p>
        </p:txBody>
      </p:sp>
    </p:spTree>
    <p:extLst>
      <p:ext uri="{BB962C8B-B14F-4D97-AF65-F5344CB8AC3E}">
        <p14:creationId xmlns:p14="http://schemas.microsoft.com/office/powerpoint/2010/main" val="3037721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63116" indent="-293507">
              <a:defRPr>
                <a:solidFill>
                  <a:schemeClr val="tx1"/>
                </a:solidFill>
                <a:latin typeface="Times New Roman" pitchFamily="18" charset="0"/>
              </a:defRPr>
            </a:lvl2pPr>
            <a:lvl3pPr marL="1174023" indent="-234806">
              <a:defRPr>
                <a:solidFill>
                  <a:schemeClr val="tx1"/>
                </a:solidFill>
                <a:latin typeface="Times New Roman" pitchFamily="18" charset="0"/>
              </a:defRPr>
            </a:lvl3pPr>
            <a:lvl4pPr marL="1643633" indent="-234806">
              <a:defRPr>
                <a:solidFill>
                  <a:schemeClr val="tx1"/>
                </a:solidFill>
                <a:latin typeface="Times New Roman" pitchFamily="18" charset="0"/>
              </a:defRPr>
            </a:lvl4pPr>
            <a:lvl5pPr marL="2113242" indent="-234806">
              <a:defRPr>
                <a:solidFill>
                  <a:schemeClr val="tx1"/>
                </a:solidFill>
                <a:latin typeface="Times New Roman" pitchFamily="18" charset="0"/>
              </a:defRPr>
            </a:lvl5pPr>
            <a:lvl6pPr marL="2582852" indent="-234806" eaLnBrk="0" fontAlgn="base" hangingPunct="0">
              <a:spcBef>
                <a:spcPct val="0"/>
              </a:spcBef>
              <a:spcAft>
                <a:spcPct val="0"/>
              </a:spcAft>
              <a:defRPr>
                <a:solidFill>
                  <a:schemeClr val="tx1"/>
                </a:solidFill>
                <a:latin typeface="Times New Roman" pitchFamily="18" charset="0"/>
              </a:defRPr>
            </a:lvl6pPr>
            <a:lvl7pPr marL="3052462" indent="-234806" eaLnBrk="0" fontAlgn="base" hangingPunct="0">
              <a:spcBef>
                <a:spcPct val="0"/>
              </a:spcBef>
              <a:spcAft>
                <a:spcPct val="0"/>
              </a:spcAft>
              <a:defRPr>
                <a:solidFill>
                  <a:schemeClr val="tx1"/>
                </a:solidFill>
                <a:latin typeface="Times New Roman" pitchFamily="18" charset="0"/>
              </a:defRPr>
            </a:lvl7pPr>
            <a:lvl8pPr marL="3522070" indent="-234806" eaLnBrk="0" fontAlgn="base" hangingPunct="0">
              <a:spcBef>
                <a:spcPct val="0"/>
              </a:spcBef>
              <a:spcAft>
                <a:spcPct val="0"/>
              </a:spcAft>
              <a:defRPr>
                <a:solidFill>
                  <a:schemeClr val="tx1"/>
                </a:solidFill>
                <a:latin typeface="Times New Roman" pitchFamily="18" charset="0"/>
              </a:defRPr>
            </a:lvl8pPr>
            <a:lvl9pPr marL="3991680" indent="-234806" eaLnBrk="0" fontAlgn="base" hangingPunct="0">
              <a:spcBef>
                <a:spcPct val="0"/>
              </a:spcBef>
              <a:spcAft>
                <a:spcPct val="0"/>
              </a:spcAft>
              <a:defRPr>
                <a:solidFill>
                  <a:schemeClr val="tx1"/>
                </a:solidFill>
                <a:latin typeface="Times New Roman" pitchFamily="18" charset="0"/>
              </a:defRPr>
            </a:lvl9pPr>
          </a:lstStyle>
          <a:p>
            <a:fld id="{E5B6A141-E97B-4254-9FE8-5244661D4BF0}" type="slidenum">
              <a:rPr lang="en-US">
                <a:solidFill>
                  <a:srgbClr val="000000"/>
                </a:solidFill>
              </a:rPr>
              <a:pPr/>
              <a:t>26</a:t>
            </a:fld>
            <a:endParaRPr lang="en-US">
              <a:solidFill>
                <a:srgbClr val="000000"/>
              </a:solidFill>
            </a:endParaRPr>
          </a:p>
        </p:txBody>
      </p:sp>
    </p:spTree>
    <p:extLst>
      <p:ext uri="{BB962C8B-B14F-4D97-AF65-F5344CB8AC3E}">
        <p14:creationId xmlns:p14="http://schemas.microsoft.com/office/powerpoint/2010/main" val="158340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78E768-FC78-412D-A25E-055F57BA5A37}" type="slidenum">
              <a:rPr lang="en-US">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6453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78E768-FC78-412D-A25E-055F57BA5A37}" type="slidenum">
              <a:rPr lang="en-US">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6453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78E768-FC78-412D-A25E-055F57BA5A37}" type="slidenum">
              <a:rPr lang="en-US">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6453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78E768-FC78-412D-A25E-055F57BA5A37}" type="slidenum">
              <a:rPr lang="en-US">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6453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78E768-FC78-412D-A25E-055F57BA5A37}" type="slidenum">
              <a:rPr lang="en-US">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6453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78E768-FC78-412D-A25E-055F57BA5A37}" type="slidenum">
              <a:rPr lang="en-US">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6453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78E768-FC78-412D-A25E-055F57BA5A37}" type="slidenum">
              <a:rPr lang="en-US">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5560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14199-4B0D-442C-A66C-F608A39883DF}" type="slidenum">
              <a:rPr lang="en-US" smtClean="0"/>
              <a:pPr/>
              <a:t>34</a:t>
            </a:fld>
            <a:endParaRPr lang="en-US"/>
          </a:p>
        </p:txBody>
      </p:sp>
    </p:spTree>
    <p:extLst>
      <p:ext uri="{BB962C8B-B14F-4D97-AF65-F5344CB8AC3E}">
        <p14:creationId xmlns:p14="http://schemas.microsoft.com/office/powerpoint/2010/main" val="2381713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14199-4B0D-442C-A66C-F608A39883D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682928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DECF1C-E3C2-4230-B445-7E94B0DC3DD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798570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78E768-FC78-412D-A25E-055F57BA5A37}" type="slidenum">
              <a:rPr lang="en-US">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838698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8E768-FC78-412D-A25E-055F57BA5A37}" type="slidenum">
              <a:rPr lang="en-US">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6453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8E768-FC78-412D-A25E-055F57BA5A37}" type="slidenum">
              <a:rPr lang="en-US">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651587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8E768-FC78-412D-A25E-055F57BA5A37}" type="slidenum">
              <a:rPr lang="en-US">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96263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8E768-FC78-412D-A25E-055F57BA5A37}" type="slidenum">
              <a:rPr lang="en-US">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725826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8E768-FC78-412D-A25E-055F57BA5A37}" type="slidenum">
              <a:rPr lang="en-US">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112958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8E768-FC78-412D-A25E-055F57BA5A37}" type="slidenum">
              <a:rPr lang="en-US">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576404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8E768-FC78-412D-A25E-055F57BA5A37}" type="slidenum">
              <a:rPr lang="en-US">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129080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8E768-FC78-412D-A25E-055F57BA5A37}" type="slidenum">
              <a:rPr lang="en-US">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260023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Technique used in business analysis. I decided to try this on assessment of evangelism. It’s time we get practical and examine ourselves</a:t>
            </a:r>
          </a:p>
          <a:p>
            <a:r>
              <a:rPr lang="en-US" dirty="0" smtClean="0"/>
              <a:t>In business can’t jump levels. The good news is that in evangelism, you can go from a 1 to a 5 in a finger snap. I have seen it many times.</a:t>
            </a:r>
            <a:endParaRPr lang="en-US"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900777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14199-4B0D-442C-A66C-F608A39883DF}" type="slidenum">
              <a:rPr lang="en-US" smtClean="0"/>
              <a:pPr/>
              <a:t>48</a:t>
            </a:fld>
            <a:endParaRPr lang="en-US"/>
          </a:p>
        </p:txBody>
      </p:sp>
    </p:spTree>
    <p:extLst>
      <p:ext uri="{BB962C8B-B14F-4D97-AF65-F5344CB8AC3E}">
        <p14:creationId xmlns:p14="http://schemas.microsoft.com/office/powerpoint/2010/main" val="2550490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14199-4B0D-442C-A66C-F608A39883DF}" type="slidenum">
              <a:rPr lang="en-US" smtClean="0"/>
              <a:pPr/>
              <a:t>17</a:t>
            </a:fld>
            <a:endParaRPr lang="en-US"/>
          </a:p>
        </p:txBody>
      </p:sp>
    </p:spTree>
    <p:extLst>
      <p:ext uri="{BB962C8B-B14F-4D97-AF65-F5344CB8AC3E}">
        <p14:creationId xmlns:p14="http://schemas.microsoft.com/office/powerpoint/2010/main" val="2659412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ln/>
        </p:spPr>
      </p:sp>
      <p:sp>
        <p:nvSpPr>
          <p:cNvPr id="267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F9464993-CD0C-4DBB-9C3A-AFBE893AE9E7}"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95641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0088"/>
            <a:ext cx="4683125" cy="35131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78E768-FC78-412D-A25E-055F57BA5A37}" type="slidenum">
              <a:rPr lang="en-US">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6453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63116" indent="-293507">
              <a:defRPr>
                <a:solidFill>
                  <a:schemeClr val="tx1"/>
                </a:solidFill>
                <a:latin typeface="Times New Roman" pitchFamily="18" charset="0"/>
              </a:defRPr>
            </a:lvl2pPr>
            <a:lvl3pPr marL="1174023" indent="-234806">
              <a:defRPr>
                <a:solidFill>
                  <a:schemeClr val="tx1"/>
                </a:solidFill>
                <a:latin typeface="Times New Roman" pitchFamily="18" charset="0"/>
              </a:defRPr>
            </a:lvl3pPr>
            <a:lvl4pPr marL="1643633" indent="-234806">
              <a:defRPr>
                <a:solidFill>
                  <a:schemeClr val="tx1"/>
                </a:solidFill>
                <a:latin typeface="Times New Roman" pitchFamily="18" charset="0"/>
              </a:defRPr>
            </a:lvl4pPr>
            <a:lvl5pPr marL="2113242" indent="-234806">
              <a:defRPr>
                <a:solidFill>
                  <a:schemeClr val="tx1"/>
                </a:solidFill>
                <a:latin typeface="Times New Roman" pitchFamily="18" charset="0"/>
              </a:defRPr>
            </a:lvl5pPr>
            <a:lvl6pPr marL="2582852" indent="-234806" eaLnBrk="0" fontAlgn="base" hangingPunct="0">
              <a:spcBef>
                <a:spcPct val="0"/>
              </a:spcBef>
              <a:spcAft>
                <a:spcPct val="0"/>
              </a:spcAft>
              <a:defRPr>
                <a:solidFill>
                  <a:schemeClr val="tx1"/>
                </a:solidFill>
                <a:latin typeface="Times New Roman" pitchFamily="18" charset="0"/>
              </a:defRPr>
            </a:lvl6pPr>
            <a:lvl7pPr marL="3052462" indent="-234806" eaLnBrk="0" fontAlgn="base" hangingPunct="0">
              <a:spcBef>
                <a:spcPct val="0"/>
              </a:spcBef>
              <a:spcAft>
                <a:spcPct val="0"/>
              </a:spcAft>
              <a:defRPr>
                <a:solidFill>
                  <a:schemeClr val="tx1"/>
                </a:solidFill>
                <a:latin typeface="Times New Roman" pitchFamily="18" charset="0"/>
              </a:defRPr>
            </a:lvl7pPr>
            <a:lvl8pPr marL="3522070" indent="-234806" eaLnBrk="0" fontAlgn="base" hangingPunct="0">
              <a:spcBef>
                <a:spcPct val="0"/>
              </a:spcBef>
              <a:spcAft>
                <a:spcPct val="0"/>
              </a:spcAft>
              <a:defRPr>
                <a:solidFill>
                  <a:schemeClr val="tx1"/>
                </a:solidFill>
                <a:latin typeface="Times New Roman" pitchFamily="18" charset="0"/>
              </a:defRPr>
            </a:lvl8pPr>
            <a:lvl9pPr marL="3991680" indent="-234806" eaLnBrk="0" fontAlgn="base" hangingPunct="0">
              <a:spcBef>
                <a:spcPct val="0"/>
              </a:spcBef>
              <a:spcAft>
                <a:spcPct val="0"/>
              </a:spcAft>
              <a:defRPr>
                <a:solidFill>
                  <a:schemeClr val="tx1"/>
                </a:solidFill>
                <a:latin typeface="Times New Roman" pitchFamily="18" charset="0"/>
              </a:defRPr>
            </a:lvl9pPr>
          </a:lstStyle>
          <a:p>
            <a:fld id="{E5B6A141-E97B-4254-9FE8-5244661D4BF0}" type="slidenum">
              <a:rPr lang="en-US">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1350503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63116" indent="-293507">
              <a:defRPr>
                <a:solidFill>
                  <a:schemeClr val="tx1"/>
                </a:solidFill>
                <a:latin typeface="Times New Roman" pitchFamily="18" charset="0"/>
              </a:defRPr>
            </a:lvl2pPr>
            <a:lvl3pPr marL="1174023" indent="-234806">
              <a:defRPr>
                <a:solidFill>
                  <a:schemeClr val="tx1"/>
                </a:solidFill>
                <a:latin typeface="Times New Roman" pitchFamily="18" charset="0"/>
              </a:defRPr>
            </a:lvl3pPr>
            <a:lvl4pPr marL="1643633" indent="-234806">
              <a:defRPr>
                <a:solidFill>
                  <a:schemeClr val="tx1"/>
                </a:solidFill>
                <a:latin typeface="Times New Roman" pitchFamily="18" charset="0"/>
              </a:defRPr>
            </a:lvl4pPr>
            <a:lvl5pPr marL="2113242" indent="-234806">
              <a:defRPr>
                <a:solidFill>
                  <a:schemeClr val="tx1"/>
                </a:solidFill>
                <a:latin typeface="Times New Roman" pitchFamily="18" charset="0"/>
              </a:defRPr>
            </a:lvl5pPr>
            <a:lvl6pPr marL="2582852" indent="-234806" eaLnBrk="0" fontAlgn="base" hangingPunct="0">
              <a:spcBef>
                <a:spcPct val="0"/>
              </a:spcBef>
              <a:spcAft>
                <a:spcPct val="0"/>
              </a:spcAft>
              <a:defRPr>
                <a:solidFill>
                  <a:schemeClr val="tx1"/>
                </a:solidFill>
                <a:latin typeface="Times New Roman" pitchFamily="18" charset="0"/>
              </a:defRPr>
            </a:lvl6pPr>
            <a:lvl7pPr marL="3052462" indent="-234806" eaLnBrk="0" fontAlgn="base" hangingPunct="0">
              <a:spcBef>
                <a:spcPct val="0"/>
              </a:spcBef>
              <a:spcAft>
                <a:spcPct val="0"/>
              </a:spcAft>
              <a:defRPr>
                <a:solidFill>
                  <a:schemeClr val="tx1"/>
                </a:solidFill>
                <a:latin typeface="Times New Roman" pitchFamily="18" charset="0"/>
              </a:defRPr>
            </a:lvl7pPr>
            <a:lvl8pPr marL="3522070" indent="-234806" eaLnBrk="0" fontAlgn="base" hangingPunct="0">
              <a:spcBef>
                <a:spcPct val="0"/>
              </a:spcBef>
              <a:spcAft>
                <a:spcPct val="0"/>
              </a:spcAft>
              <a:defRPr>
                <a:solidFill>
                  <a:schemeClr val="tx1"/>
                </a:solidFill>
                <a:latin typeface="Times New Roman" pitchFamily="18" charset="0"/>
              </a:defRPr>
            </a:lvl8pPr>
            <a:lvl9pPr marL="3991680" indent="-234806" eaLnBrk="0" fontAlgn="base" hangingPunct="0">
              <a:spcBef>
                <a:spcPct val="0"/>
              </a:spcBef>
              <a:spcAft>
                <a:spcPct val="0"/>
              </a:spcAft>
              <a:defRPr>
                <a:solidFill>
                  <a:schemeClr val="tx1"/>
                </a:solidFill>
                <a:latin typeface="Times New Roman" pitchFamily="18" charset="0"/>
              </a:defRPr>
            </a:lvl9pPr>
          </a:lstStyle>
          <a:p>
            <a:fld id="{E5B6A141-E97B-4254-9FE8-5244661D4BF0}" type="slidenum">
              <a:rPr lang="en-US">
                <a:solidFill>
                  <a:srgbClr val="000000"/>
                </a:solidFill>
              </a:rPr>
              <a:pPr/>
              <a:t>23</a:t>
            </a:fld>
            <a:endParaRPr lang="en-US">
              <a:solidFill>
                <a:srgbClr val="000000"/>
              </a:solidFill>
            </a:endParaRPr>
          </a:p>
        </p:txBody>
      </p:sp>
    </p:spTree>
    <p:extLst>
      <p:ext uri="{BB962C8B-B14F-4D97-AF65-F5344CB8AC3E}">
        <p14:creationId xmlns:p14="http://schemas.microsoft.com/office/powerpoint/2010/main" val="1188895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63116" indent="-293507">
              <a:defRPr>
                <a:solidFill>
                  <a:schemeClr val="tx1"/>
                </a:solidFill>
                <a:latin typeface="Times New Roman" pitchFamily="18" charset="0"/>
              </a:defRPr>
            </a:lvl2pPr>
            <a:lvl3pPr marL="1174023" indent="-234806">
              <a:defRPr>
                <a:solidFill>
                  <a:schemeClr val="tx1"/>
                </a:solidFill>
                <a:latin typeface="Times New Roman" pitchFamily="18" charset="0"/>
              </a:defRPr>
            </a:lvl3pPr>
            <a:lvl4pPr marL="1643633" indent="-234806">
              <a:defRPr>
                <a:solidFill>
                  <a:schemeClr val="tx1"/>
                </a:solidFill>
                <a:latin typeface="Times New Roman" pitchFamily="18" charset="0"/>
              </a:defRPr>
            </a:lvl4pPr>
            <a:lvl5pPr marL="2113242" indent="-234806">
              <a:defRPr>
                <a:solidFill>
                  <a:schemeClr val="tx1"/>
                </a:solidFill>
                <a:latin typeface="Times New Roman" pitchFamily="18" charset="0"/>
              </a:defRPr>
            </a:lvl5pPr>
            <a:lvl6pPr marL="2582852" indent="-234806" eaLnBrk="0" fontAlgn="base" hangingPunct="0">
              <a:spcBef>
                <a:spcPct val="0"/>
              </a:spcBef>
              <a:spcAft>
                <a:spcPct val="0"/>
              </a:spcAft>
              <a:defRPr>
                <a:solidFill>
                  <a:schemeClr val="tx1"/>
                </a:solidFill>
                <a:latin typeface="Times New Roman" pitchFamily="18" charset="0"/>
              </a:defRPr>
            </a:lvl6pPr>
            <a:lvl7pPr marL="3052462" indent="-234806" eaLnBrk="0" fontAlgn="base" hangingPunct="0">
              <a:spcBef>
                <a:spcPct val="0"/>
              </a:spcBef>
              <a:spcAft>
                <a:spcPct val="0"/>
              </a:spcAft>
              <a:defRPr>
                <a:solidFill>
                  <a:schemeClr val="tx1"/>
                </a:solidFill>
                <a:latin typeface="Times New Roman" pitchFamily="18" charset="0"/>
              </a:defRPr>
            </a:lvl7pPr>
            <a:lvl8pPr marL="3522070" indent="-234806" eaLnBrk="0" fontAlgn="base" hangingPunct="0">
              <a:spcBef>
                <a:spcPct val="0"/>
              </a:spcBef>
              <a:spcAft>
                <a:spcPct val="0"/>
              </a:spcAft>
              <a:defRPr>
                <a:solidFill>
                  <a:schemeClr val="tx1"/>
                </a:solidFill>
                <a:latin typeface="Times New Roman" pitchFamily="18" charset="0"/>
              </a:defRPr>
            </a:lvl8pPr>
            <a:lvl9pPr marL="3991680" indent="-234806" eaLnBrk="0" fontAlgn="base" hangingPunct="0">
              <a:spcBef>
                <a:spcPct val="0"/>
              </a:spcBef>
              <a:spcAft>
                <a:spcPct val="0"/>
              </a:spcAft>
              <a:defRPr>
                <a:solidFill>
                  <a:schemeClr val="tx1"/>
                </a:solidFill>
                <a:latin typeface="Times New Roman" pitchFamily="18" charset="0"/>
              </a:defRPr>
            </a:lvl9pPr>
          </a:lstStyle>
          <a:p>
            <a:fld id="{E5B6A141-E97B-4254-9FE8-5244661D4BF0}" type="slidenum">
              <a:rPr lang="en-US">
                <a:solidFill>
                  <a:srgbClr val="000000"/>
                </a:solidFill>
              </a:rPr>
              <a:pPr/>
              <a:t>24</a:t>
            </a:fld>
            <a:endParaRPr lang="en-US">
              <a:solidFill>
                <a:srgbClr val="000000"/>
              </a:solidFill>
            </a:endParaRPr>
          </a:p>
        </p:txBody>
      </p:sp>
    </p:spTree>
    <p:extLst>
      <p:ext uri="{BB962C8B-B14F-4D97-AF65-F5344CB8AC3E}">
        <p14:creationId xmlns:p14="http://schemas.microsoft.com/office/powerpoint/2010/main" val="760017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72" indent="0" algn="ctr">
              <a:buNone/>
              <a:defRPr/>
            </a:lvl2pPr>
            <a:lvl3pPr marL="914144" indent="0" algn="ctr">
              <a:buNone/>
              <a:defRPr/>
            </a:lvl3pPr>
            <a:lvl4pPr marL="1371219" indent="0" algn="ctr">
              <a:buNone/>
              <a:defRPr/>
            </a:lvl4pPr>
            <a:lvl5pPr marL="1828291" indent="0" algn="ctr">
              <a:buNone/>
              <a:defRPr/>
            </a:lvl5pPr>
            <a:lvl6pPr marL="2285363" indent="0" algn="ctr">
              <a:buNone/>
              <a:defRPr/>
            </a:lvl6pPr>
            <a:lvl7pPr marL="2742435" indent="0" algn="ctr">
              <a:buNone/>
              <a:defRPr/>
            </a:lvl7pPr>
            <a:lvl8pPr marL="3199510" indent="0" algn="ctr">
              <a:buNone/>
              <a:defRPr/>
            </a:lvl8pPr>
            <a:lvl9pPr marL="365658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74BA66A-B7DB-408D-8EC9-3E126F21BF2F}" type="slidenum">
              <a:rPr lang="en-US"/>
              <a:pPr/>
              <a:t>‹#›</a:t>
            </a:fld>
            <a:endParaRPr lang="en-US"/>
          </a:p>
        </p:txBody>
      </p:sp>
    </p:spTree>
    <p:extLst>
      <p:ext uri="{BB962C8B-B14F-4D97-AF65-F5344CB8AC3E}">
        <p14:creationId xmlns:p14="http://schemas.microsoft.com/office/powerpoint/2010/main" val="435540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4C469DF-BA7D-4E6C-BAC8-885A5AD99B19}" type="slidenum">
              <a:rPr lang="en-US"/>
              <a:pPr/>
              <a:t>‹#›</a:t>
            </a:fld>
            <a:endParaRPr lang="en-US"/>
          </a:p>
        </p:txBody>
      </p:sp>
    </p:spTree>
    <p:extLst>
      <p:ext uri="{BB962C8B-B14F-4D97-AF65-F5344CB8AC3E}">
        <p14:creationId xmlns:p14="http://schemas.microsoft.com/office/powerpoint/2010/main" val="22154974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7638959-497C-4E6C-9708-DCC9BE1DD71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750327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69CA300-36DF-4DC3-B6D7-943325E8321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164868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9F5D263-449A-4091-9C71-4075CF6F1B4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407586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7992D20-01BF-4F2F-AD75-5FA3D6DB464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86344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D46E87-770F-40E4-A9E5-35B67EDA01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95796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76904A-D0A1-425A-9776-C523FA9B9A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94727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61840B-250C-4E74-92BA-610E93D9CD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06091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137EE7-3BE0-4C6B-A426-3319A88E68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2334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3F08CE-3F12-4908-A102-104D87803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65964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116676A-AF02-4000-AF7A-B7CD63EBB9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48481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BEF2559-ACA2-4B99-927F-58E670BD485E}" type="slidenum">
              <a:rPr lang="en-US"/>
              <a:pPr/>
              <a:t>‹#›</a:t>
            </a:fld>
            <a:endParaRPr lang="en-US"/>
          </a:p>
        </p:txBody>
      </p:sp>
    </p:spTree>
    <p:extLst>
      <p:ext uri="{BB962C8B-B14F-4D97-AF65-F5344CB8AC3E}">
        <p14:creationId xmlns:p14="http://schemas.microsoft.com/office/powerpoint/2010/main" val="32252147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6FD434-41E1-4456-91A7-4C2BFD49CD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5784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6E59B4-8A43-494F-9B10-7179D9D50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55959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E56541-4C86-4586-B459-80637DBE78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868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327264-2DEA-4B08-89AD-0A30D3304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43537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67CAE4-8E04-4260-9C88-32E943A0C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720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55FA1A-9370-45A0-AD8A-459694193A2A}"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F3CD06-0C5A-4DC5-940D-D9334EFF70CB}"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6C792A-C348-4A61-A72F-3B1FD41E41B1}"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3D5ED-BB5B-418E-B5C7-A01557404ADC}"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198D1C-E2BD-4B1C-BBEA-CE65DB56D55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74674" y="304802"/>
            <a:ext cx="8001000" cy="1216024"/>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66737" y="1752600"/>
            <a:ext cx="8001000" cy="4267200"/>
          </a:xfrm>
        </p:spPr>
        <p:txBody>
          <a:bodyPr/>
          <a:lstStyle/>
          <a:p>
            <a:endParaRPr lang="en-US"/>
          </a:p>
        </p:txBody>
      </p:sp>
      <p:sp>
        <p:nvSpPr>
          <p:cNvPr id="4" name="Date Placeholder 3"/>
          <p:cNvSpPr>
            <a:spLocks noGrp="1"/>
          </p:cNvSpPr>
          <p:nvPr>
            <p:ph type="dt" sz="half" idx="10"/>
          </p:nvPr>
        </p:nvSpPr>
        <p:spPr>
          <a:xfrm>
            <a:off x="609600" y="6245224"/>
            <a:ext cx="19812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4"/>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4"/>
            <a:ext cx="1981200" cy="476250"/>
          </a:xfrm>
        </p:spPr>
        <p:txBody>
          <a:bodyPr/>
          <a:lstStyle>
            <a:lvl1pPr>
              <a:defRPr/>
            </a:lvl1pPr>
          </a:lstStyle>
          <a:p>
            <a:fld id="{63BB0665-429F-4C10-997D-859BE06319B3}" type="slidenum">
              <a:rPr lang="en-US"/>
              <a:pPr/>
              <a:t>‹#›</a:t>
            </a:fld>
            <a:endParaRPr lang="en-US"/>
          </a:p>
        </p:txBody>
      </p:sp>
    </p:spTree>
    <p:extLst>
      <p:ext uri="{BB962C8B-B14F-4D97-AF65-F5344CB8AC3E}">
        <p14:creationId xmlns:p14="http://schemas.microsoft.com/office/powerpoint/2010/main" val="4227362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9C9756-C236-4A9F-93BD-8A89682DDE59}"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1034FE-5A40-4B80-AE6D-D0C9BE8912A1}"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02CBFC-655B-4E89-84A5-F02C87E3EA28}"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BEB3FC-A13D-4BB1-8B94-CD6B540560F7}"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C641AC-A9BA-46E3-9207-F4955664C1E0}"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0EE894-6931-4279-9143-EB3663CA309E}"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752600" y="533400"/>
            <a:ext cx="6629400" cy="1524000"/>
          </a:xfrm>
        </p:spPr>
        <p:txBody>
          <a:bodyPr/>
          <a:lstStyle>
            <a:lvl1pPr>
              <a:defRPr sz="4000"/>
            </a:lvl1pPr>
          </a:lstStyle>
          <a:p>
            <a:pPr lvl="0"/>
            <a:r>
              <a:rPr lang="en-US" noProof="0" smtClean="0"/>
              <a:t>Click to edit Master title style</a:t>
            </a:r>
          </a:p>
        </p:txBody>
      </p:sp>
      <p:sp>
        <p:nvSpPr>
          <p:cNvPr id="5123" name="Rectangle 3"/>
          <p:cNvSpPr>
            <a:spLocks noGrp="1" noChangeArrowheads="1"/>
          </p:cNvSpPr>
          <p:nvPr>
            <p:ph type="subTitle" idx="1"/>
          </p:nvPr>
        </p:nvSpPr>
        <p:spPr>
          <a:xfrm>
            <a:off x="4495800" y="2209800"/>
            <a:ext cx="3886200" cy="255588"/>
          </a:xfrm>
        </p:spPr>
        <p:txBody>
          <a:bodyPr/>
          <a:lstStyle>
            <a:lvl1pPr marL="0" indent="0" algn="r">
              <a:buFontTx/>
              <a:buNone/>
              <a:defRPr sz="1400"/>
            </a:lvl1pPr>
          </a:lstStyle>
          <a:p>
            <a:pPr lvl="0"/>
            <a:r>
              <a:rPr lang="en-US" noProof="0" smtClean="0"/>
              <a:t>Click to edit Master subtitle style</a:t>
            </a:r>
          </a:p>
        </p:txBody>
      </p:sp>
    </p:spTree>
    <p:extLst>
      <p:ext uri="{BB962C8B-B14F-4D97-AF65-F5344CB8AC3E}">
        <p14:creationId xmlns:p14="http://schemas.microsoft.com/office/powerpoint/2010/main" val="435357020"/>
      </p:ext>
    </p:extLst>
  </p:cSld>
  <p:clrMapOvr>
    <a:overrideClrMapping bg1="dk2" tx1="lt1" bg2="dk1" tx2="lt2" accent1="accent1" accent2="accent2" accent3="accent3" accent4="accent4" accent5="accent5" accent6="accent6" hlink="hlink" folHlink="folHlink"/>
  </p:clrMapOvr>
  <p:transition spd="slow">
    <p:wip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BC967-0B75-4CBD-A15C-7D01A6159414}" type="datetimeFigureOut">
              <a:rPr lang="en-US" smtClean="0">
                <a:solidFill>
                  <a:srgbClr val="FFFFFF"/>
                </a:solidFill>
              </a:rPr>
              <a:pPr>
                <a:defRPr/>
              </a:pPr>
              <a:t>2/12/2016</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2A6FAD92-F563-4F08-9B15-01841677877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0419753"/>
      </p:ext>
    </p:extLst>
  </p:cSld>
  <p:clrMapOvr>
    <a:masterClrMapping/>
  </p:clrMapOvr>
  <p:transition spd="slow">
    <p:wip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F5375D6-A5F9-40B2-AD0F-81B82234693D}" type="datetimeFigureOut">
              <a:rPr lang="en-US" smtClean="0">
                <a:solidFill>
                  <a:srgbClr val="FFFFFF"/>
                </a:solidFill>
              </a:rPr>
              <a:pPr>
                <a:defRPr/>
              </a:pPr>
              <a:t>2/12/2016</a:t>
            </a:fld>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DBF28225-7847-4FE5-853D-ECA3B5DDAD8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5674519"/>
      </p:ext>
    </p:extLst>
  </p:cSld>
  <p:clrMapOvr>
    <a:masterClrMapping/>
  </p:clrMapOvr>
  <p:transition spd="slow">
    <p:wip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762000"/>
            <a:ext cx="35433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762000"/>
            <a:ext cx="35433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83109059-F840-4DAE-8383-C39E1CEAF02D}" type="datetimeFigureOut">
              <a:rPr lang="en-US" smtClean="0">
                <a:solidFill>
                  <a:srgbClr val="FFFFFF"/>
                </a:solidFill>
              </a:rPr>
              <a:pPr>
                <a:defRPr/>
              </a:pPr>
              <a:t>2/12/2016</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62857E2A-4720-4F9C-8580-F00DAE9FB54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5228636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72" indent="0" algn="ctr">
              <a:buNone/>
              <a:defRPr/>
            </a:lvl2pPr>
            <a:lvl3pPr marL="914144" indent="0" algn="ctr">
              <a:buNone/>
              <a:defRPr/>
            </a:lvl3pPr>
            <a:lvl4pPr marL="1371219" indent="0" algn="ctr">
              <a:buNone/>
              <a:defRPr/>
            </a:lvl4pPr>
            <a:lvl5pPr marL="1828291" indent="0" algn="ctr">
              <a:buNone/>
              <a:defRPr/>
            </a:lvl5pPr>
            <a:lvl6pPr marL="2285363" indent="0" algn="ctr">
              <a:buNone/>
              <a:defRPr/>
            </a:lvl6pPr>
            <a:lvl7pPr marL="2742435" indent="0" algn="ctr">
              <a:buNone/>
              <a:defRPr/>
            </a:lvl7pPr>
            <a:lvl8pPr marL="3199510" indent="0" algn="ctr">
              <a:buNone/>
              <a:defRPr/>
            </a:lvl8pPr>
            <a:lvl9pPr marL="365658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8F1DE6-BE5B-49CB-B015-46018EE552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1043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434C2909-0BF7-4A63-BB04-36C984CE6FE5}" type="datetimeFigureOut">
              <a:rPr lang="en-US" smtClean="0">
                <a:solidFill>
                  <a:srgbClr val="FFFFFF"/>
                </a:solidFill>
              </a:rPr>
              <a:pPr>
                <a:defRPr/>
              </a:pPr>
              <a:t>2/12/2016</a:t>
            </a:fld>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pPr>
              <a:defRPr/>
            </a:pPr>
            <a:fld id="{5D166CC3-033F-4CCA-B83B-0C6F6CF5E5F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13704353"/>
      </p:ext>
    </p:extLst>
  </p:cSld>
  <p:clrMapOvr>
    <a:masterClrMapping/>
  </p:clrMapOvr>
  <p:transition spd="slow">
    <p:wip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22274AC2-84F8-46C7-B312-2460FBA2A30E}" type="datetimeFigureOut">
              <a:rPr lang="en-US" smtClean="0">
                <a:solidFill>
                  <a:srgbClr val="FFFFFF"/>
                </a:solidFill>
              </a:rPr>
              <a:pPr>
                <a:defRPr/>
              </a:pPr>
              <a:t>2/12/2016</a:t>
            </a:fld>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pPr>
              <a:defRPr/>
            </a:pPr>
            <a:fld id="{69FDB535-669B-41F3-9708-4FC69575F9F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27010174"/>
      </p:ext>
    </p:extLst>
  </p:cSld>
  <p:clrMapOvr>
    <a:masterClrMapping/>
  </p:clrMapOvr>
  <p:transition spd="slow">
    <p:wip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05D11F06-EC82-44E0-B41F-15EE6F8E41B6}" type="datetimeFigureOut">
              <a:rPr lang="en-US" smtClean="0">
                <a:solidFill>
                  <a:srgbClr val="FFFFFF"/>
                </a:solidFill>
              </a:rPr>
              <a:pPr>
                <a:defRPr/>
              </a:pPr>
              <a:t>2/12/2016</a:t>
            </a:fld>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pPr>
              <a:defRPr/>
            </a:pPr>
            <a:fld id="{6C771BE0-A0A6-4D32-A3F0-BADFEE61220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94833656"/>
      </p:ext>
    </p:extLst>
  </p:cSld>
  <p:clrMapOvr>
    <a:masterClrMapping/>
  </p:clrMapOvr>
  <p:transition spd="slow">
    <p:wip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AA159F92-DCE3-452A-9105-C2EBD3FD5244}" type="datetimeFigureOut">
              <a:rPr lang="en-US" smtClean="0">
                <a:solidFill>
                  <a:srgbClr val="FFFFFF"/>
                </a:solidFill>
              </a:rPr>
              <a:pPr>
                <a:defRPr/>
              </a:pPr>
              <a:t>2/12/2016</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19A8DDF6-EC9B-4229-8B2E-ECACB630684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01253181"/>
      </p:ext>
    </p:extLst>
  </p:cSld>
  <p:clrMapOvr>
    <a:masterClrMapping/>
  </p:clrMapOvr>
  <p:transition spd="slow">
    <p:wip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022FDC30-3985-4933-8DE1-BEB35F2B90F1}" type="datetimeFigureOut">
              <a:rPr lang="en-US" smtClean="0">
                <a:solidFill>
                  <a:srgbClr val="FFFFFF"/>
                </a:solidFill>
              </a:rPr>
              <a:pPr>
                <a:defRPr/>
              </a:pPr>
              <a:t>2/12/2016</a:t>
            </a:fld>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8C3FAD69-29FC-4B38-B0BC-DE0C9F9329D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1926612"/>
      </p:ext>
    </p:extLst>
  </p:cSld>
  <p:clrMapOvr>
    <a:masterClrMapping/>
  </p:clrMapOvr>
  <p:transition spd="slow">
    <p:wip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6200000">
            <a:off x="4520370" y="-2751690"/>
            <a:ext cx="855889" cy="71413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rot="16200000">
            <a:off x="2302939" y="373706"/>
            <a:ext cx="5276850" cy="713205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0039902"/>
      </p:ext>
    </p:extLst>
  </p:cSld>
  <p:clrMapOvr>
    <a:masterClrMapping/>
  </p:clrMapOvr>
  <p:transition spd="slow">
    <p:wip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Vertical Title 1"/>
          <p:cNvSpPr>
            <a:spLocks noGrp="1"/>
          </p:cNvSpPr>
          <p:nvPr>
            <p:ph type="title" orient="vert"/>
          </p:nvPr>
        </p:nvSpPr>
        <p:spPr>
          <a:xfrm rot="16200000">
            <a:off x="4520370" y="-2751690"/>
            <a:ext cx="855889" cy="7141309"/>
          </a:xfrm>
        </p:spPr>
        <p:txBody>
          <a:bodyPr vert="eaVert"/>
          <a:lstStyle>
            <a:lvl1pPr>
              <a:defRPr>
                <a:solidFill>
                  <a:srgbClr val="002060"/>
                </a:solidFill>
              </a:defRPr>
            </a:lvl1pPr>
          </a:lstStyle>
          <a:p>
            <a:r>
              <a:rPr lang="en-US" dirty="0" smtClean="0"/>
              <a:t>Click to edit Master title style</a:t>
            </a:r>
            <a:endParaRPr lang="en-US" dirty="0"/>
          </a:p>
        </p:txBody>
      </p:sp>
      <p:sp>
        <p:nvSpPr>
          <p:cNvPr id="9" name="Vertical Text Placeholder 2"/>
          <p:cNvSpPr>
            <a:spLocks noGrp="1"/>
          </p:cNvSpPr>
          <p:nvPr>
            <p:ph type="body" orient="vert" idx="1"/>
          </p:nvPr>
        </p:nvSpPr>
        <p:spPr>
          <a:xfrm rot="16200000">
            <a:off x="2302939" y="373706"/>
            <a:ext cx="5276850" cy="7132055"/>
          </a:xfrm>
        </p:spPr>
        <p:txBody>
          <a:bodyPr vert="eaVert"/>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89354900"/>
      </p:ext>
    </p:extLst>
  </p:cSld>
  <p:clrMapOvr>
    <a:masterClrMapping/>
  </p:clrMapOvr>
  <p:transition spd="slow">
    <p:wip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Vertical Title 1"/>
          <p:cNvSpPr>
            <a:spLocks noGrp="1"/>
          </p:cNvSpPr>
          <p:nvPr>
            <p:ph type="title" orient="vert"/>
          </p:nvPr>
        </p:nvSpPr>
        <p:spPr>
          <a:xfrm rot="16200000">
            <a:off x="4520370" y="-2751690"/>
            <a:ext cx="855889" cy="7141309"/>
          </a:xfrm>
        </p:spPr>
        <p:txBody>
          <a:bodyPr vert="eaVert"/>
          <a:lstStyle/>
          <a:p>
            <a:r>
              <a:rPr lang="en-US" dirty="0" smtClean="0"/>
              <a:t>Click to edit Master title style</a:t>
            </a:r>
            <a:endParaRPr lang="en-US" dirty="0"/>
          </a:p>
        </p:txBody>
      </p:sp>
      <p:sp>
        <p:nvSpPr>
          <p:cNvPr id="9" name="Vertical Text Placeholder 2"/>
          <p:cNvSpPr>
            <a:spLocks noGrp="1"/>
          </p:cNvSpPr>
          <p:nvPr>
            <p:ph type="body" orient="vert" idx="1"/>
          </p:nvPr>
        </p:nvSpPr>
        <p:spPr>
          <a:xfrm rot="16200000">
            <a:off x="2302939" y="373706"/>
            <a:ext cx="5276850" cy="713205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0086950"/>
      </p:ext>
    </p:extLst>
  </p:cSld>
  <p:clrMapOvr>
    <a:masterClrMapping/>
  </p:clrMapOvr>
  <p:transition spd="slow">
    <p:wip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Vertical Title 1"/>
          <p:cNvSpPr>
            <a:spLocks noGrp="1"/>
          </p:cNvSpPr>
          <p:nvPr>
            <p:ph type="title" orient="vert"/>
          </p:nvPr>
        </p:nvSpPr>
        <p:spPr>
          <a:xfrm rot="16200000">
            <a:off x="4520370" y="-2751690"/>
            <a:ext cx="855889" cy="7141309"/>
          </a:xfrm>
        </p:spPr>
        <p:txBody>
          <a:bodyPr vert="eaVert"/>
          <a:lstStyle>
            <a:lvl1pPr>
              <a:defRPr>
                <a:solidFill>
                  <a:srgbClr val="002060"/>
                </a:solidFill>
              </a:defRPr>
            </a:lvl1pPr>
          </a:lstStyle>
          <a:p>
            <a:r>
              <a:rPr lang="en-US" dirty="0" smtClean="0"/>
              <a:t>Click to edit Master title style</a:t>
            </a:r>
            <a:endParaRPr lang="en-US" dirty="0"/>
          </a:p>
        </p:txBody>
      </p:sp>
      <p:sp>
        <p:nvSpPr>
          <p:cNvPr id="11" name="Vertical Text Placeholder 2"/>
          <p:cNvSpPr>
            <a:spLocks noGrp="1"/>
          </p:cNvSpPr>
          <p:nvPr>
            <p:ph type="body" orient="vert" idx="1"/>
          </p:nvPr>
        </p:nvSpPr>
        <p:spPr>
          <a:xfrm rot="16200000">
            <a:off x="2302939" y="373706"/>
            <a:ext cx="5276850" cy="7132055"/>
          </a:xfrm>
        </p:spPr>
        <p:txBody>
          <a:bodyPr vert="eaVert"/>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8203960"/>
      </p:ext>
    </p:extLst>
  </p:cSld>
  <p:clrMapOvr>
    <a:masterClrMapping/>
  </p:clrMapOvr>
  <p:transition spd="slow">
    <p:wip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E44696-B91D-4891-BF8E-322F81D935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487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EE2EC9-C2BB-4382-850A-D0B95123C1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57827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B6B1F8-0243-409D-840D-F54392402D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16226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0AB3744-7EF9-449E-BD95-E8B991961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44887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9E653D1-C28E-4E89-87E4-EEE151A638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59557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630F8BD-FA01-412D-80C3-3C597236C2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48377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B5D4C2E-72CD-4664-A539-A97BD5FB18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42204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DF060EA-ADB0-4123-8588-E946FB2442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1827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F7F4156-D62F-409B-8DFF-91E6C4B7C4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74885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8C72C2-3841-439E-AC20-B372142371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19748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D3475C-68DD-4FD5-98B0-05C56033EA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94903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0082AB-84B8-4954-9861-A2B8FC9BB0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8709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89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5"/>
            <a:ext cx="7772400" cy="1500188"/>
          </a:xfrm>
        </p:spPr>
        <p:txBody>
          <a:bodyPr anchor="b"/>
          <a:lstStyle>
            <a:lvl1pPr marL="0" indent="0">
              <a:buNone/>
              <a:defRPr sz="1900"/>
            </a:lvl1pPr>
            <a:lvl2pPr marL="457072" indent="0">
              <a:buNone/>
              <a:defRPr sz="1900"/>
            </a:lvl2pPr>
            <a:lvl3pPr marL="914144" indent="0">
              <a:buNone/>
              <a:defRPr sz="1600"/>
            </a:lvl3pPr>
            <a:lvl4pPr marL="1371219" indent="0">
              <a:buNone/>
              <a:defRPr sz="1300"/>
            </a:lvl4pPr>
            <a:lvl5pPr marL="1828291" indent="0">
              <a:buNone/>
              <a:defRPr sz="1300"/>
            </a:lvl5pPr>
            <a:lvl6pPr marL="2285363" indent="0">
              <a:buNone/>
              <a:defRPr sz="1300"/>
            </a:lvl6pPr>
            <a:lvl7pPr marL="2742435" indent="0">
              <a:buNone/>
              <a:defRPr sz="1300"/>
            </a:lvl7pPr>
            <a:lvl8pPr marL="3199510" indent="0">
              <a:buNone/>
              <a:defRPr sz="1300"/>
            </a:lvl8pPr>
            <a:lvl9pPr marL="3656582" indent="0">
              <a:buNone/>
              <a:defRPr sz="13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CCE3D9E-8C08-4E1A-B317-3DFD786079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41690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430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430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71E5BA74-DFB7-4C91-ADC7-876DF2A91C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51115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A60C3A-6846-4D87-8E8D-DBAE2B1C7C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07120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2E06E-604C-420B-9596-51D139C89E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0669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1C87A7-BE0F-44E3-B94B-30EB9E8770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01565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8F01F2F-0F48-415E-8C0E-6C2F6764B1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5756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D714718-C75F-426A-B2CD-B636F9C1E7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12327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3435CE4-8766-4F13-8F08-B5D31E28A4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28796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AAABBC4-68FC-4915-8BA8-B4C237955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11696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AF83DDE-6356-479E-B186-7AC577FCDF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25803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8EBD858-0A50-4238-BA1E-2216C1D085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6324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1"/>
          </a:xfrm>
        </p:spPr>
        <p:txBody>
          <a:bodyPr/>
          <a:lstStyle>
            <a:lvl1pPr>
              <a:defRPr sz="2900"/>
            </a:lvl1pPr>
            <a:lvl2pPr>
              <a:defRPr sz="25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1"/>
          </a:xfrm>
        </p:spPr>
        <p:txBody>
          <a:bodyPr/>
          <a:lstStyle>
            <a:lvl1pPr>
              <a:defRPr sz="2900"/>
            </a:lvl1pPr>
            <a:lvl2pPr>
              <a:defRPr sz="25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C622A4B-BB70-437F-9780-196C7719DC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42309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5DF913B-13C7-4DBA-8DD3-3DA8387442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63804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1402E7-7CC5-47C5-B64B-C2E35606B1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43044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E44696-B91D-4891-BF8E-322F81D935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96403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B6B1F8-0243-409D-840D-F54392402D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03242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0AB3744-7EF9-449E-BD95-E8B991961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48718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9E653D1-C28E-4E89-87E4-EEE151A638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18422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630F8BD-FA01-412D-80C3-3C597236C2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05231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B5D4C2E-72CD-4664-A539-A97BD5FB18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49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DF060EA-ADB0-4123-8588-E946FB2442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4601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F7F4156-D62F-409B-8DFF-91E6C4B7C4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10844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9" cy="639761"/>
          </a:xfrm>
        </p:spPr>
        <p:txBody>
          <a:bodyPr anchor="b"/>
          <a:lstStyle>
            <a:lvl1pPr marL="0" indent="0">
              <a:buNone/>
              <a:defRPr sz="2500" b="1"/>
            </a:lvl1pPr>
            <a:lvl2pPr marL="457072" indent="0">
              <a:buNone/>
              <a:defRPr sz="1900" b="1"/>
            </a:lvl2pPr>
            <a:lvl3pPr marL="914144" indent="0">
              <a:buNone/>
              <a:defRPr sz="1900" b="1"/>
            </a:lvl3pPr>
            <a:lvl4pPr marL="1371219" indent="0">
              <a:buNone/>
              <a:defRPr sz="1600" b="1"/>
            </a:lvl4pPr>
            <a:lvl5pPr marL="1828291" indent="0">
              <a:buNone/>
              <a:defRPr sz="1600" b="1"/>
            </a:lvl5pPr>
            <a:lvl6pPr marL="2285363" indent="0">
              <a:buNone/>
              <a:defRPr sz="1600" b="1"/>
            </a:lvl6pPr>
            <a:lvl7pPr marL="2742435" indent="0">
              <a:buNone/>
              <a:defRPr sz="1600" b="1"/>
            </a:lvl7pPr>
            <a:lvl8pPr marL="3199510" indent="0">
              <a:buNone/>
              <a:defRPr sz="1600" b="1"/>
            </a:lvl8pPr>
            <a:lvl9pPr marL="365658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8"/>
            <a:ext cx="4040189" cy="3951289"/>
          </a:xfrm>
        </p:spPr>
        <p:txBody>
          <a:bodyPr/>
          <a:lstStyle>
            <a:lvl1pPr>
              <a:defRPr sz="2500"/>
            </a:lvl1pPr>
            <a:lvl2pPr>
              <a:defRPr sz="19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7"/>
            <a:ext cx="4041774" cy="639761"/>
          </a:xfrm>
        </p:spPr>
        <p:txBody>
          <a:bodyPr anchor="b"/>
          <a:lstStyle>
            <a:lvl1pPr marL="0" indent="0">
              <a:buNone/>
              <a:defRPr sz="2500" b="1"/>
            </a:lvl1pPr>
            <a:lvl2pPr marL="457072" indent="0">
              <a:buNone/>
              <a:defRPr sz="1900" b="1"/>
            </a:lvl2pPr>
            <a:lvl3pPr marL="914144" indent="0">
              <a:buNone/>
              <a:defRPr sz="1900" b="1"/>
            </a:lvl3pPr>
            <a:lvl4pPr marL="1371219" indent="0">
              <a:buNone/>
              <a:defRPr sz="1600" b="1"/>
            </a:lvl4pPr>
            <a:lvl5pPr marL="1828291" indent="0">
              <a:buNone/>
              <a:defRPr sz="1600" b="1"/>
            </a:lvl5pPr>
            <a:lvl6pPr marL="2285363" indent="0">
              <a:buNone/>
              <a:defRPr sz="1600" b="1"/>
            </a:lvl6pPr>
            <a:lvl7pPr marL="2742435" indent="0">
              <a:buNone/>
              <a:defRPr sz="1600" b="1"/>
            </a:lvl7pPr>
            <a:lvl8pPr marL="3199510" indent="0">
              <a:buNone/>
              <a:defRPr sz="1600" b="1"/>
            </a:lvl8pPr>
            <a:lvl9pPr marL="365658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8"/>
            <a:ext cx="4041774" cy="3951289"/>
          </a:xfrm>
        </p:spPr>
        <p:txBody>
          <a:bodyPr/>
          <a:lstStyle>
            <a:lvl1pPr>
              <a:defRPr sz="2500"/>
            </a:lvl1pPr>
            <a:lvl2pPr>
              <a:defRPr sz="19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7419D41-9335-4C57-ACDD-4EA38B2917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736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8C72C2-3841-439E-AC20-B372142371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7370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D3475C-68DD-4FD5-98B0-05C56033EA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66549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0082AB-84B8-4954-9861-A2B8FC9BB0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8229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430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430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71E5BA74-DFB7-4C91-ADC7-876DF2A91C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66456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F05FC3C-0FA5-4D16-BB66-BF2C2E4EF0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30016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4D26C9-2CEA-43C9-B33C-150F748BFA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57712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7D6175-584B-4BA3-9C90-2356F925F5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01372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2889392-2D7E-4F1D-883F-6DBA72693E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0041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B29CFFA-8D14-49DA-A006-5495B3AE14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14112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2C03E23-1B9E-430E-9E52-419EC6E626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63767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5EDA3C1-5119-4C45-A725-3428E44709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40642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081DB7B-5E0B-4104-B1FF-49247ED3EE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09955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40C98F-BD0F-4EC4-ADCF-0EE25486E2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75758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8CD4EAB-98F0-459A-8285-06E1937350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62504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3E2E7E-E35B-4736-9D4D-18493E91F2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22233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6A93A5-2184-4646-9202-71B04ACFA7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52857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DC5C5514-A97B-4377-A8E5-839950DCB10E}" type="datetimeFigureOut">
              <a:rPr lang="en-US" smtClean="0">
                <a:solidFill>
                  <a:srgbClr val="438086"/>
                </a:solidFill>
              </a:rPr>
              <a:pPr/>
              <a:t>2/12/2016</a:t>
            </a:fld>
            <a:endParaRPr lang="en-US">
              <a:solidFill>
                <a:srgbClr val="438086"/>
              </a:solidFill>
            </a:endParaRPr>
          </a:p>
        </p:txBody>
      </p:sp>
      <p:sp>
        <p:nvSpPr>
          <p:cNvPr id="17" name="Footer Placeholder 16"/>
          <p:cNvSpPr>
            <a:spLocks noGrp="1"/>
          </p:cNvSpPr>
          <p:nvPr>
            <p:ph type="ftr" sz="quarter" idx="11"/>
          </p:nvPr>
        </p:nvSpPr>
        <p:spPr>
          <a:xfrm>
            <a:off x="5410200" y="4205288"/>
            <a:ext cx="1295400" cy="457200"/>
          </a:xfrm>
        </p:spPr>
        <p:txBody>
          <a:bodyPr/>
          <a:lstStyle/>
          <a:p>
            <a:endParaRPr lang="en-US">
              <a:solidFill>
                <a:srgbClr val="438086"/>
              </a:solidFill>
            </a:endParaRPr>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2CDD559A-86C7-4838-BE14-77FF593D948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013276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C5C5514-A97B-4377-A8E5-839950DCB10E}" type="datetimeFigureOut">
              <a:rPr lang="en-US" smtClean="0">
                <a:solidFill>
                  <a:srgbClr val="438086"/>
                </a:solidFill>
              </a:rPr>
              <a:pPr/>
              <a:t>2/12/2016</a:t>
            </a:fld>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2CDD559A-86C7-4838-BE14-77FF593D948C}" type="slidenum">
              <a:rPr lang="en-US" smtClean="0"/>
              <a:pPr/>
              <a:t>‹#›</a:t>
            </a:fld>
            <a:endParaRPr lang="en-US"/>
          </a:p>
        </p:txBody>
      </p:sp>
    </p:spTree>
    <p:extLst>
      <p:ext uri="{BB962C8B-B14F-4D97-AF65-F5344CB8AC3E}">
        <p14:creationId xmlns:p14="http://schemas.microsoft.com/office/powerpoint/2010/main" val="18511397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C5C5514-A97B-4377-A8E5-839950DCB10E}" type="datetimeFigureOut">
              <a:rPr lang="en-US" smtClean="0">
                <a:solidFill>
                  <a:srgbClr val="438086"/>
                </a:solidFill>
              </a:rPr>
              <a:pPr/>
              <a:t>2/12/2016</a:t>
            </a:fld>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2CDD559A-86C7-4838-BE14-77FF593D948C}" type="slidenum">
              <a:rPr lang="en-US" smtClean="0"/>
              <a:pPr/>
              <a:t>‹#›</a:t>
            </a:fld>
            <a:endParaRPr lang="en-US"/>
          </a:p>
        </p:txBody>
      </p:sp>
    </p:spTree>
    <p:extLst>
      <p:ext uri="{BB962C8B-B14F-4D97-AF65-F5344CB8AC3E}">
        <p14:creationId xmlns:p14="http://schemas.microsoft.com/office/powerpoint/2010/main" val="22975307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C5C5514-A97B-4377-A8E5-839950DCB10E}" type="datetimeFigureOut">
              <a:rPr lang="en-US" smtClean="0">
                <a:solidFill>
                  <a:srgbClr val="438086"/>
                </a:solidFill>
              </a:rPr>
              <a:pPr/>
              <a:t>2/12/2016</a:t>
            </a:fld>
            <a:endParaRPr lang="en-US">
              <a:solidFill>
                <a:srgbClr val="438086"/>
              </a:solidFill>
            </a:endParaRPr>
          </a:p>
        </p:txBody>
      </p:sp>
      <p:sp>
        <p:nvSpPr>
          <p:cNvPr id="6" name="Footer Placeholder 5"/>
          <p:cNvSpPr>
            <a:spLocks noGrp="1"/>
          </p:cNvSpPr>
          <p:nvPr>
            <p:ph type="ftr" sz="quarter" idx="11"/>
          </p:nvPr>
        </p:nvSpPr>
        <p:spPr/>
        <p:txBody>
          <a:bodyPr/>
          <a:lstStyle/>
          <a:p>
            <a:endParaRPr lang="en-US">
              <a:solidFill>
                <a:srgbClr val="438086"/>
              </a:solidFill>
            </a:endParaRPr>
          </a:p>
        </p:txBody>
      </p:sp>
      <p:sp>
        <p:nvSpPr>
          <p:cNvPr id="7" name="Slide Number Placeholder 6"/>
          <p:cNvSpPr>
            <a:spLocks noGrp="1"/>
          </p:cNvSpPr>
          <p:nvPr>
            <p:ph type="sldNum" sz="quarter" idx="12"/>
          </p:nvPr>
        </p:nvSpPr>
        <p:spPr/>
        <p:txBody>
          <a:bodyPr/>
          <a:lstStyle/>
          <a:p>
            <a:fld id="{2CDD559A-86C7-4838-BE14-77FF593D948C}" type="slidenum">
              <a:rPr lang="en-US" smtClean="0"/>
              <a:pPr/>
              <a:t>‹#›</a:t>
            </a:fld>
            <a:endParaRPr lang="en-US"/>
          </a:p>
        </p:txBody>
      </p:sp>
    </p:spTree>
    <p:extLst>
      <p:ext uri="{BB962C8B-B14F-4D97-AF65-F5344CB8AC3E}">
        <p14:creationId xmlns:p14="http://schemas.microsoft.com/office/powerpoint/2010/main" val="41406545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DC5C5514-A97B-4377-A8E5-839950DCB10E}" type="datetimeFigureOut">
              <a:rPr lang="en-US" smtClean="0">
                <a:solidFill>
                  <a:srgbClr val="438086"/>
                </a:solidFill>
              </a:rPr>
              <a:pPr/>
              <a:t>2/12/2016</a:t>
            </a:fld>
            <a:endParaRPr lang="en-US">
              <a:solidFill>
                <a:srgbClr val="438086"/>
              </a:solidFill>
            </a:endParaRPr>
          </a:p>
        </p:txBody>
      </p:sp>
      <p:sp>
        <p:nvSpPr>
          <p:cNvPr id="27" name="Slide Number Placeholder 26"/>
          <p:cNvSpPr>
            <a:spLocks noGrp="1"/>
          </p:cNvSpPr>
          <p:nvPr>
            <p:ph type="sldNum" sz="quarter" idx="11"/>
          </p:nvPr>
        </p:nvSpPr>
        <p:spPr/>
        <p:txBody>
          <a:bodyPr rtlCol="0"/>
          <a:lstStyle/>
          <a:p>
            <a:fld id="{2CDD559A-86C7-4838-BE14-77FF593D948C}"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solidFill>
                <a:srgbClr val="438086"/>
              </a:solidFill>
            </a:endParaRPr>
          </a:p>
        </p:txBody>
      </p:sp>
    </p:spTree>
    <p:extLst>
      <p:ext uri="{BB962C8B-B14F-4D97-AF65-F5344CB8AC3E}">
        <p14:creationId xmlns:p14="http://schemas.microsoft.com/office/powerpoint/2010/main" val="1560140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EA7E2B6-F73E-4675-98E0-4389FAD7BD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64895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DC5C5514-A97B-4377-A8E5-839950DCB10E}" type="datetimeFigureOut">
              <a:rPr lang="en-US" smtClean="0">
                <a:solidFill>
                  <a:srgbClr val="438086"/>
                </a:solidFill>
              </a:rPr>
              <a:pPr/>
              <a:t>2/12/2016</a:t>
            </a:fld>
            <a:endParaRPr lang="en-US">
              <a:solidFill>
                <a:srgbClr val="438086"/>
              </a:solidFill>
            </a:endParaRPr>
          </a:p>
        </p:txBody>
      </p:sp>
      <p:sp>
        <p:nvSpPr>
          <p:cNvPr id="4" name="Footer Placeholder 3"/>
          <p:cNvSpPr>
            <a:spLocks noGrp="1"/>
          </p:cNvSpPr>
          <p:nvPr>
            <p:ph type="ftr" sz="quarter" idx="11"/>
          </p:nvPr>
        </p:nvSpPr>
        <p:spPr>
          <a:xfrm>
            <a:off x="5257800" y="612648"/>
            <a:ext cx="1325880" cy="457200"/>
          </a:xfrm>
        </p:spPr>
        <p:txBody>
          <a:bodyPr/>
          <a:lstStyle/>
          <a:p>
            <a:endParaRPr lang="en-US">
              <a:solidFill>
                <a:srgbClr val="438086"/>
              </a:solidFill>
            </a:endParaRPr>
          </a:p>
        </p:txBody>
      </p:sp>
      <p:sp>
        <p:nvSpPr>
          <p:cNvPr id="5" name="Slide Number Placeholder 4"/>
          <p:cNvSpPr>
            <a:spLocks noGrp="1"/>
          </p:cNvSpPr>
          <p:nvPr>
            <p:ph type="sldNum" sz="quarter" idx="12"/>
          </p:nvPr>
        </p:nvSpPr>
        <p:spPr>
          <a:xfrm>
            <a:off x="8174736" y="2272"/>
            <a:ext cx="762000" cy="365760"/>
          </a:xfrm>
        </p:spPr>
        <p:txBody>
          <a:bodyPr/>
          <a:lstStyle/>
          <a:p>
            <a:fld id="{2CDD559A-86C7-4838-BE14-77FF593D948C}" type="slidenum">
              <a:rPr lang="en-US" smtClean="0"/>
              <a:pPr/>
              <a:t>‹#›</a:t>
            </a:fld>
            <a:endParaRPr lang="en-US"/>
          </a:p>
        </p:txBody>
      </p:sp>
    </p:spTree>
    <p:extLst>
      <p:ext uri="{BB962C8B-B14F-4D97-AF65-F5344CB8AC3E}">
        <p14:creationId xmlns:p14="http://schemas.microsoft.com/office/powerpoint/2010/main" val="42807179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C5514-A97B-4377-A8E5-839950DCB10E}" type="datetimeFigureOut">
              <a:rPr lang="en-US" smtClean="0">
                <a:solidFill>
                  <a:srgbClr val="438086"/>
                </a:solidFill>
              </a:rPr>
              <a:pPr/>
              <a:t>2/12/2016</a:t>
            </a:fld>
            <a:endParaRPr lang="en-US">
              <a:solidFill>
                <a:srgbClr val="438086"/>
              </a:solidFill>
            </a:endParaRPr>
          </a:p>
        </p:txBody>
      </p:sp>
      <p:sp>
        <p:nvSpPr>
          <p:cNvPr id="3" name="Footer Placeholder 2"/>
          <p:cNvSpPr>
            <a:spLocks noGrp="1"/>
          </p:cNvSpPr>
          <p:nvPr>
            <p:ph type="ftr" sz="quarter" idx="11"/>
          </p:nvPr>
        </p:nvSpPr>
        <p:spPr/>
        <p:txBody>
          <a:bodyPr/>
          <a:lstStyle/>
          <a:p>
            <a:endParaRPr lang="en-US">
              <a:solidFill>
                <a:srgbClr val="438086"/>
              </a:solidFill>
            </a:endParaRPr>
          </a:p>
        </p:txBody>
      </p:sp>
      <p:sp>
        <p:nvSpPr>
          <p:cNvPr id="4" name="Slide Number Placeholder 3"/>
          <p:cNvSpPr>
            <a:spLocks noGrp="1"/>
          </p:cNvSpPr>
          <p:nvPr>
            <p:ph type="sldNum" sz="quarter" idx="12"/>
          </p:nvPr>
        </p:nvSpPr>
        <p:spPr/>
        <p:txBody>
          <a:bodyPr/>
          <a:lstStyle/>
          <a:p>
            <a:fld id="{2CDD559A-86C7-4838-BE14-77FF593D948C}" type="slidenum">
              <a:rPr lang="en-US" smtClean="0"/>
              <a:pPr/>
              <a:t>‹#›</a:t>
            </a:fld>
            <a:endParaRPr lang="en-US"/>
          </a:p>
        </p:txBody>
      </p:sp>
    </p:spTree>
    <p:extLst>
      <p:ext uri="{BB962C8B-B14F-4D97-AF65-F5344CB8AC3E}">
        <p14:creationId xmlns:p14="http://schemas.microsoft.com/office/powerpoint/2010/main" val="235958131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C5C5514-A97B-4377-A8E5-839950DCB10E}" type="datetimeFigureOut">
              <a:rPr lang="en-US" smtClean="0">
                <a:solidFill>
                  <a:srgbClr val="438086"/>
                </a:solidFill>
              </a:rPr>
              <a:pPr/>
              <a:t>2/12/2016</a:t>
            </a:fld>
            <a:endParaRPr lang="en-US">
              <a:solidFill>
                <a:srgbClr val="438086"/>
              </a:solidFill>
            </a:endParaRPr>
          </a:p>
        </p:txBody>
      </p:sp>
      <p:sp>
        <p:nvSpPr>
          <p:cNvPr id="6" name="Footer Placeholder 5"/>
          <p:cNvSpPr>
            <a:spLocks noGrp="1"/>
          </p:cNvSpPr>
          <p:nvPr>
            <p:ph type="ftr" sz="quarter" idx="11"/>
          </p:nvPr>
        </p:nvSpPr>
        <p:spPr/>
        <p:txBody>
          <a:bodyPr/>
          <a:lstStyle/>
          <a:p>
            <a:endParaRPr lang="en-US">
              <a:solidFill>
                <a:srgbClr val="438086"/>
              </a:solidFill>
            </a:endParaRPr>
          </a:p>
        </p:txBody>
      </p:sp>
      <p:sp>
        <p:nvSpPr>
          <p:cNvPr id="7" name="Slide Number Placeholder 6"/>
          <p:cNvSpPr>
            <a:spLocks noGrp="1"/>
          </p:cNvSpPr>
          <p:nvPr>
            <p:ph type="sldNum" sz="quarter" idx="12"/>
          </p:nvPr>
        </p:nvSpPr>
        <p:spPr/>
        <p:txBody>
          <a:bodyPr/>
          <a:lstStyle/>
          <a:p>
            <a:fld id="{2CDD559A-86C7-4838-BE14-77FF593D948C}" type="slidenum">
              <a:rPr lang="en-US" smtClean="0"/>
              <a:pPr/>
              <a:t>‹#›</a:t>
            </a:fld>
            <a:endParaRPr lang="en-US"/>
          </a:p>
        </p:txBody>
      </p:sp>
    </p:spTree>
    <p:extLst>
      <p:ext uri="{BB962C8B-B14F-4D97-AF65-F5344CB8AC3E}">
        <p14:creationId xmlns:p14="http://schemas.microsoft.com/office/powerpoint/2010/main" val="8273944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C5C5514-A97B-4377-A8E5-839950DCB10E}" type="datetimeFigureOut">
              <a:rPr lang="en-US" smtClean="0">
                <a:solidFill>
                  <a:srgbClr val="438086"/>
                </a:solidFill>
              </a:rPr>
              <a:pPr/>
              <a:t>2/12/2016</a:t>
            </a:fld>
            <a:endParaRPr lang="en-US">
              <a:solidFill>
                <a:srgbClr val="438086"/>
              </a:solidFill>
            </a:endParaRPr>
          </a:p>
        </p:txBody>
      </p:sp>
      <p:sp>
        <p:nvSpPr>
          <p:cNvPr id="6" name="Footer Placeholder 5"/>
          <p:cNvSpPr>
            <a:spLocks noGrp="1"/>
          </p:cNvSpPr>
          <p:nvPr>
            <p:ph type="ftr" sz="quarter" idx="11"/>
          </p:nvPr>
        </p:nvSpPr>
        <p:spPr/>
        <p:txBody>
          <a:bodyPr/>
          <a:lstStyle/>
          <a:p>
            <a:endParaRPr lang="en-US">
              <a:solidFill>
                <a:srgbClr val="438086"/>
              </a:solidFill>
            </a:endParaRPr>
          </a:p>
        </p:txBody>
      </p:sp>
      <p:sp>
        <p:nvSpPr>
          <p:cNvPr id="7" name="Slide Number Placeholder 6"/>
          <p:cNvSpPr>
            <a:spLocks noGrp="1"/>
          </p:cNvSpPr>
          <p:nvPr>
            <p:ph type="sldNum" sz="quarter" idx="12"/>
          </p:nvPr>
        </p:nvSpPr>
        <p:spPr/>
        <p:txBody>
          <a:bodyPr/>
          <a:lstStyle/>
          <a:p>
            <a:fld id="{2CDD559A-86C7-4838-BE14-77FF593D948C}" type="slidenum">
              <a:rPr lang="en-US" smtClean="0"/>
              <a:pPr/>
              <a:t>‹#›</a:t>
            </a:fld>
            <a:endParaRPr lang="en-US"/>
          </a:p>
        </p:txBody>
      </p:sp>
    </p:spTree>
    <p:extLst>
      <p:ext uri="{BB962C8B-B14F-4D97-AF65-F5344CB8AC3E}">
        <p14:creationId xmlns:p14="http://schemas.microsoft.com/office/powerpoint/2010/main" val="392876215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C5C5514-A97B-4377-A8E5-839950DCB10E}" type="datetimeFigureOut">
              <a:rPr lang="en-US" smtClean="0">
                <a:solidFill>
                  <a:srgbClr val="438086"/>
                </a:solidFill>
              </a:rPr>
              <a:pPr/>
              <a:t>2/12/2016</a:t>
            </a:fld>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2CDD559A-86C7-4838-BE14-77FF593D948C}" type="slidenum">
              <a:rPr lang="en-US" smtClean="0"/>
              <a:pPr/>
              <a:t>‹#›</a:t>
            </a:fld>
            <a:endParaRPr lang="en-US"/>
          </a:p>
        </p:txBody>
      </p:sp>
    </p:spTree>
    <p:extLst>
      <p:ext uri="{BB962C8B-B14F-4D97-AF65-F5344CB8AC3E}">
        <p14:creationId xmlns:p14="http://schemas.microsoft.com/office/powerpoint/2010/main" val="21897667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C5C5514-A97B-4377-A8E5-839950DCB10E}" type="datetimeFigureOut">
              <a:rPr lang="en-US" smtClean="0">
                <a:solidFill>
                  <a:srgbClr val="438086"/>
                </a:solidFill>
              </a:rPr>
              <a:pPr/>
              <a:t>2/12/2016</a:t>
            </a:fld>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2CDD559A-86C7-4838-BE14-77FF593D948C}" type="slidenum">
              <a:rPr lang="en-US" smtClean="0"/>
              <a:pPr/>
              <a:t>‹#›</a:t>
            </a:fld>
            <a:endParaRPr lang="en-US"/>
          </a:p>
        </p:txBody>
      </p:sp>
    </p:spTree>
    <p:extLst>
      <p:ext uri="{BB962C8B-B14F-4D97-AF65-F5344CB8AC3E}">
        <p14:creationId xmlns:p14="http://schemas.microsoft.com/office/powerpoint/2010/main" val="3764611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2130432"/>
            <a:ext cx="7772402" cy="147002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5" y="3886203"/>
            <a:ext cx="6400801" cy="1752599"/>
          </a:xfrm>
        </p:spPr>
        <p:txBody>
          <a:bodyPr/>
          <a:lstStyle>
            <a:lvl1pPr marL="0" indent="0" algn="ctr">
              <a:buNone/>
              <a:defRPr>
                <a:solidFill>
                  <a:schemeClr val="tx1">
                    <a:tint val="75000"/>
                  </a:schemeClr>
                </a:solidFill>
              </a:defRPr>
            </a:lvl1pPr>
            <a:lvl2pPr marL="192476" indent="0" algn="ctr">
              <a:buNone/>
              <a:defRPr>
                <a:solidFill>
                  <a:schemeClr val="tx1">
                    <a:tint val="75000"/>
                  </a:schemeClr>
                </a:solidFill>
              </a:defRPr>
            </a:lvl2pPr>
            <a:lvl3pPr marL="384953" indent="0" algn="ctr">
              <a:buNone/>
              <a:defRPr>
                <a:solidFill>
                  <a:schemeClr val="tx1">
                    <a:tint val="75000"/>
                  </a:schemeClr>
                </a:solidFill>
              </a:defRPr>
            </a:lvl3pPr>
            <a:lvl4pPr marL="577432" indent="0" algn="ctr">
              <a:buNone/>
              <a:defRPr>
                <a:solidFill>
                  <a:schemeClr val="tx1">
                    <a:tint val="75000"/>
                  </a:schemeClr>
                </a:solidFill>
              </a:defRPr>
            </a:lvl4pPr>
            <a:lvl5pPr marL="769908" indent="0" algn="ctr">
              <a:buNone/>
              <a:defRPr>
                <a:solidFill>
                  <a:schemeClr val="tx1">
                    <a:tint val="75000"/>
                  </a:schemeClr>
                </a:solidFill>
              </a:defRPr>
            </a:lvl5pPr>
            <a:lvl6pPr marL="962388" indent="0" algn="ctr">
              <a:buNone/>
              <a:defRPr>
                <a:solidFill>
                  <a:schemeClr val="tx1">
                    <a:tint val="75000"/>
                  </a:schemeClr>
                </a:solidFill>
              </a:defRPr>
            </a:lvl6pPr>
            <a:lvl7pPr marL="1154864" indent="0" algn="ctr">
              <a:buNone/>
              <a:defRPr>
                <a:solidFill>
                  <a:schemeClr val="tx1">
                    <a:tint val="75000"/>
                  </a:schemeClr>
                </a:solidFill>
              </a:defRPr>
            </a:lvl7pPr>
            <a:lvl8pPr marL="1347340" indent="0" algn="ctr">
              <a:buNone/>
              <a:defRPr>
                <a:solidFill>
                  <a:schemeClr val="tx1">
                    <a:tint val="75000"/>
                  </a:schemeClr>
                </a:solidFill>
              </a:defRPr>
            </a:lvl8pPr>
            <a:lvl9pPr marL="15398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2EC7DC-D9CF-46D8-BE00-BEF11D6E741A}" type="datetimeFigureOut">
              <a:rPr lang="en-US" smtClean="0">
                <a:solidFill>
                  <a:prstClr val="black">
                    <a:tint val="75000"/>
                  </a:prstClr>
                </a:solidFill>
              </a:rPr>
              <a:pPr/>
              <a:t>2/12/2016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BF1214-1AA0-458F-9EFB-E69D44D53C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9726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2EC7DC-D9CF-46D8-BE00-BEF11D6E741A}" type="datetimeFigureOut">
              <a:rPr lang="en-US" smtClean="0">
                <a:solidFill>
                  <a:prstClr val="black">
                    <a:tint val="75000"/>
                  </a:prstClr>
                </a:solidFill>
              </a:rPr>
              <a:pPr/>
              <a:t>2/12/2016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BF1214-1AA0-458F-9EFB-E69D44D53C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89927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7" y="4406913"/>
            <a:ext cx="7772402" cy="1362075"/>
          </a:xfrm>
        </p:spPr>
        <p:txBody>
          <a:bodyPr anchor="t"/>
          <a:lstStyle>
            <a:lvl1pPr algn="l">
              <a:defRPr sz="1684" b="1" cap="all"/>
            </a:lvl1pPr>
          </a:lstStyle>
          <a:p>
            <a:r>
              <a:rPr lang="en-US" smtClean="0"/>
              <a:t>Click to edit Master title style</a:t>
            </a:r>
            <a:endParaRPr lang="en-US"/>
          </a:p>
        </p:txBody>
      </p:sp>
      <p:sp>
        <p:nvSpPr>
          <p:cNvPr id="3" name="Text Placeholder 2"/>
          <p:cNvSpPr>
            <a:spLocks noGrp="1"/>
          </p:cNvSpPr>
          <p:nvPr>
            <p:ph type="body" idx="1"/>
          </p:nvPr>
        </p:nvSpPr>
        <p:spPr>
          <a:xfrm>
            <a:off x="722317" y="2906724"/>
            <a:ext cx="7772402" cy="1500185"/>
          </a:xfrm>
        </p:spPr>
        <p:txBody>
          <a:bodyPr anchor="b"/>
          <a:lstStyle>
            <a:lvl1pPr marL="0" indent="0">
              <a:buNone/>
              <a:defRPr sz="842">
                <a:solidFill>
                  <a:schemeClr val="tx1">
                    <a:tint val="75000"/>
                  </a:schemeClr>
                </a:solidFill>
              </a:defRPr>
            </a:lvl1pPr>
            <a:lvl2pPr marL="192476" indent="0">
              <a:buNone/>
              <a:defRPr sz="758">
                <a:solidFill>
                  <a:schemeClr val="tx1">
                    <a:tint val="75000"/>
                  </a:schemeClr>
                </a:solidFill>
              </a:defRPr>
            </a:lvl2pPr>
            <a:lvl3pPr marL="384953" indent="0">
              <a:buNone/>
              <a:defRPr sz="675">
                <a:solidFill>
                  <a:schemeClr val="tx1">
                    <a:tint val="75000"/>
                  </a:schemeClr>
                </a:solidFill>
              </a:defRPr>
            </a:lvl3pPr>
            <a:lvl4pPr marL="577432" indent="0">
              <a:buNone/>
              <a:defRPr sz="591">
                <a:solidFill>
                  <a:schemeClr val="tx1">
                    <a:tint val="75000"/>
                  </a:schemeClr>
                </a:solidFill>
              </a:defRPr>
            </a:lvl4pPr>
            <a:lvl5pPr marL="769908" indent="0">
              <a:buNone/>
              <a:defRPr sz="591">
                <a:solidFill>
                  <a:schemeClr val="tx1">
                    <a:tint val="75000"/>
                  </a:schemeClr>
                </a:solidFill>
              </a:defRPr>
            </a:lvl5pPr>
            <a:lvl6pPr marL="962388" indent="0">
              <a:buNone/>
              <a:defRPr sz="591">
                <a:solidFill>
                  <a:schemeClr val="tx1">
                    <a:tint val="75000"/>
                  </a:schemeClr>
                </a:solidFill>
              </a:defRPr>
            </a:lvl6pPr>
            <a:lvl7pPr marL="1154864" indent="0">
              <a:buNone/>
              <a:defRPr sz="591">
                <a:solidFill>
                  <a:schemeClr val="tx1">
                    <a:tint val="75000"/>
                  </a:schemeClr>
                </a:solidFill>
              </a:defRPr>
            </a:lvl7pPr>
            <a:lvl8pPr marL="1347340" indent="0">
              <a:buNone/>
              <a:defRPr sz="591">
                <a:solidFill>
                  <a:schemeClr val="tx1">
                    <a:tint val="75000"/>
                  </a:schemeClr>
                </a:solidFill>
              </a:defRPr>
            </a:lvl8pPr>
            <a:lvl9pPr marL="1539817" indent="0">
              <a:buNone/>
              <a:defRPr sz="59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2EC7DC-D9CF-46D8-BE00-BEF11D6E741A}" type="datetimeFigureOut">
              <a:rPr lang="en-US" smtClean="0">
                <a:solidFill>
                  <a:prstClr val="black">
                    <a:tint val="75000"/>
                  </a:prstClr>
                </a:solidFill>
              </a:rPr>
              <a:pPr/>
              <a:t>2/12/2016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BF1214-1AA0-458F-9EFB-E69D44D53C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14138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6"/>
            <a:ext cx="4038599" cy="4525961"/>
          </a:xfrm>
        </p:spPr>
        <p:txBody>
          <a:bodyPr/>
          <a:lstStyle>
            <a:lvl1pPr>
              <a:defRPr sz="1179"/>
            </a:lvl1pPr>
            <a:lvl2pPr>
              <a:defRPr sz="1012"/>
            </a:lvl2pPr>
            <a:lvl3pPr>
              <a:defRPr sz="842"/>
            </a:lvl3pPr>
            <a:lvl4pPr>
              <a:defRPr sz="758"/>
            </a:lvl4pPr>
            <a:lvl5pPr>
              <a:defRPr sz="758"/>
            </a:lvl5pPr>
            <a:lvl6pPr>
              <a:defRPr sz="758"/>
            </a:lvl6pPr>
            <a:lvl7pPr>
              <a:defRPr sz="758"/>
            </a:lvl7pPr>
            <a:lvl8pPr>
              <a:defRPr sz="758"/>
            </a:lvl8pPr>
            <a:lvl9pPr>
              <a:defRPr sz="75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16"/>
            <a:ext cx="4038599" cy="4525961"/>
          </a:xfrm>
        </p:spPr>
        <p:txBody>
          <a:bodyPr/>
          <a:lstStyle>
            <a:lvl1pPr>
              <a:defRPr sz="1179"/>
            </a:lvl1pPr>
            <a:lvl2pPr>
              <a:defRPr sz="1012"/>
            </a:lvl2pPr>
            <a:lvl3pPr>
              <a:defRPr sz="842"/>
            </a:lvl3pPr>
            <a:lvl4pPr>
              <a:defRPr sz="758"/>
            </a:lvl4pPr>
            <a:lvl5pPr>
              <a:defRPr sz="758"/>
            </a:lvl5pPr>
            <a:lvl6pPr>
              <a:defRPr sz="758"/>
            </a:lvl6pPr>
            <a:lvl7pPr>
              <a:defRPr sz="758"/>
            </a:lvl7pPr>
            <a:lvl8pPr>
              <a:defRPr sz="758"/>
            </a:lvl8pPr>
            <a:lvl9pPr>
              <a:defRPr sz="75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2EC7DC-D9CF-46D8-BE00-BEF11D6E741A}" type="datetimeFigureOut">
              <a:rPr lang="en-US" smtClean="0">
                <a:solidFill>
                  <a:prstClr val="black">
                    <a:tint val="75000"/>
                  </a:prstClr>
                </a:solidFill>
              </a:rPr>
              <a:pPr/>
              <a:t>2/12/2016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BF1214-1AA0-458F-9EFB-E69D44D53C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44835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B66037-2318-46A1-93A5-D4662169FD47}" type="slidenum">
              <a:rPr lang="en-US"/>
              <a:pPr/>
              <a:t>‹#›</a:t>
            </a:fld>
            <a:endParaRPr lang="en-US"/>
          </a:p>
        </p:txBody>
      </p:sp>
    </p:spTree>
    <p:extLst>
      <p:ext uri="{BB962C8B-B14F-4D97-AF65-F5344CB8AC3E}">
        <p14:creationId xmlns:p14="http://schemas.microsoft.com/office/powerpoint/2010/main" val="38398957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4" cy="116205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1" cy="5853113"/>
          </a:xfrm>
        </p:spPr>
        <p:txBody>
          <a:bodyPr/>
          <a:lstStyle>
            <a:lvl1pPr>
              <a:defRPr sz="3200"/>
            </a:lvl1pPr>
            <a:lvl2pPr>
              <a:defRPr sz="2900"/>
            </a:lvl2pPr>
            <a:lvl3pPr>
              <a:defRPr sz="25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4" cy="4691063"/>
          </a:xfrm>
        </p:spPr>
        <p:txBody>
          <a:bodyPr/>
          <a:lstStyle>
            <a:lvl1pPr marL="0" indent="0">
              <a:buNone/>
              <a:defRPr sz="1300"/>
            </a:lvl1pPr>
            <a:lvl2pPr marL="457072" indent="0">
              <a:buNone/>
              <a:defRPr sz="1300"/>
            </a:lvl2pPr>
            <a:lvl3pPr marL="914144" indent="0">
              <a:buNone/>
              <a:defRPr sz="1000"/>
            </a:lvl3pPr>
            <a:lvl4pPr marL="1371219" indent="0">
              <a:buNone/>
              <a:defRPr sz="1000"/>
            </a:lvl4pPr>
            <a:lvl5pPr marL="1828291" indent="0">
              <a:buNone/>
              <a:defRPr sz="1000"/>
            </a:lvl5pPr>
            <a:lvl6pPr marL="2285363" indent="0">
              <a:buNone/>
              <a:defRPr sz="1000"/>
            </a:lvl6pPr>
            <a:lvl7pPr marL="2742435" indent="0">
              <a:buNone/>
              <a:defRPr sz="1000"/>
            </a:lvl7pPr>
            <a:lvl8pPr marL="3199510" indent="0">
              <a:buNone/>
              <a:defRPr sz="1000"/>
            </a:lvl8pPr>
            <a:lvl9pPr marL="365658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7DE1AF2-BD36-40F2-B32C-FF0A8EEE03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559311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5" y="1535124"/>
            <a:ext cx="4040188" cy="639761"/>
          </a:xfrm>
        </p:spPr>
        <p:txBody>
          <a:bodyPr anchor="b"/>
          <a:lstStyle>
            <a:lvl1pPr marL="0" indent="0">
              <a:buNone/>
              <a:defRPr sz="1012" b="1"/>
            </a:lvl1pPr>
            <a:lvl2pPr marL="192476" indent="0">
              <a:buNone/>
              <a:defRPr sz="842" b="1"/>
            </a:lvl2pPr>
            <a:lvl3pPr marL="384953" indent="0">
              <a:buNone/>
              <a:defRPr sz="758" b="1"/>
            </a:lvl3pPr>
            <a:lvl4pPr marL="577432" indent="0">
              <a:buNone/>
              <a:defRPr sz="675" b="1"/>
            </a:lvl4pPr>
            <a:lvl5pPr marL="769908" indent="0">
              <a:buNone/>
              <a:defRPr sz="675" b="1"/>
            </a:lvl5pPr>
            <a:lvl6pPr marL="962388" indent="0">
              <a:buNone/>
              <a:defRPr sz="675" b="1"/>
            </a:lvl6pPr>
            <a:lvl7pPr marL="1154864" indent="0">
              <a:buNone/>
              <a:defRPr sz="675" b="1"/>
            </a:lvl7pPr>
            <a:lvl8pPr marL="1347340" indent="0">
              <a:buNone/>
              <a:defRPr sz="675" b="1"/>
            </a:lvl8pPr>
            <a:lvl9pPr marL="1539817" indent="0">
              <a:buNone/>
              <a:defRPr sz="675" b="1"/>
            </a:lvl9pPr>
          </a:lstStyle>
          <a:p>
            <a:pPr lvl="0"/>
            <a:r>
              <a:rPr lang="en-US" smtClean="0"/>
              <a:t>Click to edit Master text styles</a:t>
            </a:r>
          </a:p>
        </p:txBody>
      </p:sp>
      <p:sp>
        <p:nvSpPr>
          <p:cNvPr id="4" name="Content Placeholder 3"/>
          <p:cNvSpPr>
            <a:spLocks noGrp="1"/>
          </p:cNvSpPr>
          <p:nvPr>
            <p:ph sz="half" idx="2"/>
          </p:nvPr>
        </p:nvSpPr>
        <p:spPr>
          <a:xfrm>
            <a:off x="457205" y="2174878"/>
            <a:ext cx="4040188" cy="3951289"/>
          </a:xfrm>
        </p:spPr>
        <p:txBody>
          <a:bodyPr/>
          <a:lstStyle>
            <a:lvl1pPr>
              <a:defRPr sz="1012"/>
            </a:lvl1pPr>
            <a:lvl2pPr>
              <a:defRPr sz="842"/>
            </a:lvl2pPr>
            <a:lvl3pPr>
              <a:defRPr sz="758"/>
            </a:lvl3pPr>
            <a:lvl4pPr>
              <a:defRPr sz="675"/>
            </a:lvl4pPr>
            <a:lvl5pPr>
              <a:defRPr sz="675"/>
            </a:lvl5pPr>
            <a:lvl6pPr>
              <a:defRPr sz="675"/>
            </a:lvl6pPr>
            <a:lvl7pPr>
              <a:defRPr sz="675"/>
            </a:lvl7pPr>
            <a:lvl8pPr>
              <a:defRPr sz="675"/>
            </a:lvl8pPr>
            <a:lvl9pPr>
              <a:defRPr sz="6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24"/>
            <a:ext cx="4041774" cy="639761"/>
          </a:xfrm>
        </p:spPr>
        <p:txBody>
          <a:bodyPr anchor="b"/>
          <a:lstStyle>
            <a:lvl1pPr marL="0" indent="0">
              <a:buNone/>
              <a:defRPr sz="1012" b="1"/>
            </a:lvl1pPr>
            <a:lvl2pPr marL="192476" indent="0">
              <a:buNone/>
              <a:defRPr sz="842" b="1"/>
            </a:lvl2pPr>
            <a:lvl3pPr marL="384953" indent="0">
              <a:buNone/>
              <a:defRPr sz="758" b="1"/>
            </a:lvl3pPr>
            <a:lvl4pPr marL="577432" indent="0">
              <a:buNone/>
              <a:defRPr sz="675" b="1"/>
            </a:lvl4pPr>
            <a:lvl5pPr marL="769908" indent="0">
              <a:buNone/>
              <a:defRPr sz="675" b="1"/>
            </a:lvl5pPr>
            <a:lvl6pPr marL="962388" indent="0">
              <a:buNone/>
              <a:defRPr sz="675" b="1"/>
            </a:lvl6pPr>
            <a:lvl7pPr marL="1154864" indent="0">
              <a:buNone/>
              <a:defRPr sz="675" b="1"/>
            </a:lvl7pPr>
            <a:lvl8pPr marL="1347340" indent="0">
              <a:buNone/>
              <a:defRPr sz="675" b="1"/>
            </a:lvl8pPr>
            <a:lvl9pPr marL="1539817" indent="0">
              <a:buNone/>
              <a:defRPr sz="675" b="1"/>
            </a:lvl9pPr>
          </a:lstStyle>
          <a:p>
            <a:pPr lvl="0"/>
            <a:r>
              <a:rPr lang="en-US" smtClean="0"/>
              <a:t>Click to edit Master text styles</a:t>
            </a:r>
          </a:p>
        </p:txBody>
      </p:sp>
      <p:sp>
        <p:nvSpPr>
          <p:cNvPr id="6" name="Content Placeholder 5"/>
          <p:cNvSpPr>
            <a:spLocks noGrp="1"/>
          </p:cNvSpPr>
          <p:nvPr>
            <p:ph sz="quarter" idx="4"/>
          </p:nvPr>
        </p:nvSpPr>
        <p:spPr>
          <a:xfrm>
            <a:off x="4645033" y="2174878"/>
            <a:ext cx="4041774" cy="3951289"/>
          </a:xfrm>
        </p:spPr>
        <p:txBody>
          <a:bodyPr/>
          <a:lstStyle>
            <a:lvl1pPr>
              <a:defRPr sz="1012"/>
            </a:lvl1pPr>
            <a:lvl2pPr>
              <a:defRPr sz="842"/>
            </a:lvl2pPr>
            <a:lvl3pPr>
              <a:defRPr sz="758"/>
            </a:lvl3pPr>
            <a:lvl4pPr>
              <a:defRPr sz="675"/>
            </a:lvl4pPr>
            <a:lvl5pPr>
              <a:defRPr sz="675"/>
            </a:lvl5pPr>
            <a:lvl6pPr>
              <a:defRPr sz="675"/>
            </a:lvl6pPr>
            <a:lvl7pPr>
              <a:defRPr sz="675"/>
            </a:lvl7pPr>
            <a:lvl8pPr>
              <a:defRPr sz="675"/>
            </a:lvl8pPr>
            <a:lvl9pPr>
              <a:defRPr sz="6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2EC7DC-D9CF-46D8-BE00-BEF11D6E741A}" type="datetimeFigureOut">
              <a:rPr lang="en-US" smtClean="0">
                <a:solidFill>
                  <a:prstClr val="black">
                    <a:tint val="75000"/>
                  </a:prstClr>
                </a:solidFill>
              </a:rPr>
              <a:pPr/>
              <a:t>2/12/2016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BF1214-1AA0-458F-9EFB-E69D44D53C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44131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2EC7DC-D9CF-46D8-BE00-BEF11D6E741A}" type="datetimeFigureOut">
              <a:rPr lang="en-US" smtClean="0">
                <a:solidFill>
                  <a:prstClr val="black">
                    <a:tint val="75000"/>
                  </a:prstClr>
                </a:solidFill>
              </a:rPr>
              <a:pPr/>
              <a:t>2/12/2016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BF1214-1AA0-458F-9EFB-E69D44D53C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31630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2EC7DC-D9CF-46D8-BE00-BEF11D6E741A}" type="datetimeFigureOut">
              <a:rPr lang="en-US" smtClean="0">
                <a:solidFill>
                  <a:prstClr val="black">
                    <a:tint val="75000"/>
                  </a:prstClr>
                </a:solidFill>
              </a:rPr>
              <a:pPr/>
              <a:t>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BF1214-1AA0-458F-9EFB-E69D44D53C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93690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4"/>
            <a:ext cx="3008312" cy="1162051"/>
          </a:xfrm>
        </p:spPr>
        <p:txBody>
          <a:bodyPr anchor="b"/>
          <a:lstStyle>
            <a:lvl1pPr algn="l">
              <a:defRPr sz="842" b="1"/>
            </a:lvl1pPr>
          </a:lstStyle>
          <a:p>
            <a:r>
              <a:rPr lang="en-US" smtClean="0"/>
              <a:t>Click to edit Master title style</a:t>
            </a:r>
            <a:endParaRPr lang="en-US"/>
          </a:p>
        </p:txBody>
      </p:sp>
      <p:sp>
        <p:nvSpPr>
          <p:cNvPr id="3" name="Content Placeholder 2"/>
          <p:cNvSpPr>
            <a:spLocks noGrp="1"/>
          </p:cNvSpPr>
          <p:nvPr>
            <p:ph idx="1"/>
          </p:nvPr>
        </p:nvSpPr>
        <p:spPr>
          <a:xfrm>
            <a:off x="3575054" y="273060"/>
            <a:ext cx="5111750" cy="5853110"/>
          </a:xfrm>
        </p:spPr>
        <p:txBody>
          <a:bodyPr/>
          <a:lstStyle>
            <a:lvl1pPr>
              <a:defRPr sz="1347"/>
            </a:lvl1pPr>
            <a:lvl2pPr>
              <a:defRPr sz="1179"/>
            </a:lvl2pPr>
            <a:lvl3pPr>
              <a:defRPr sz="1012"/>
            </a:lvl3pPr>
            <a:lvl4pPr>
              <a:defRPr sz="842"/>
            </a:lvl4pPr>
            <a:lvl5pPr>
              <a:defRPr sz="842"/>
            </a:lvl5pPr>
            <a:lvl6pPr>
              <a:defRPr sz="842"/>
            </a:lvl6pPr>
            <a:lvl7pPr>
              <a:defRPr sz="842"/>
            </a:lvl7pPr>
            <a:lvl8pPr>
              <a:defRPr sz="842"/>
            </a:lvl8pPr>
            <a:lvl9pPr>
              <a:defRPr sz="84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5"/>
            <a:ext cx="3008312" cy="4691064"/>
          </a:xfrm>
        </p:spPr>
        <p:txBody>
          <a:bodyPr/>
          <a:lstStyle>
            <a:lvl1pPr marL="0" indent="0">
              <a:buNone/>
              <a:defRPr sz="591"/>
            </a:lvl1pPr>
            <a:lvl2pPr marL="192476" indent="0">
              <a:buNone/>
              <a:defRPr sz="505"/>
            </a:lvl2pPr>
            <a:lvl3pPr marL="384953" indent="0">
              <a:buNone/>
              <a:defRPr sz="421"/>
            </a:lvl3pPr>
            <a:lvl4pPr marL="577432" indent="0">
              <a:buNone/>
              <a:defRPr sz="378"/>
            </a:lvl4pPr>
            <a:lvl5pPr marL="769908" indent="0">
              <a:buNone/>
              <a:defRPr sz="378"/>
            </a:lvl5pPr>
            <a:lvl6pPr marL="962388" indent="0">
              <a:buNone/>
              <a:defRPr sz="378"/>
            </a:lvl6pPr>
            <a:lvl7pPr marL="1154864" indent="0">
              <a:buNone/>
              <a:defRPr sz="378"/>
            </a:lvl7pPr>
            <a:lvl8pPr marL="1347340" indent="0">
              <a:buNone/>
              <a:defRPr sz="378"/>
            </a:lvl8pPr>
            <a:lvl9pPr marL="1539817" indent="0">
              <a:buNone/>
              <a:defRPr sz="37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2EC7DC-D9CF-46D8-BE00-BEF11D6E741A}" type="datetimeFigureOut">
              <a:rPr lang="en-US" smtClean="0">
                <a:solidFill>
                  <a:prstClr val="black">
                    <a:tint val="75000"/>
                  </a:prstClr>
                </a:solidFill>
              </a:rPr>
              <a:pPr/>
              <a:t>2/12/2016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BF1214-1AA0-458F-9EFB-E69D44D53C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4403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04"/>
            <a:ext cx="5486401" cy="566739"/>
          </a:xfrm>
        </p:spPr>
        <p:txBody>
          <a:bodyPr anchor="b"/>
          <a:lstStyle>
            <a:lvl1pPr algn="l">
              <a:defRPr sz="842"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81"/>
            <a:ext cx="5486401" cy="4114800"/>
          </a:xfrm>
        </p:spPr>
        <p:txBody>
          <a:bodyPr/>
          <a:lstStyle>
            <a:lvl1pPr marL="0" indent="0">
              <a:buNone/>
              <a:defRPr sz="1347"/>
            </a:lvl1pPr>
            <a:lvl2pPr marL="192476" indent="0">
              <a:buNone/>
              <a:defRPr sz="1179"/>
            </a:lvl2pPr>
            <a:lvl3pPr marL="384953" indent="0">
              <a:buNone/>
              <a:defRPr sz="1012"/>
            </a:lvl3pPr>
            <a:lvl4pPr marL="577432" indent="0">
              <a:buNone/>
              <a:defRPr sz="842"/>
            </a:lvl4pPr>
            <a:lvl5pPr marL="769908" indent="0">
              <a:buNone/>
              <a:defRPr sz="842"/>
            </a:lvl5pPr>
            <a:lvl6pPr marL="962388" indent="0">
              <a:buNone/>
              <a:defRPr sz="842"/>
            </a:lvl6pPr>
            <a:lvl7pPr marL="1154864" indent="0">
              <a:buNone/>
              <a:defRPr sz="842"/>
            </a:lvl7pPr>
            <a:lvl8pPr marL="1347340" indent="0">
              <a:buNone/>
              <a:defRPr sz="842"/>
            </a:lvl8pPr>
            <a:lvl9pPr marL="1539817" indent="0">
              <a:buNone/>
              <a:defRPr sz="842"/>
            </a:lvl9pPr>
          </a:lstStyle>
          <a:p>
            <a:endParaRPr lang="en-US"/>
          </a:p>
        </p:txBody>
      </p:sp>
      <p:sp>
        <p:nvSpPr>
          <p:cNvPr id="4" name="Text Placeholder 3"/>
          <p:cNvSpPr>
            <a:spLocks noGrp="1"/>
          </p:cNvSpPr>
          <p:nvPr>
            <p:ph type="body" sz="half" idx="2"/>
          </p:nvPr>
        </p:nvSpPr>
        <p:spPr>
          <a:xfrm>
            <a:off x="1792290" y="5367348"/>
            <a:ext cx="5486401" cy="804861"/>
          </a:xfrm>
        </p:spPr>
        <p:txBody>
          <a:bodyPr/>
          <a:lstStyle>
            <a:lvl1pPr marL="0" indent="0">
              <a:buNone/>
              <a:defRPr sz="591"/>
            </a:lvl1pPr>
            <a:lvl2pPr marL="192476" indent="0">
              <a:buNone/>
              <a:defRPr sz="505"/>
            </a:lvl2pPr>
            <a:lvl3pPr marL="384953" indent="0">
              <a:buNone/>
              <a:defRPr sz="421"/>
            </a:lvl3pPr>
            <a:lvl4pPr marL="577432" indent="0">
              <a:buNone/>
              <a:defRPr sz="378"/>
            </a:lvl4pPr>
            <a:lvl5pPr marL="769908" indent="0">
              <a:buNone/>
              <a:defRPr sz="378"/>
            </a:lvl5pPr>
            <a:lvl6pPr marL="962388" indent="0">
              <a:buNone/>
              <a:defRPr sz="378"/>
            </a:lvl6pPr>
            <a:lvl7pPr marL="1154864" indent="0">
              <a:buNone/>
              <a:defRPr sz="378"/>
            </a:lvl7pPr>
            <a:lvl8pPr marL="1347340" indent="0">
              <a:buNone/>
              <a:defRPr sz="378"/>
            </a:lvl8pPr>
            <a:lvl9pPr marL="1539817" indent="0">
              <a:buNone/>
              <a:defRPr sz="37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2EC7DC-D9CF-46D8-BE00-BEF11D6E741A}" type="datetimeFigureOut">
              <a:rPr lang="en-US" smtClean="0">
                <a:solidFill>
                  <a:prstClr val="black">
                    <a:tint val="75000"/>
                  </a:prstClr>
                </a:solidFill>
              </a:rPr>
              <a:pPr/>
              <a:t>2/12/2016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BF1214-1AA0-458F-9EFB-E69D44D53C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73794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2EC7DC-D9CF-46D8-BE00-BEF11D6E741A}" type="datetimeFigureOut">
              <a:rPr lang="en-US" smtClean="0">
                <a:solidFill>
                  <a:prstClr val="black">
                    <a:tint val="75000"/>
                  </a:prstClr>
                </a:solidFill>
              </a:rPr>
              <a:pPr/>
              <a:t>2/12/2016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BF1214-1AA0-458F-9EFB-E69D44D53C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50141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3"/>
            <a:ext cx="2057401"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7" y="274643"/>
            <a:ext cx="6019799"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2EC7DC-D9CF-46D8-BE00-BEF11D6E741A}" type="datetimeFigureOut">
              <a:rPr lang="en-US" smtClean="0">
                <a:solidFill>
                  <a:prstClr val="black">
                    <a:tint val="75000"/>
                  </a:prstClr>
                </a:solidFill>
              </a:rPr>
              <a:pPr/>
              <a:t>2/12/2016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BF1214-1AA0-458F-9EFB-E69D44D53C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50236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072" indent="0">
              <a:buNone/>
              <a:defRPr sz="2900"/>
            </a:lvl2pPr>
            <a:lvl3pPr marL="914144" indent="0">
              <a:buNone/>
              <a:defRPr sz="2500"/>
            </a:lvl3pPr>
            <a:lvl4pPr marL="1371219" indent="0">
              <a:buNone/>
              <a:defRPr sz="1900"/>
            </a:lvl4pPr>
            <a:lvl5pPr marL="1828291" indent="0">
              <a:buNone/>
              <a:defRPr sz="1900"/>
            </a:lvl5pPr>
            <a:lvl6pPr marL="2285363" indent="0">
              <a:buNone/>
              <a:defRPr sz="1900"/>
            </a:lvl6pPr>
            <a:lvl7pPr marL="2742435" indent="0">
              <a:buNone/>
              <a:defRPr sz="1900"/>
            </a:lvl7pPr>
            <a:lvl8pPr marL="3199510" indent="0">
              <a:buNone/>
              <a:defRPr sz="1900"/>
            </a:lvl8pPr>
            <a:lvl9pPr marL="3656582" indent="0">
              <a:buNone/>
              <a:defRPr sz="1900"/>
            </a:lvl9pPr>
          </a:lstStyle>
          <a:p>
            <a:endParaRPr lang="en-US"/>
          </a:p>
        </p:txBody>
      </p:sp>
      <p:sp>
        <p:nvSpPr>
          <p:cNvPr id="4" name="Text Placeholder 3"/>
          <p:cNvSpPr>
            <a:spLocks noGrp="1"/>
          </p:cNvSpPr>
          <p:nvPr>
            <p:ph type="body" sz="half" idx="2"/>
          </p:nvPr>
        </p:nvSpPr>
        <p:spPr>
          <a:xfrm>
            <a:off x="1792289" y="5367337"/>
            <a:ext cx="5486400" cy="804863"/>
          </a:xfrm>
        </p:spPr>
        <p:txBody>
          <a:bodyPr/>
          <a:lstStyle>
            <a:lvl1pPr marL="0" indent="0">
              <a:buNone/>
              <a:defRPr sz="1300"/>
            </a:lvl1pPr>
            <a:lvl2pPr marL="457072" indent="0">
              <a:buNone/>
              <a:defRPr sz="1300"/>
            </a:lvl2pPr>
            <a:lvl3pPr marL="914144" indent="0">
              <a:buNone/>
              <a:defRPr sz="1000"/>
            </a:lvl3pPr>
            <a:lvl4pPr marL="1371219" indent="0">
              <a:buNone/>
              <a:defRPr sz="1000"/>
            </a:lvl4pPr>
            <a:lvl5pPr marL="1828291" indent="0">
              <a:buNone/>
              <a:defRPr sz="1000"/>
            </a:lvl5pPr>
            <a:lvl6pPr marL="2285363" indent="0">
              <a:buNone/>
              <a:defRPr sz="1000"/>
            </a:lvl6pPr>
            <a:lvl7pPr marL="2742435" indent="0">
              <a:buNone/>
              <a:defRPr sz="1000"/>
            </a:lvl7pPr>
            <a:lvl8pPr marL="3199510" indent="0">
              <a:buNone/>
              <a:defRPr sz="1000"/>
            </a:lvl8pPr>
            <a:lvl9pPr marL="365658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7F57F28-6CE5-4C81-8CB3-7A05E34753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5008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7A052-AE6D-46DE-B567-CB4328DCDA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0040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B9FFA6-459E-4DD7-8E3E-34C4B56A21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7989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72" indent="0" algn="ctr">
              <a:buNone/>
              <a:defRPr/>
            </a:lvl2pPr>
            <a:lvl3pPr marL="914144" indent="0" algn="ctr">
              <a:buNone/>
              <a:defRPr/>
            </a:lvl3pPr>
            <a:lvl4pPr marL="1371219" indent="0" algn="ctr">
              <a:buNone/>
              <a:defRPr/>
            </a:lvl4pPr>
            <a:lvl5pPr marL="1828291" indent="0" algn="ctr">
              <a:buNone/>
              <a:defRPr/>
            </a:lvl5pPr>
            <a:lvl6pPr marL="2285363" indent="0" algn="ctr">
              <a:buNone/>
              <a:defRPr/>
            </a:lvl6pPr>
            <a:lvl7pPr marL="2742435" indent="0" algn="ctr">
              <a:buNone/>
              <a:defRPr/>
            </a:lvl7pPr>
            <a:lvl8pPr marL="3199510" indent="0" algn="ctr">
              <a:buNone/>
              <a:defRPr/>
            </a:lvl8pPr>
            <a:lvl9pPr marL="365658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3CA106B-D7A7-4A84-9AD6-88305DAD3F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26245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584EDB-79C8-4491-B310-8FCA3948DF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03874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89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5"/>
            <a:ext cx="7772400" cy="1500188"/>
          </a:xfrm>
        </p:spPr>
        <p:txBody>
          <a:bodyPr anchor="b"/>
          <a:lstStyle>
            <a:lvl1pPr marL="0" indent="0">
              <a:buNone/>
              <a:defRPr sz="1900"/>
            </a:lvl1pPr>
            <a:lvl2pPr marL="457072" indent="0">
              <a:buNone/>
              <a:defRPr sz="1900"/>
            </a:lvl2pPr>
            <a:lvl3pPr marL="914144" indent="0">
              <a:buNone/>
              <a:defRPr sz="1600"/>
            </a:lvl3pPr>
            <a:lvl4pPr marL="1371219" indent="0">
              <a:buNone/>
              <a:defRPr sz="1300"/>
            </a:lvl4pPr>
            <a:lvl5pPr marL="1828291" indent="0">
              <a:buNone/>
              <a:defRPr sz="1300"/>
            </a:lvl5pPr>
            <a:lvl6pPr marL="2285363" indent="0">
              <a:buNone/>
              <a:defRPr sz="1300"/>
            </a:lvl6pPr>
            <a:lvl7pPr marL="2742435" indent="0">
              <a:buNone/>
              <a:defRPr sz="1300"/>
            </a:lvl7pPr>
            <a:lvl8pPr marL="3199510" indent="0">
              <a:buNone/>
              <a:defRPr sz="1300"/>
            </a:lvl8pPr>
            <a:lvl9pPr marL="3656582" indent="0">
              <a:buNone/>
              <a:defRPr sz="13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CCA1CC-A065-4BB2-83B1-FA7551AFA4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70692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1"/>
          </a:xfrm>
        </p:spPr>
        <p:txBody>
          <a:bodyPr/>
          <a:lstStyle>
            <a:lvl1pPr>
              <a:defRPr sz="2900"/>
            </a:lvl1pPr>
            <a:lvl2pPr>
              <a:defRPr sz="25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1"/>
          </a:xfrm>
        </p:spPr>
        <p:txBody>
          <a:bodyPr/>
          <a:lstStyle>
            <a:lvl1pPr>
              <a:defRPr sz="2900"/>
            </a:lvl1pPr>
            <a:lvl2pPr>
              <a:defRPr sz="25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F22036-A0F7-456C-9EB3-56A084BFFE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67967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9" cy="639761"/>
          </a:xfrm>
        </p:spPr>
        <p:txBody>
          <a:bodyPr anchor="b"/>
          <a:lstStyle>
            <a:lvl1pPr marL="0" indent="0">
              <a:buNone/>
              <a:defRPr sz="2500" b="1"/>
            </a:lvl1pPr>
            <a:lvl2pPr marL="457072" indent="0">
              <a:buNone/>
              <a:defRPr sz="1900" b="1"/>
            </a:lvl2pPr>
            <a:lvl3pPr marL="914144" indent="0">
              <a:buNone/>
              <a:defRPr sz="1900" b="1"/>
            </a:lvl3pPr>
            <a:lvl4pPr marL="1371219" indent="0">
              <a:buNone/>
              <a:defRPr sz="1600" b="1"/>
            </a:lvl4pPr>
            <a:lvl5pPr marL="1828291" indent="0">
              <a:buNone/>
              <a:defRPr sz="1600" b="1"/>
            </a:lvl5pPr>
            <a:lvl6pPr marL="2285363" indent="0">
              <a:buNone/>
              <a:defRPr sz="1600" b="1"/>
            </a:lvl6pPr>
            <a:lvl7pPr marL="2742435" indent="0">
              <a:buNone/>
              <a:defRPr sz="1600" b="1"/>
            </a:lvl7pPr>
            <a:lvl8pPr marL="3199510" indent="0">
              <a:buNone/>
              <a:defRPr sz="1600" b="1"/>
            </a:lvl8pPr>
            <a:lvl9pPr marL="365658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8"/>
            <a:ext cx="4040189" cy="3951289"/>
          </a:xfrm>
        </p:spPr>
        <p:txBody>
          <a:bodyPr/>
          <a:lstStyle>
            <a:lvl1pPr>
              <a:defRPr sz="2500"/>
            </a:lvl1pPr>
            <a:lvl2pPr>
              <a:defRPr sz="19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7"/>
            <a:ext cx="4041774" cy="639761"/>
          </a:xfrm>
        </p:spPr>
        <p:txBody>
          <a:bodyPr anchor="b"/>
          <a:lstStyle>
            <a:lvl1pPr marL="0" indent="0">
              <a:buNone/>
              <a:defRPr sz="2500" b="1"/>
            </a:lvl1pPr>
            <a:lvl2pPr marL="457072" indent="0">
              <a:buNone/>
              <a:defRPr sz="1900" b="1"/>
            </a:lvl2pPr>
            <a:lvl3pPr marL="914144" indent="0">
              <a:buNone/>
              <a:defRPr sz="1900" b="1"/>
            </a:lvl3pPr>
            <a:lvl4pPr marL="1371219" indent="0">
              <a:buNone/>
              <a:defRPr sz="1600" b="1"/>
            </a:lvl4pPr>
            <a:lvl5pPr marL="1828291" indent="0">
              <a:buNone/>
              <a:defRPr sz="1600" b="1"/>
            </a:lvl5pPr>
            <a:lvl6pPr marL="2285363" indent="0">
              <a:buNone/>
              <a:defRPr sz="1600" b="1"/>
            </a:lvl6pPr>
            <a:lvl7pPr marL="2742435" indent="0">
              <a:buNone/>
              <a:defRPr sz="1600" b="1"/>
            </a:lvl7pPr>
            <a:lvl8pPr marL="3199510" indent="0">
              <a:buNone/>
              <a:defRPr sz="1600" b="1"/>
            </a:lvl8pPr>
            <a:lvl9pPr marL="365658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8"/>
            <a:ext cx="4041774" cy="3951289"/>
          </a:xfrm>
        </p:spPr>
        <p:txBody>
          <a:bodyPr/>
          <a:lstStyle>
            <a:lvl1pPr>
              <a:defRPr sz="2500"/>
            </a:lvl1pPr>
            <a:lvl2pPr>
              <a:defRPr sz="19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3298F68-9708-4C7B-A2DD-C9B7D1F8EE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5879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2E8CBF1-A6F5-4E46-8769-14E12D2BFD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89559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89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5"/>
            <a:ext cx="7772400" cy="1500188"/>
          </a:xfrm>
        </p:spPr>
        <p:txBody>
          <a:bodyPr anchor="b"/>
          <a:lstStyle>
            <a:lvl1pPr marL="0" indent="0">
              <a:buNone/>
              <a:defRPr sz="1900"/>
            </a:lvl1pPr>
            <a:lvl2pPr marL="457072" indent="0">
              <a:buNone/>
              <a:defRPr sz="1900"/>
            </a:lvl2pPr>
            <a:lvl3pPr marL="914144" indent="0">
              <a:buNone/>
              <a:defRPr sz="1600"/>
            </a:lvl3pPr>
            <a:lvl4pPr marL="1371219" indent="0">
              <a:buNone/>
              <a:defRPr sz="1300"/>
            </a:lvl4pPr>
            <a:lvl5pPr marL="1828291" indent="0">
              <a:buNone/>
              <a:defRPr sz="1300"/>
            </a:lvl5pPr>
            <a:lvl6pPr marL="2285363" indent="0">
              <a:buNone/>
              <a:defRPr sz="1300"/>
            </a:lvl6pPr>
            <a:lvl7pPr marL="2742435" indent="0">
              <a:buNone/>
              <a:defRPr sz="1300"/>
            </a:lvl7pPr>
            <a:lvl8pPr marL="3199510" indent="0">
              <a:buNone/>
              <a:defRPr sz="1300"/>
            </a:lvl8pPr>
            <a:lvl9pPr marL="3656582" indent="0">
              <a:buNone/>
              <a:defRPr sz="13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ED05B7-FDFE-473A-A9CC-2C1D0462A274}" type="slidenum">
              <a:rPr lang="en-US"/>
              <a:pPr/>
              <a:t>‹#›</a:t>
            </a:fld>
            <a:endParaRPr lang="en-US"/>
          </a:p>
        </p:txBody>
      </p:sp>
    </p:spTree>
    <p:extLst>
      <p:ext uri="{BB962C8B-B14F-4D97-AF65-F5344CB8AC3E}">
        <p14:creationId xmlns:p14="http://schemas.microsoft.com/office/powerpoint/2010/main" val="7505511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FBC7757-4111-47EF-81F1-EDA2A92426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1647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4" cy="116205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1" cy="5853113"/>
          </a:xfrm>
        </p:spPr>
        <p:txBody>
          <a:bodyPr/>
          <a:lstStyle>
            <a:lvl1pPr>
              <a:defRPr sz="3200"/>
            </a:lvl1pPr>
            <a:lvl2pPr>
              <a:defRPr sz="2900"/>
            </a:lvl2pPr>
            <a:lvl3pPr>
              <a:defRPr sz="25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4" cy="4691063"/>
          </a:xfrm>
        </p:spPr>
        <p:txBody>
          <a:bodyPr/>
          <a:lstStyle>
            <a:lvl1pPr marL="0" indent="0">
              <a:buNone/>
              <a:defRPr sz="1300"/>
            </a:lvl1pPr>
            <a:lvl2pPr marL="457072" indent="0">
              <a:buNone/>
              <a:defRPr sz="1300"/>
            </a:lvl2pPr>
            <a:lvl3pPr marL="914144" indent="0">
              <a:buNone/>
              <a:defRPr sz="1000"/>
            </a:lvl3pPr>
            <a:lvl4pPr marL="1371219" indent="0">
              <a:buNone/>
              <a:defRPr sz="1000"/>
            </a:lvl4pPr>
            <a:lvl5pPr marL="1828291" indent="0">
              <a:buNone/>
              <a:defRPr sz="1000"/>
            </a:lvl5pPr>
            <a:lvl6pPr marL="2285363" indent="0">
              <a:buNone/>
              <a:defRPr sz="1000"/>
            </a:lvl6pPr>
            <a:lvl7pPr marL="2742435" indent="0">
              <a:buNone/>
              <a:defRPr sz="1000"/>
            </a:lvl7pPr>
            <a:lvl8pPr marL="3199510" indent="0">
              <a:buNone/>
              <a:defRPr sz="1000"/>
            </a:lvl8pPr>
            <a:lvl9pPr marL="365658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A99B7F9-D50A-46C1-BDEA-976BF69836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84704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072" indent="0">
              <a:buNone/>
              <a:defRPr sz="2900"/>
            </a:lvl2pPr>
            <a:lvl3pPr marL="914144" indent="0">
              <a:buNone/>
              <a:defRPr sz="2500"/>
            </a:lvl3pPr>
            <a:lvl4pPr marL="1371219" indent="0">
              <a:buNone/>
              <a:defRPr sz="1900"/>
            </a:lvl4pPr>
            <a:lvl5pPr marL="1828291" indent="0">
              <a:buNone/>
              <a:defRPr sz="1900"/>
            </a:lvl5pPr>
            <a:lvl6pPr marL="2285363" indent="0">
              <a:buNone/>
              <a:defRPr sz="1900"/>
            </a:lvl6pPr>
            <a:lvl7pPr marL="2742435" indent="0">
              <a:buNone/>
              <a:defRPr sz="1900"/>
            </a:lvl7pPr>
            <a:lvl8pPr marL="3199510" indent="0">
              <a:buNone/>
              <a:defRPr sz="1900"/>
            </a:lvl8pPr>
            <a:lvl9pPr marL="3656582" indent="0">
              <a:buNone/>
              <a:defRPr sz="1900"/>
            </a:lvl9pPr>
          </a:lstStyle>
          <a:p>
            <a:endParaRPr lang="en-US"/>
          </a:p>
        </p:txBody>
      </p:sp>
      <p:sp>
        <p:nvSpPr>
          <p:cNvPr id="4" name="Text Placeholder 3"/>
          <p:cNvSpPr>
            <a:spLocks noGrp="1"/>
          </p:cNvSpPr>
          <p:nvPr>
            <p:ph type="body" sz="half" idx="2"/>
          </p:nvPr>
        </p:nvSpPr>
        <p:spPr>
          <a:xfrm>
            <a:off x="1792289" y="5367337"/>
            <a:ext cx="5486400" cy="804863"/>
          </a:xfrm>
        </p:spPr>
        <p:txBody>
          <a:bodyPr/>
          <a:lstStyle>
            <a:lvl1pPr marL="0" indent="0">
              <a:buNone/>
              <a:defRPr sz="1300"/>
            </a:lvl1pPr>
            <a:lvl2pPr marL="457072" indent="0">
              <a:buNone/>
              <a:defRPr sz="1300"/>
            </a:lvl2pPr>
            <a:lvl3pPr marL="914144" indent="0">
              <a:buNone/>
              <a:defRPr sz="1000"/>
            </a:lvl3pPr>
            <a:lvl4pPr marL="1371219" indent="0">
              <a:buNone/>
              <a:defRPr sz="1000"/>
            </a:lvl4pPr>
            <a:lvl5pPr marL="1828291" indent="0">
              <a:buNone/>
              <a:defRPr sz="1000"/>
            </a:lvl5pPr>
            <a:lvl6pPr marL="2285363" indent="0">
              <a:buNone/>
              <a:defRPr sz="1000"/>
            </a:lvl6pPr>
            <a:lvl7pPr marL="2742435" indent="0">
              <a:buNone/>
              <a:defRPr sz="1000"/>
            </a:lvl7pPr>
            <a:lvl8pPr marL="3199510" indent="0">
              <a:buNone/>
              <a:defRPr sz="1000"/>
            </a:lvl8pPr>
            <a:lvl9pPr marL="365658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F0C9E8-8FCF-40D2-A28E-09CF8D7C8D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01732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8EF9B8E-C464-426E-BB3A-C2717B31D4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43660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83E554C-9301-4BFB-86C2-65B51785B8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1111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6823" y="2905127"/>
            <a:ext cx="9144000" cy="2004581"/>
          </a:xfrm>
        </p:spPr>
        <p:txBody>
          <a:bodyPr/>
          <a:lstStyle/>
          <a:p>
            <a:r>
              <a:rPr lang="en-US" smtClean="0"/>
              <a:t>Click to edit Master title style</a:t>
            </a:r>
            <a:endParaRPr lang="en-US"/>
          </a:p>
        </p:txBody>
      </p:sp>
      <p:sp>
        <p:nvSpPr>
          <p:cNvPr id="3" name="Subtitle 2"/>
          <p:cNvSpPr>
            <a:spLocks noGrp="1"/>
          </p:cNvSpPr>
          <p:nvPr>
            <p:ph type="subTitle" idx="1"/>
          </p:nvPr>
        </p:nvSpPr>
        <p:spPr>
          <a:xfrm>
            <a:off x="1613646" y="5299367"/>
            <a:ext cx="7530354" cy="2389909"/>
          </a:xfrm>
        </p:spPr>
        <p:txBody>
          <a:bodyPr/>
          <a:lstStyle>
            <a:lvl1pPr marL="0" indent="0" algn="ctr">
              <a:buNone/>
              <a:defRPr>
                <a:solidFill>
                  <a:schemeClr val="tx1">
                    <a:tint val="75000"/>
                  </a:schemeClr>
                </a:solidFill>
              </a:defRPr>
            </a:lvl1pPr>
            <a:lvl2pPr marL="571340" indent="0" algn="ctr">
              <a:buNone/>
              <a:defRPr>
                <a:solidFill>
                  <a:schemeClr val="tx1">
                    <a:tint val="75000"/>
                  </a:schemeClr>
                </a:solidFill>
              </a:defRPr>
            </a:lvl2pPr>
            <a:lvl3pPr marL="1142683" indent="0" algn="ctr">
              <a:buNone/>
              <a:defRPr>
                <a:solidFill>
                  <a:schemeClr val="tx1">
                    <a:tint val="75000"/>
                  </a:schemeClr>
                </a:solidFill>
              </a:defRPr>
            </a:lvl3pPr>
            <a:lvl4pPr marL="1714023" indent="0" algn="ctr">
              <a:buNone/>
              <a:defRPr>
                <a:solidFill>
                  <a:schemeClr val="tx1">
                    <a:tint val="75000"/>
                  </a:schemeClr>
                </a:solidFill>
              </a:defRPr>
            </a:lvl4pPr>
            <a:lvl5pPr marL="2285363" indent="0" algn="ctr">
              <a:buNone/>
              <a:defRPr>
                <a:solidFill>
                  <a:schemeClr val="tx1">
                    <a:tint val="75000"/>
                  </a:schemeClr>
                </a:solidFill>
              </a:defRPr>
            </a:lvl5pPr>
            <a:lvl6pPr marL="2856706" indent="0" algn="ctr">
              <a:buNone/>
              <a:defRPr>
                <a:solidFill>
                  <a:schemeClr val="tx1">
                    <a:tint val="75000"/>
                  </a:schemeClr>
                </a:solidFill>
              </a:defRPr>
            </a:lvl6pPr>
            <a:lvl7pPr marL="3428046" indent="0" algn="ctr">
              <a:buNone/>
              <a:defRPr>
                <a:solidFill>
                  <a:schemeClr val="tx1">
                    <a:tint val="75000"/>
                  </a:schemeClr>
                </a:solidFill>
              </a:defRPr>
            </a:lvl7pPr>
            <a:lvl8pPr marL="3999386" indent="0" algn="ctr">
              <a:buNone/>
              <a:defRPr>
                <a:solidFill>
                  <a:schemeClr val="tx1">
                    <a:tint val="75000"/>
                  </a:schemeClr>
                </a:solidFill>
              </a:defRPr>
            </a:lvl8pPr>
            <a:lvl9pPr marL="45707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58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8168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9780" y="6009409"/>
            <a:ext cx="9144000" cy="1857375"/>
          </a:xfrm>
        </p:spPr>
        <p:txBody>
          <a:bodyPr anchor="t"/>
          <a:lstStyle>
            <a:lvl1pPr algn="l">
              <a:defRPr sz="5100" b="1" cap="all"/>
            </a:lvl1pPr>
          </a:lstStyle>
          <a:p>
            <a:r>
              <a:rPr lang="en-US" smtClean="0"/>
              <a:t>Click to edit Master title style</a:t>
            </a:r>
            <a:endParaRPr lang="en-US"/>
          </a:p>
        </p:txBody>
      </p:sp>
      <p:sp>
        <p:nvSpPr>
          <p:cNvPr id="3" name="Text Placeholder 2"/>
          <p:cNvSpPr>
            <a:spLocks noGrp="1"/>
          </p:cNvSpPr>
          <p:nvPr>
            <p:ph type="body" idx="1"/>
          </p:nvPr>
        </p:nvSpPr>
        <p:spPr>
          <a:xfrm>
            <a:off x="849780" y="3963703"/>
            <a:ext cx="9144000" cy="2045711"/>
          </a:xfrm>
        </p:spPr>
        <p:txBody>
          <a:bodyPr anchor="b"/>
          <a:lstStyle>
            <a:lvl1pPr marL="0" indent="0">
              <a:buNone/>
              <a:defRPr sz="2500">
                <a:solidFill>
                  <a:schemeClr val="tx1">
                    <a:tint val="75000"/>
                  </a:schemeClr>
                </a:solidFill>
              </a:defRPr>
            </a:lvl1pPr>
            <a:lvl2pPr marL="571340" indent="0">
              <a:buNone/>
              <a:defRPr sz="2200">
                <a:solidFill>
                  <a:schemeClr val="tx1">
                    <a:tint val="75000"/>
                  </a:schemeClr>
                </a:solidFill>
              </a:defRPr>
            </a:lvl2pPr>
            <a:lvl3pPr marL="1142683" indent="0">
              <a:buNone/>
              <a:defRPr sz="1900">
                <a:solidFill>
                  <a:schemeClr val="tx1">
                    <a:tint val="75000"/>
                  </a:schemeClr>
                </a:solidFill>
              </a:defRPr>
            </a:lvl3pPr>
            <a:lvl4pPr marL="1714023" indent="0">
              <a:buNone/>
              <a:defRPr sz="1900">
                <a:solidFill>
                  <a:schemeClr val="tx1">
                    <a:tint val="75000"/>
                  </a:schemeClr>
                </a:solidFill>
              </a:defRPr>
            </a:lvl4pPr>
            <a:lvl5pPr marL="2285363" indent="0">
              <a:buNone/>
              <a:defRPr sz="1900">
                <a:solidFill>
                  <a:schemeClr val="tx1">
                    <a:tint val="75000"/>
                  </a:schemeClr>
                </a:solidFill>
              </a:defRPr>
            </a:lvl5pPr>
            <a:lvl6pPr marL="2856706" indent="0">
              <a:buNone/>
              <a:defRPr sz="1900">
                <a:solidFill>
                  <a:schemeClr val="tx1">
                    <a:tint val="75000"/>
                  </a:schemeClr>
                </a:solidFill>
              </a:defRPr>
            </a:lvl6pPr>
            <a:lvl7pPr marL="3428046" indent="0">
              <a:buNone/>
              <a:defRPr sz="1900">
                <a:solidFill>
                  <a:schemeClr val="tx1">
                    <a:tint val="75000"/>
                  </a:schemeClr>
                </a:solidFill>
              </a:defRPr>
            </a:lvl7pPr>
            <a:lvl8pPr marL="3999386" indent="0">
              <a:buNone/>
              <a:defRPr sz="1900">
                <a:solidFill>
                  <a:schemeClr val="tx1">
                    <a:tint val="75000"/>
                  </a:schemeClr>
                </a:solidFill>
              </a:defRPr>
            </a:lvl8pPr>
            <a:lvl9pPr marL="4570726"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756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7884" y="2182093"/>
            <a:ext cx="4751294" cy="6171769"/>
          </a:xfrm>
        </p:spPr>
        <p:txBody>
          <a:bodyPr/>
          <a:lstStyle>
            <a:lvl1pPr>
              <a:defRPr sz="3500"/>
            </a:lvl1pPr>
            <a:lvl2pPr>
              <a:defRPr sz="29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68473" y="2182093"/>
            <a:ext cx="4751294" cy="6171769"/>
          </a:xfrm>
        </p:spPr>
        <p:txBody>
          <a:bodyPr/>
          <a:lstStyle>
            <a:lvl1pPr>
              <a:defRPr sz="3500"/>
            </a:lvl1pPr>
            <a:lvl2pPr>
              <a:defRPr sz="29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628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37884" y="2093338"/>
            <a:ext cx="4753163" cy="872404"/>
          </a:xfrm>
        </p:spPr>
        <p:txBody>
          <a:bodyPr anchor="b"/>
          <a:lstStyle>
            <a:lvl1pPr marL="0" indent="0">
              <a:buNone/>
              <a:defRPr sz="2900" b="1"/>
            </a:lvl1pPr>
            <a:lvl2pPr marL="571340" indent="0">
              <a:buNone/>
              <a:defRPr sz="2500" b="1"/>
            </a:lvl2pPr>
            <a:lvl3pPr marL="1142683" indent="0">
              <a:buNone/>
              <a:defRPr sz="2200" b="1"/>
            </a:lvl3pPr>
            <a:lvl4pPr marL="1714023" indent="0">
              <a:buNone/>
              <a:defRPr sz="1900" b="1"/>
            </a:lvl4pPr>
            <a:lvl5pPr marL="2285363" indent="0">
              <a:buNone/>
              <a:defRPr sz="1900" b="1"/>
            </a:lvl5pPr>
            <a:lvl6pPr marL="2856706" indent="0">
              <a:buNone/>
              <a:defRPr sz="1900" b="1"/>
            </a:lvl6pPr>
            <a:lvl7pPr marL="3428046" indent="0">
              <a:buNone/>
              <a:defRPr sz="1900" b="1"/>
            </a:lvl7pPr>
            <a:lvl8pPr marL="3999386" indent="0">
              <a:buNone/>
              <a:defRPr sz="1900" b="1"/>
            </a:lvl8pPr>
            <a:lvl9pPr marL="4570726"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37884" y="2965740"/>
            <a:ext cx="4753163" cy="5388120"/>
          </a:xfrm>
        </p:spPr>
        <p:txBody>
          <a:bodyPr/>
          <a:lstStyle>
            <a:lvl1pPr>
              <a:defRPr sz="2900"/>
            </a:lvl1pPr>
            <a:lvl2pPr>
              <a:defRPr sz="25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464737" y="2093338"/>
            <a:ext cx="4755029" cy="872404"/>
          </a:xfrm>
        </p:spPr>
        <p:txBody>
          <a:bodyPr anchor="b"/>
          <a:lstStyle>
            <a:lvl1pPr marL="0" indent="0">
              <a:buNone/>
              <a:defRPr sz="2900" b="1"/>
            </a:lvl1pPr>
            <a:lvl2pPr marL="571340" indent="0">
              <a:buNone/>
              <a:defRPr sz="2500" b="1"/>
            </a:lvl2pPr>
            <a:lvl3pPr marL="1142683" indent="0">
              <a:buNone/>
              <a:defRPr sz="2200" b="1"/>
            </a:lvl3pPr>
            <a:lvl4pPr marL="1714023" indent="0">
              <a:buNone/>
              <a:defRPr sz="1900" b="1"/>
            </a:lvl4pPr>
            <a:lvl5pPr marL="2285363" indent="0">
              <a:buNone/>
              <a:defRPr sz="1900" b="1"/>
            </a:lvl5pPr>
            <a:lvl6pPr marL="2856706" indent="0">
              <a:buNone/>
              <a:defRPr sz="1900" b="1"/>
            </a:lvl6pPr>
            <a:lvl7pPr marL="3428046" indent="0">
              <a:buNone/>
              <a:defRPr sz="1900" b="1"/>
            </a:lvl7pPr>
            <a:lvl8pPr marL="3999386" indent="0">
              <a:buNone/>
              <a:defRPr sz="1900" b="1"/>
            </a:lvl8pPr>
            <a:lvl9pPr marL="4570726"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5464737" y="2965740"/>
            <a:ext cx="4755029" cy="5388120"/>
          </a:xfrm>
        </p:spPr>
        <p:txBody>
          <a:bodyPr/>
          <a:lstStyle>
            <a:lvl1pPr>
              <a:defRPr sz="2900"/>
            </a:lvl1pPr>
            <a:lvl2pPr>
              <a:defRPr sz="25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716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1"/>
          </a:xfrm>
        </p:spPr>
        <p:txBody>
          <a:bodyPr/>
          <a:lstStyle>
            <a:lvl1pPr>
              <a:defRPr sz="2900"/>
            </a:lvl1pPr>
            <a:lvl2pPr>
              <a:defRPr sz="25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1"/>
          </a:xfrm>
        </p:spPr>
        <p:txBody>
          <a:bodyPr/>
          <a:lstStyle>
            <a:lvl1pPr>
              <a:defRPr sz="2900"/>
            </a:lvl1pPr>
            <a:lvl2pPr>
              <a:defRPr sz="25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4164656-ACF5-41AD-960E-296469A05ADE}" type="slidenum">
              <a:rPr lang="en-US"/>
              <a:pPr/>
              <a:t>‹#›</a:t>
            </a:fld>
            <a:endParaRPr lang="en-US"/>
          </a:p>
        </p:txBody>
      </p:sp>
    </p:spTree>
    <p:extLst>
      <p:ext uri="{BB962C8B-B14F-4D97-AF65-F5344CB8AC3E}">
        <p14:creationId xmlns:p14="http://schemas.microsoft.com/office/powerpoint/2010/main" val="6989598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865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553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885" y="372341"/>
            <a:ext cx="3539191" cy="1584615"/>
          </a:xfrm>
        </p:spPr>
        <p:txBody>
          <a:bodyPr anchor="b"/>
          <a:lstStyle>
            <a:lvl1pPr algn="l">
              <a:defRPr sz="2500" b="1"/>
            </a:lvl1pPr>
          </a:lstStyle>
          <a:p>
            <a:r>
              <a:rPr lang="en-US" smtClean="0"/>
              <a:t>Click to edit Master title style</a:t>
            </a:r>
            <a:endParaRPr lang="en-US"/>
          </a:p>
        </p:txBody>
      </p:sp>
      <p:sp>
        <p:nvSpPr>
          <p:cNvPr id="3" name="Content Placeholder 2"/>
          <p:cNvSpPr>
            <a:spLocks noGrp="1"/>
          </p:cNvSpPr>
          <p:nvPr>
            <p:ph idx="1"/>
          </p:nvPr>
        </p:nvSpPr>
        <p:spPr>
          <a:xfrm>
            <a:off x="4205943" y="372343"/>
            <a:ext cx="6013823" cy="7981519"/>
          </a:xfrm>
        </p:spPr>
        <p:txBody>
          <a:bodyPr/>
          <a:lstStyle>
            <a:lvl1pPr>
              <a:defRPr sz="4100"/>
            </a:lvl1pPr>
            <a:lvl2pPr>
              <a:defRPr sz="35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7885" y="1956958"/>
            <a:ext cx="3539191" cy="6396904"/>
          </a:xfrm>
        </p:spPr>
        <p:txBody>
          <a:bodyPr/>
          <a:lstStyle>
            <a:lvl1pPr marL="0" indent="0">
              <a:buNone/>
              <a:defRPr sz="1900"/>
            </a:lvl1pPr>
            <a:lvl2pPr marL="571340" indent="0">
              <a:buNone/>
              <a:defRPr sz="1600"/>
            </a:lvl2pPr>
            <a:lvl3pPr marL="1142683" indent="0">
              <a:buNone/>
              <a:defRPr sz="1300"/>
            </a:lvl3pPr>
            <a:lvl4pPr marL="1714023" indent="0">
              <a:buNone/>
              <a:defRPr sz="1000"/>
            </a:lvl4pPr>
            <a:lvl5pPr marL="2285363" indent="0">
              <a:buNone/>
              <a:defRPr sz="1000"/>
            </a:lvl5pPr>
            <a:lvl6pPr marL="2856706" indent="0">
              <a:buNone/>
              <a:defRPr sz="1000"/>
            </a:lvl6pPr>
            <a:lvl7pPr marL="3428046" indent="0">
              <a:buNone/>
              <a:defRPr sz="1000"/>
            </a:lvl7pPr>
            <a:lvl8pPr marL="3999386" indent="0">
              <a:buNone/>
              <a:defRPr sz="1000"/>
            </a:lvl8pPr>
            <a:lvl9pPr marL="4570726"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157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08574" y="6546276"/>
            <a:ext cx="6454589" cy="772826"/>
          </a:xfrm>
        </p:spPr>
        <p:txBody>
          <a:bodyPr anchor="b"/>
          <a:lstStyle>
            <a:lvl1pPr algn="l">
              <a:defRPr sz="2500" b="1"/>
            </a:lvl1pPr>
          </a:lstStyle>
          <a:p>
            <a:r>
              <a:rPr lang="en-US" smtClean="0"/>
              <a:t>Click to edit Master title style</a:t>
            </a:r>
            <a:endParaRPr lang="en-US"/>
          </a:p>
        </p:txBody>
      </p:sp>
      <p:sp>
        <p:nvSpPr>
          <p:cNvPr id="3" name="Picture Placeholder 2"/>
          <p:cNvSpPr>
            <a:spLocks noGrp="1"/>
          </p:cNvSpPr>
          <p:nvPr>
            <p:ph type="pic" idx="1"/>
          </p:nvPr>
        </p:nvSpPr>
        <p:spPr>
          <a:xfrm>
            <a:off x="2108574" y="835603"/>
            <a:ext cx="6454589" cy="5611091"/>
          </a:xfrm>
        </p:spPr>
        <p:txBody>
          <a:bodyPr/>
          <a:lstStyle>
            <a:lvl1pPr marL="0" indent="0">
              <a:buNone/>
              <a:defRPr sz="4100"/>
            </a:lvl1pPr>
            <a:lvl2pPr marL="571340" indent="0">
              <a:buNone/>
              <a:defRPr sz="3500"/>
            </a:lvl2pPr>
            <a:lvl3pPr marL="1142683" indent="0">
              <a:buNone/>
              <a:defRPr sz="2900"/>
            </a:lvl3pPr>
            <a:lvl4pPr marL="1714023" indent="0">
              <a:buNone/>
              <a:defRPr sz="2500"/>
            </a:lvl4pPr>
            <a:lvl5pPr marL="2285363" indent="0">
              <a:buNone/>
              <a:defRPr sz="2500"/>
            </a:lvl5pPr>
            <a:lvl6pPr marL="2856706" indent="0">
              <a:buNone/>
              <a:defRPr sz="2500"/>
            </a:lvl6pPr>
            <a:lvl7pPr marL="3428046" indent="0">
              <a:buNone/>
              <a:defRPr sz="2500"/>
            </a:lvl7pPr>
            <a:lvl8pPr marL="3999386" indent="0">
              <a:buNone/>
              <a:defRPr sz="2500"/>
            </a:lvl8pPr>
            <a:lvl9pPr marL="4570726" indent="0">
              <a:buNone/>
              <a:defRPr sz="2500"/>
            </a:lvl9pPr>
          </a:lstStyle>
          <a:p>
            <a:endParaRPr lang="en-US"/>
          </a:p>
        </p:txBody>
      </p:sp>
      <p:sp>
        <p:nvSpPr>
          <p:cNvPr id="4" name="Text Placeholder 3"/>
          <p:cNvSpPr>
            <a:spLocks noGrp="1"/>
          </p:cNvSpPr>
          <p:nvPr>
            <p:ph type="body" sz="half" idx="2"/>
          </p:nvPr>
        </p:nvSpPr>
        <p:spPr>
          <a:xfrm>
            <a:off x="2108574" y="7319098"/>
            <a:ext cx="6454589" cy="1097539"/>
          </a:xfrm>
        </p:spPr>
        <p:txBody>
          <a:bodyPr/>
          <a:lstStyle>
            <a:lvl1pPr marL="0" indent="0">
              <a:buNone/>
              <a:defRPr sz="1900"/>
            </a:lvl1pPr>
            <a:lvl2pPr marL="571340" indent="0">
              <a:buNone/>
              <a:defRPr sz="1600"/>
            </a:lvl2pPr>
            <a:lvl3pPr marL="1142683" indent="0">
              <a:buNone/>
              <a:defRPr sz="1300"/>
            </a:lvl3pPr>
            <a:lvl4pPr marL="1714023" indent="0">
              <a:buNone/>
              <a:defRPr sz="1000"/>
            </a:lvl4pPr>
            <a:lvl5pPr marL="2285363" indent="0">
              <a:buNone/>
              <a:defRPr sz="1000"/>
            </a:lvl5pPr>
            <a:lvl6pPr marL="2856706" indent="0">
              <a:buNone/>
              <a:defRPr sz="1000"/>
            </a:lvl6pPr>
            <a:lvl7pPr marL="3428046" indent="0">
              <a:buNone/>
              <a:defRPr sz="1000"/>
            </a:lvl7pPr>
            <a:lvl8pPr marL="3999386" indent="0">
              <a:buNone/>
              <a:defRPr sz="1000"/>
            </a:lvl8pPr>
            <a:lvl9pPr marL="4570726"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625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01751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99296" y="374511"/>
            <a:ext cx="2420471" cy="79793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7884" y="374511"/>
            <a:ext cx="7082117" cy="79793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9514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59429" y="7989096"/>
            <a:ext cx="22206857" cy="5512594"/>
          </a:xfrm>
        </p:spPr>
        <p:txBody>
          <a:bodyPr/>
          <a:lstStyle/>
          <a:p>
            <a:r>
              <a:rPr lang="en-US" smtClean="0"/>
              <a:t>Click to edit Master title style</a:t>
            </a:r>
            <a:endParaRPr lang="en-US"/>
          </a:p>
        </p:txBody>
      </p:sp>
      <p:sp>
        <p:nvSpPr>
          <p:cNvPr id="3" name="Subtitle 2"/>
          <p:cNvSpPr>
            <a:spLocks noGrp="1"/>
          </p:cNvSpPr>
          <p:nvPr>
            <p:ph type="subTitle" idx="1"/>
          </p:nvPr>
        </p:nvSpPr>
        <p:spPr>
          <a:xfrm>
            <a:off x="3918857" y="14573250"/>
            <a:ext cx="18288000" cy="6572250"/>
          </a:xfrm>
        </p:spPr>
        <p:txBody>
          <a:bodyPr/>
          <a:lstStyle>
            <a:lvl1pPr marL="0" indent="0" algn="ctr">
              <a:buNone/>
              <a:defRPr>
                <a:solidFill>
                  <a:schemeClr val="tx1">
                    <a:tint val="75000"/>
                  </a:schemeClr>
                </a:solidFill>
              </a:defRPr>
            </a:lvl1pPr>
            <a:lvl2pPr marL="1454719" indent="0" algn="ctr">
              <a:buNone/>
              <a:defRPr>
                <a:solidFill>
                  <a:schemeClr val="tx1">
                    <a:tint val="75000"/>
                  </a:schemeClr>
                </a:solidFill>
              </a:defRPr>
            </a:lvl2pPr>
            <a:lvl3pPr marL="2909438" indent="0" algn="ctr">
              <a:buNone/>
              <a:defRPr>
                <a:solidFill>
                  <a:schemeClr val="tx1">
                    <a:tint val="75000"/>
                  </a:schemeClr>
                </a:solidFill>
              </a:defRPr>
            </a:lvl3pPr>
            <a:lvl4pPr marL="4364157" indent="0" algn="ctr">
              <a:buNone/>
              <a:defRPr>
                <a:solidFill>
                  <a:schemeClr val="tx1">
                    <a:tint val="75000"/>
                  </a:schemeClr>
                </a:solidFill>
              </a:defRPr>
            </a:lvl4pPr>
            <a:lvl5pPr marL="5818876" indent="0" algn="ctr">
              <a:buNone/>
              <a:defRPr>
                <a:solidFill>
                  <a:schemeClr val="tx1">
                    <a:tint val="75000"/>
                  </a:schemeClr>
                </a:solidFill>
              </a:defRPr>
            </a:lvl5pPr>
            <a:lvl6pPr marL="7273595" indent="0" algn="ctr">
              <a:buNone/>
              <a:defRPr>
                <a:solidFill>
                  <a:schemeClr val="tx1">
                    <a:tint val="75000"/>
                  </a:schemeClr>
                </a:solidFill>
              </a:defRPr>
            </a:lvl6pPr>
            <a:lvl7pPr marL="8728314" indent="0" algn="ctr">
              <a:buNone/>
              <a:defRPr>
                <a:solidFill>
                  <a:schemeClr val="tx1">
                    <a:tint val="75000"/>
                  </a:schemeClr>
                </a:solidFill>
              </a:defRPr>
            </a:lvl7pPr>
            <a:lvl8pPr marL="10183033" indent="0" algn="ctr">
              <a:buNone/>
              <a:defRPr>
                <a:solidFill>
                  <a:schemeClr val="tx1">
                    <a:tint val="75000"/>
                  </a:schemeClr>
                </a:solidFill>
              </a:defRPr>
            </a:lvl8pPr>
            <a:lvl9pPr marL="116377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518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808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3752" y="16525877"/>
            <a:ext cx="22206857" cy="5107781"/>
          </a:xfrm>
        </p:spPr>
        <p:txBody>
          <a:bodyPr anchor="t"/>
          <a:lstStyle>
            <a:lvl1pPr algn="l">
              <a:defRPr sz="12700" b="1" cap="all"/>
            </a:lvl1pPr>
          </a:lstStyle>
          <a:p>
            <a:r>
              <a:rPr lang="en-US" smtClean="0"/>
              <a:t>Click to edit Master title style</a:t>
            </a:r>
            <a:endParaRPr lang="en-US"/>
          </a:p>
        </p:txBody>
      </p:sp>
      <p:sp>
        <p:nvSpPr>
          <p:cNvPr id="3" name="Text Placeholder 2"/>
          <p:cNvSpPr>
            <a:spLocks noGrp="1"/>
          </p:cNvSpPr>
          <p:nvPr>
            <p:ph type="body" idx="1"/>
          </p:nvPr>
        </p:nvSpPr>
        <p:spPr>
          <a:xfrm>
            <a:off x="2063752" y="10900176"/>
            <a:ext cx="22206857" cy="5625701"/>
          </a:xfrm>
        </p:spPr>
        <p:txBody>
          <a:bodyPr anchor="b"/>
          <a:lstStyle>
            <a:lvl1pPr marL="0" indent="0">
              <a:buNone/>
              <a:defRPr sz="6400">
                <a:solidFill>
                  <a:schemeClr val="tx1">
                    <a:tint val="75000"/>
                  </a:schemeClr>
                </a:solidFill>
              </a:defRPr>
            </a:lvl1pPr>
            <a:lvl2pPr marL="1454719" indent="0">
              <a:buNone/>
              <a:defRPr sz="5700">
                <a:solidFill>
                  <a:schemeClr val="tx1">
                    <a:tint val="75000"/>
                  </a:schemeClr>
                </a:solidFill>
              </a:defRPr>
            </a:lvl2pPr>
            <a:lvl3pPr marL="2909438" indent="0">
              <a:buNone/>
              <a:defRPr sz="5100">
                <a:solidFill>
                  <a:schemeClr val="tx1">
                    <a:tint val="75000"/>
                  </a:schemeClr>
                </a:solidFill>
              </a:defRPr>
            </a:lvl3pPr>
            <a:lvl4pPr marL="4364157" indent="0">
              <a:buNone/>
              <a:defRPr sz="4500">
                <a:solidFill>
                  <a:schemeClr val="tx1">
                    <a:tint val="75000"/>
                  </a:schemeClr>
                </a:solidFill>
              </a:defRPr>
            </a:lvl4pPr>
            <a:lvl5pPr marL="5818876" indent="0">
              <a:buNone/>
              <a:defRPr sz="4500">
                <a:solidFill>
                  <a:schemeClr val="tx1">
                    <a:tint val="75000"/>
                  </a:schemeClr>
                </a:solidFill>
              </a:defRPr>
            </a:lvl5pPr>
            <a:lvl6pPr marL="7273595" indent="0">
              <a:buNone/>
              <a:defRPr sz="4500">
                <a:solidFill>
                  <a:schemeClr val="tx1">
                    <a:tint val="75000"/>
                  </a:schemeClr>
                </a:solidFill>
              </a:defRPr>
            </a:lvl6pPr>
            <a:lvl7pPr marL="8728314" indent="0">
              <a:buNone/>
              <a:defRPr sz="4500">
                <a:solidFill>
                  <a:schemeClr val="tx1">
                    <a:tint val="75000"/>
                  </a:schemeClr>
                </a:solidFill>
              </a:defRPr>
            </a:lvl7pPr>
            <a:lvl8pPr marL="10183033" indent="0">
              <a:buNone/>
              <a:defRPr sz="4500">
                <a:solidFill>
                  <a:schemeClr val="tx1">
                    <a:tint val="75000"/>
                  </a:schemeClr>
                </a:solidFill>
              </a:defRPr>
            </a:lvl8pPr>
            <a:lvl9pPr marL="11637752" indent="0">
              <a:buNone/>
              <a:defRPr sz="4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499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06286" y="6000752"/>
            <a:ext cx="11538857" cy="16972361"/>
          </a:xfrm>
        </p:spPr>
        <p:txBody>
          <a:bodyPr/>
          <a:lstStyle>
            <a:lvl1pPr>
              <a:defRPr sz="8900"/>
            </a:lvl1pPr>
            <a:lvl2pPr>
              <a:defRPr sz="7600"/>
            </a:lvl2pPr>
            <a:lvl3pPr>
              <a:defRPr sz="6400"/>
            </a:lvl3pPr>
            <a:lvl4pPr>
              <a:defRPr sz="5700"/>
            </a:lvl4pPr>
            <a:lvl5pPr>
              <a:defRPr sz="5700"/>
            </a:lvl5pPr>
            <a:lvl6pPr>
              <a:defRPr sz="5700"/>
            </a:lvl6pPr>
            <a:lvl7pPr>
              <a:defRPr sz="5700"/>
            </a:lvl7pPr>
            <a:lvl8pPr>
              <a:defRPr sz="5700"/>
            </a:lvl8pPr>
            <a:lvl9pPr>
              <a:defRPr sz="5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3280572" y="6000752"/>
            <a:ext cx="11538857" cy="16972361"/>
          </a:xfrm>
        </p:spPr>
        <p:txBody>
          <a:bodyPr/>
          <a:lstStyle>
            <a:lvl1pPr>
              <a:defRPr sz="8900"/>
            </a:lvl1pPr>
            <a:lvl2pPr>
              <a:defRPr sz="7600"/>
            </a:lvl2pPr>
            <a:lvl3pPr>
              <a:defRPr sz="6400"/>
            </a:lvl3pPr>
            <a:lvl4pPr>
              <a:defRPr sz="5700"/>
            </a:lvl4pPr>
            <a:lvl5pPr>
              <a:defRPr sz="5700"/>
            </a:lvl5pPr>
            <a:lvl6pPr>
              <a:defRPr sz="5700"/>
            </a:lvl6pPr>
            <a:lvl7pPr>
              <a:defRPr sz="5700"/>
            </a:lvl7pPr>
            <a:lvl8pPr>
              <a:defRPr sz="5700"/>
            </a:lvl8pPr>
            <a:lvl9pPr>
              <a:defRPr sz="5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381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9" cy="639761"/>
          </a:xfrm>
        </p:spPr>
        <p:txBody>
          <a:bodyPr anchor="b"/>
          <a:lstStyle>
            <a:lvl1pPr marL="0" indent="0">
              <a:buNone/>
              <a:defRPr sz="2500" b="1"/>
            </a:lvl1pPr>
            <a:lvl2pPr marL="457072" indent="0">
              <a:buNone/>
              <a:defRPr sz="1900" b="1"/>
            </a:lvl2pPr>
            <a:lvl3pPr marL="914144" indent="0">
              <a:buNone/>
              <a:defRPr sz="1900" b="1"/>
            </a:lvl3pPr>
            <a:lvl4pPr marL="1371219" indent="0">
              <a:buNone/>
              <a:defRPr sz="1600" b="1"/>
            </a:lvl4pPr>
            <a:lvl5pPr marL="1828291" indent="0">
              <a:buNone/>
              <a:defRPr sz="1600" b="1"/>
            </a:lvl5pPr>
            <a:lvl6pPr marL="2285363" indent="0">
              <a:buNone/>
              <a:defRPr sz="1600" b="1"/>
            </a:lvl6pPr>
            <a:lvl7pPr marL="2742435" indent="0">
              <a:buNone/>
              <a:defRPr sz="1600" b="1"/>
            </a:lvl7pPr>
            <a:lvl8pPr marL="3199510" indent="0">
              <a:buNone/>
              <a:defRPr sz="1600" b="1"/>
            </a:lvl8pPr>
            <a:lvl9pPr marL="365658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8"/>
            <a:ext cx="4040189" cy="3951289"/>
          </a:xfrm>
        </p:spPr>
        <p:txBody>
          <a:bodyPr/>
          <a:lstStyle>
            <a:lvl1pPr>
              <a:defRPr sz="2500"/>
            </a:lvl1pPr>
            <a:lvl2pPr>
              <a:defRPr sz="19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7"/>
            <a:ext cx="4041774" cy="639761"/>
          </a:xfrm>
        </p:spPr>
        <p:txBody>
          <a:bodyPr anchor="b"/>
          <a:lstStyle>
            <a:lvl1pPr marL="0" indent="0">
              <a:buNone/>
              <a:defRPr sz="2500" b="1"/>
            </a:lvl1pPr>
            <a:lvl2pPr marL="457072" indent="0">
              <a:buNone/>
              <a:defRPr sz="1900" b="1"/>
            </a:lvl2pPr>
            <a:lvl3pPr marL="914144" indent="0">
              <a:buNone/>
              <a:defRPr sz="1900" b="1"/>
            </a:lvl3pPr>
            <a:lvl4pPr marL="1371219" indent="0">
              <a:buNone/>
              <a:defRPr sz="1600" b="1"/>
            </a:lvl4pPr>
            <a:lvl5pPr marL="1828291" indent="0">
              <a:buNone/>
              <a:defRPr sz="1600" b="1"/>
            </a:lvl5pPr>
            <a:lvl6pPr marL="2285363" indent="0">
              <a:buNone/>
              <a:defRPr sz="1600" b="1"/>
            </a:lvl6pPr>
            <a:lvl7pPr marL="2742435" indent="0">
              <a:buNone/>
              <a:defRPr sz="1600" b="1"/>
            </a:lvl7pPr>
            <a:lvl8pPr marL="3199510" indent="0">
              <a:buNone/>
              <a:defRPr sz="1600" b="1"/>
            </a:lvl8pPr>
            <a:lvl9pPr marL="365658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8"/>
            <a:ext cx="4041774" cy="3951289"/>
          </a:xfrm>
        </p:spPr>
        <p:txBody>
          <a:bodyPr/>
          <a:lstStyle>
            <a:lvl1pPr>
              <a:defRPr sz="2500"/>
            </a:lvl1pPr>
            <a:lvl2pPr>
              <a:defRPr sz="19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E8D9B17-4FAD-4169-B069-DF1DAB54B9F9}" type="slidenum">
              <a:rPr lang="en-US"/>
              <a:pPr/>
              <a:t>‹#›</a:t>
            </a:fld>
            <a:endParaRPr lang="en-US"/>
          </a:p>
        </p:txBody>
      </p:sp>
    </p:spTree>
    <p:extLst>
      <p:ext uri="{BB962C8B-B14F-4D97-AF65-F5344CB8AC3E}">
        <p14:creationId xmlns:p14="http://schemas.microsoft.com/office/powerpoint/2010/main" val="2753021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06286" y="5756674"/>
            <a:ext cx="11543394" cy="2399108"/>
          </a:xfrm>
        </p:spPr>
        <p:txBody>
          <a:bodyPr anchor="b"/>
          <a:lstStyle>
            <a:lvl1pPr marL="0" indent="0">
              <a:buNone/>
              <a:defRPr sz="7600" b="1"/>
            </a:lvl1pPr>
            <a:lvl2pPr marL="1454719" indent="0">
              <a:buNone/>
              <a:defRPr sz="6400" b="1"/>
            </a:lvl2pPr>
            <a:lvl3pPr marL="2909438" indent="0">
              <a:buNone/>
              <a:defRPr sz="5700" b="1"/>
            </a:lvl3pPr>
            <a:lvl4pPr marL="4364157" indent="0">
              <a:buNone/>
              <a:defRPr sz="5100" b="1"/>
            </a:lvl4pPr>
            <a:lvl5pPr marL="5818876" indent="0">
              <a:buNone/>
              <a:defRPr sz="5100" b="1"/>
            </a:lvl5pPr>
            <a:lvl6pPr marL="7273595" indent="0">
              <a:buNone/>
              <a:defRPr sz="5100" b="1"/>
            </a:lvl6pPr>
            <a:lvl7pPr marL="8728314" indent="0">
              <a:buNone/>
              <a:defRPr sz="5100" b="1"/>
            </a:lvl7pPr>
            <a:lvl8pPr marL="10183033" indent="0">
              <a:buNone/>
              <a:defRPr sz="5100" b="1"/>
            </a:lvl8pPr>
            <a:lvl9pPr marL="11637752" indent="0">
              <a:buNone/>
              <a:defRPr sz="5100" b="1"/>
            </a:lvl9pPr>
          </a:lstStyle>
          <a:p>
            <a:pPr lvl="0"/>
            <a:r>
              <a:rPr lang="en-US" smtClean="0"/>
              <a:t>Click to edit Master text styles</a:t>
            </a:r>
          </a:p>
        </p:txBody>
      </p:sp>
      <p:sp>
        <p:nvSpPr>
          <p:cNvPr id="4" name="Content Placeholder 3"/>
          <p:cNvSpPr>
            <a:spLocks noGrp="1"/>
          </p:cNvSpPr>
          <p:nvPr>
            <p:ph sz="half" idx="2"/>
          </p:nvPr>
        </p:nvSpPr>
        <p:spPr>
          <a:xfrm>
            <a:off x="1306286" y="8155781"/>
            <a:ext cx="11543394" cy="14817330"/>
          </a:xfrm>
        </p:spPr>
        <p:txBody>
          <a:bodyPr/>
          <a:lstStyle>
            <a:lvl1pPr>
              <a:defRPr sz="7600"/>
            </a:lvl1pPr>
            <a:lvl2pPr>
              <a:defRPr sz="6400"/>
            </a:lvl2pPr>
            <a:lvl3pPr>
              <a:defRPr sz="5700"/>
            </a:lvl3pPr>
            <a:lvl4pPr>
              <a:defRPr sz="5100"/>
            </a:lvl4pPr>
            <a:lvl5pPr>
              <a:defRPr sz="5100"/>
            </a:lvl5pPr>
            <a:lvl6pPr>
              <a:defRPr sz="5100"/>
            </a:lvl6pPr>
            <a:lvl7pPr>
              <a:defRPr sz="5100"/>
            </a:lvl7pPr>
            <a:lvl8pPr>
              <a:defRPr sz="5100"/>
            </a:lvl8pPr>
            <a:lvl9pPr>
              <a:defRPr sz="5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271501" y="5756674"/>
            <a:ext cx="11547929" cy="2399108"/>
          </a:xfrm>
        </p:spPr>
        <p:txBody>
          <a:bodyPr anchor="b"/>
          <a:lstStyle>
            <a:lvl1pPr marL="0" indent="0">
              <a:buNone/>
              <a:defRPr sz="7600" b="1"/>
            </a:lvl1pPr>
            <a:lvl2pPr marL="1454719" indent="0">
              <a:buNone/>
              <a:defRPr sz="6400" b="1"/>
            </a:lvl2pPr>
            <a:lvl3pPr marL="2909438" indent="0">
              <a:buNone/>
              <a:defRPr sz="5700" b="1"/>
            </a:lvl3pPr>
            <a:lvl4pPr marL="4364157" indent="0">
              <a:buNone/>
              <a:defRPr sz="5100" b="1"/>
            </a:lvl4pPr>
            <a:lvl5pPr marL="5818876" indent="0">
              <a:buNone/>
              <a:defRPr sz="5100" b="1"/>
            </a:lvl5pPr>
            <a:lvl6pPr marL="7273595" indent="0">
              <a:buNone/>
              <a:defRPr sz="5100" b="1"/>
            </a:lvl6pPr>
            <a:lvl7pPr marL="8728314" indent="0">
              <a:buNone/>
              <a:defRPr sz="5100" b="1"/>
            </a:lvl7pPr>
            <a:lvl8pPr marL="10183033" indent="0">
              <a:buNone/>
              <a:defRPr sz="5100" b="1"/>
            </a:lvl8pPr>
            <a:lvl9pPr marL="11637752" indent="0">
              <a:buNone/>
              <a:defRPr sz="5100" b="1"/>
            </a:lvl9pPr>
          </a:lstStyle>
          <a:p>
            <a:pPr lvl="0"/>
            <a:r>
              <a:rPr lang="en-US" smtClean="0"/>
              <a:t>Click to edit Master text styles</a:t>
            </a:r>
          </a:p>
        </p:txBody>
      </p:sp>
      <p:sp>
        <p:nvSpPr>
          <p:cNvPr id="6" name="Content Placeholder 5"/>
          <p:cNvSpPr>
            <a:spLocks noGrp="1"/>
          </p:cNvSpPr>
          <p:nvPr>
            <p:ph sz="quarter" idx="4"/>
          </p:nvPr>
        </p:nvSpPr>
        <p:spPr>
          <a:xfrm>
            <a:off x="13271501" y="8155781"/>
            <a:ext cx="11547929" cy="14817330"/>
          </a:xfrm>
        </p:spPr>
        <p:txBody>
          <a:bodyPr/>
          <a:lstStyle>
            <a:lvl1pPr>
              <a:defRPr sz="7600"/>
            </a:lvl1pPr>
            <a:lvl2pPr>
              <a:defRPr sz="6400"/>
            </a:lvl2pPr>
            <a:lvl3pPr>
              <a:defRPr sz="5700"/>
            </a:lvl3pPr>
            <a:lvl4pPr>
              <a:defRPr sz="5100"/>
            </a:lvl4pPr>
            <a:lvl5pPr>
              <a:defRPr sz="5100"/>
            </a:lvl5pPr>
            <a:lvl6pPr>
              <a:defRPr sz="5100"/>
            </a:lvl6pPr>
            <a:lvl7pPr>
              <a:defRPr sz="5100"/>
            </a:lvl7pPr>
            <a:lvl8pPr>
              <a:defRPr sz="5100"/>
            </a:lvl8pPr>
            <a:lvl9pPr>
              <a:defRPr sz="5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02372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5060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8991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6287" y="1023937"/>
            <a:ext cx="8595180" cy="4357688"/>
          </a:xfrm>
        </p:spPr>
        <p:txBody>
          <a:bodyPr anchor="b"/>
          <a:lstStyle>
            <a:lvl1pPr algn="l">
              <a:defRPr sz="6400" b="1"/>
            </a:lvl1pPr>
          </a:lstStyle>
          <a:p>
            <a:r>
              <a:rPr lang="en-US" smtClean="0"/>
              <a:t>Click to edit Master title style</a:t>
            </a:r>
            <a:endParaRPr lang="en-US"/>
          </a:p>
        </p:txBody>
      </p:sp>
      <p:sp>
        <p:nvSpPr>
          <p:cNvPr id="3" name="Content Placeholder 2"/>
          <p:cNvSpPr>
            <a:spLocks noGrp="1"/>
          </p:cNvSpPr>
          <p:nvPr>
            <p:ph idx="1"/>
          </p:nvPr>
        </p:nvSpPr>
        <p:spPr>
          <a:xfrm>
            <a:off x="10214429" y="1023939"/>
            <a:ext cx="14605000" cy="21949174"/>
          </a:xfrm>
        </p:spPr>
        <p:txBody>
          <a:bodyPr/>
          <a:lstStyle>
            <a:lvl1pPr>
              <a:defRPr sz="10200"/>
            </a:lvl1pPr>
            <a:lvl2pPr>
              <a:defRPr sz="8900"/>
            </a:lvl2pPr>
            <a:lvl3pPr>
              <a:defRPr sz="76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06287" y="5381627"/>
            <a:ext cx="8595180" cy="17591486"/>
          </a:xfrm>
        </p:spPr>
        <p:txBody>
          <a:bodyPr/>
          <a:lstStyle>
            <a:lvl1pPr marL="0" indent="0">
              <a:buNone/>
              <a:defRPr sz="4500"/>
            </a:lvl1pPr>
            <a:lvl2pPr marL="1454719" indent="0">
              <a:buNone/>
              <a:defRPr sz="3800"/>
            </a:lvl2pPr>
            <a:lvl3pPr marL="2909438" indent="0">
              <a:buNone/>
              <a:defRPr sz="3200"/>
            </a:lvl3pPr>
            <a:lvl4pPr marL="4364157" indent="0">
              <a:buNone/>
              <a:defRPr sz="2900"/>
            </a:lvl4pPr>
            <a:lvl5pPr marL="5818876" indent="0">
              <a:buNone/>
              <a:defRPr sz="2900"/>
            </a:lvl5pPr>
            <a:lvl6pPr marL="7273595" indent="0">
              <a:buNone/>
              <a:defRPr sz="2900"/>
            </a:lvl6pPr>
            <a:lvl7pPr marL="8728314" indent="0">
              <a:buNone/>
              <a:defRPr sz="2900"/>
            </a:lvl7pPr>
            <a:lvl8pPr marL="10183033" indent="0">
              <a:buNone/>
              <a:defRPr sz="2900"/>
            </a:lvl8pPr>
            <a:lvl9pPr marL="11637752" indent="0">
              <a:buNone/>
              <a:defRPr sz="2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9371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20823" y="18002250"/>
            <a:ext cx="15675429" cy="2125268"/>
          </a:xfrm>
        </p:spPr>
        <p:txBody>
          <a:bodyPr anchor="b"/>
          <a:lstStyle>
            <a:lvl1pPr algn="l">
              <a:defRPr sz="6400" b="1"/>
            </a:lvl1pPr>
          </a:lstStyle>
          <a:p>
            <a:r>
              <a:rPr lang="en-US" smtClean="0"/>
              <a:t>Click to edit Master title style</a:t>
            </a:r>
            <a:endParaRPr lang="en-US"/>
          </a:p>
        </p:txBody>
      </p:sp>
      <p:sp>
        <p:nvSpPr>
          <p:cNvPr id="3" name="Picture Placeholder 2"/>
          <p:cNvSpPr>
            <a:spLocks noGrp="1"/>
          </p:cNvSpPr>
          <p:nvPr>
            <p:ph type="pic" idx="1"/>
          </p:nvPr>
        </p:nvSpPr>
        <p:spPr>
          <a:xfrm>
            <a:off x="5120823" y="2297906"/>
            <a:ext cx="15675429" cy="15430500"/>
          </a:xfrm>
        </p:spPr>
        <p:txBody>
          <a:bodyPr/>
          <a:lstStyle>
            <a:lvl1pPr marL="0" indent="0">
              <a:buNone/>
              <a:defRPr sz="10200"/>
            </a:lvl1pPr>
            <a:lvl2pPr marL="1454719" indent="0">
              <a:buNone/>
              <a:defRPr sz="8900"/>
            </a:lvl2pPr>
            <a:lvl3pPr marL="2909438" indent="0">
              <a:buNone/>
              <a:defRPr sz="7600"/>
            </a:lvl3pPr>
            <a:lvl4pPr marL="4364157" indent="0">
              <a:buNone/>
              <a:defRPr sz="6400"/>
            </a:lvl4pPr>
            <a:lvl5pPr marL="5818876" indent="0">
              <a:buNone/>
              <a:defRPr sz="6400"/>
            </a:lvl5pPr>
            <a:lvl6pPr marL="7273595" indent="0">
              <a:buNone/>
              <a:defRPr sz="6400"/>
            </a:lvl6pPr>
            <a:lvl7pPr marL="8728314" indent="0">
              <a:buNone/>
              <a:defRPr sz="6400"/>
            </a:lvl7pPr>
            <a:lvl8pPr marL="10183033" indent="0">
              <a:buNone/>
              <a:defRPr sz="6400"/>
            </a:lvl8pPr>
            <a:lvl9pPr marL="11637752" indent="0">
              <a:buNone/>
              <a:defRPr sz="6400"/>
            </a:lvl9pPr>
          </a:lstStyle>
          <a:p>
            <a:endParaRPr lang="en-US"/>
          </a:p>
        </p:txBody>
      </p:sp>
      <p:sp>
        <p:nvSpPr>
          <p:cNvPr id="4" name="Text Placeholder 3"/>
          <p:cNvSpPr>
            <a:spLocks noGrp="1"/>
          </p:cNvSpPr>
          <p:nvPr>
            <p:ph type="body" sz="half" idx="2"/>
          </p:nvPr>
        </p:nvSpPr>
        <p:spPr>
          <a:xfrm>
            <a:off x="5120823" y="20127517"/>
            <a:ext cx="15675429" cy="3018233"/>
          </a:xfrm>
        </p:spPr>
        <p:txBody>
          <a:bodyPr/>
          <a:lstStyle>
            <a:lvl1pPr marL="0" indent="0">
              <a:buNone/>
              <a:defRPr sz="4500"/>
            </a:lvl1pPr>
            <a:lvl2pPr marL="1454719" indent="0">
              <a:buNone/>
              <a:defRPr sz="3800"/>
            </a:lvl2pPr>
            <a:lvl3pPr marL="2909438" indent="0">
              <a:buNone/>
              <a:defRPr sz="3200"/>
            </a:lvl3pPr>
            <a:lvl4pPr marL="4364157" indent="0">
              <a:buNone/>
              <a:defRPr sz="2900"/>
            </a:lvl4pPr>
            <a:lvl5pPr marL="5818876" indent="0">
              <a:buNone/>
              <a:defRPr sz="2900"/>
            </a:lvl5pPr>
            <a:lvl6pPr marL="7273595" indent="0">
              <a:buNone/>
              <a:defRPr sz="2900"/>
            </a:lvl6pPr>
            <a:lvl7pPr marL="8728314" indent="0">
              <a:buNone/>
              <a:defRPr sz="2900"/>
            </a:lvl7pPr>
            <a:lvl8pPr marL="10183033" indent="0">
              <a:buNone/>
              <a:defRPr sz="2900"/>
            </a:lvl8pPr>
            <a:lvl9pPr marL="11637752" indent="0">
              <a:buNone/>
              <a:defRPr sz="2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302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653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941143" y="1029894"/>
            <a:ext cx="5878286" cy="2194321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06286" y="1029894"/>
            <a:ext cx="17199429" cy="2194321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2248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72" indent="0" algn="ctr">
              <a:buNone/>
              <a:defRPr/>
            </a:lvl2pPr>
            <a:lvl3pPr marL="914144" indent="0" algn="ctr">
              <a:buNone/>
              <a:defRPr/>
            </a:lvl3pPr>
            <a:lvl4pPr marL="1371219" indent="0" algn="ctr">
              <a:buNone/>
              <a:defRPr/>
            </a:lvl4pPr>
            <a:lvl5pPr marL="1828291" indent="0" algn="ctr">
              <a:buNone/>
              <a:defRPr/>
            </a:lvl5pPr>
            <a:lvl6pPr marL="2285363" indent="0" algn="ctr">
              <a:buNone/>
              <a:defRPr/>
            </a:lvl6pPr>
            <a:lvl7pPr marL="2742435" indent="0" algn="ctr">
              <a:buNone/>
              <a:defRPr/>
            </a:lvl7pPr>
            <a:lvl8pPr marL="3199510" indent="0" algn="ctr">
              <a:buNone/>
              <a:defRPr/>
            </a:lvl8pPr>
            <a:lvl9pPr marL="365658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4BA66A-B7DB-408D-8EC9-3E126F21BF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1742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7B66037-2318-46A1-93A5-D4662169FD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23942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89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5"/>
            <a:ext cx="7772400" cy="1500188"/>
          </a:xfrm>
        </p:spPr>
        <p:txBody>
          <a:bodyPr anchor="b"/>
          <a:lstStyle>
            <a:lvl1pPr marL="0" indent="0">
              <a:buNone/>
              <a:defRPr sz="1900"/>
            </a:lvl1pPr>
            <a:lvl2pPr marL="457072" indent="0">
              <a:buNone/>
              <a:defRPr sz="1900"/>
            </a:lvl2pPr>
            <a:lvl3pPr marL="914144" indent="0">
              <a:buNone/>
              <a:defRPr sz="1600"/>
            </a:lvl3pPr>
            <a:lvl4pPr marL="1371219" indent="0">
              <a:buNone/>
              <a:defRPr sz="1300"/>
            </a:lvl4pPr>
            <a:lvl5pPr marL="1828291" indent="0">
              <a:buNone/>
              <a:defRPr sz="1300"/>
            </a:lvl5pPr>
            <a:lvl6pPr marL="2285363" indent="0">
              <a:buNone/>
              <a:defRPr sz="1300"/>
            </a:lvl6pPr>
            <a:lvl7pPr marL="2742435" indent="0">
              <a:buNone/>
              <a:defRPr sz="1300"/>
            </a:lvl7pPr>
            <a:lvl8pPr marL="3199510" indent="0">
              <a:buNone/>
              <a:defRPr sz="1300"/>
            </a:lvl8pPr>
            <a:lvl9pPr marL="3656582" indent="0">
              <a:buNone/>
              <a:defRPr sz="13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BED05B7-FDFE-473A-A9CC-2C1D0462A2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6586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9EDD7BB-141C-4ACE-A90F-ED93DC4E91B1}" type="slidenum">
              <a:rPr lang="en-US"/>
              <a:pPr/>
              <a:t>‹#›</a:t>
            </a:fld>
            <a:endParaRPr lang="en-US"/>
          </a:p>
        </p:txBody>
      </p:sp>
    </p:spTree>
    <p:extLst>
      <p:ext uri="{BB962C8B-B14F-4D97-AF65-F5344CB8AC3E}">
        <p14:creationId xmlns:p14="http://schemas.microsoft.com/office/powerpoint/2010/main" val="34202110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1"/>
          </a:xfrm>
        </p:spPr>
        <p:txBody>
          <a:bodyPr/>
          <a:lstStyle>
            <a:lvl1pPr>
              <a:defRPr sz="2900"/>
            </a:lvl1pPr>
            <a:lvl2pPr>
              <a:defRPr sz="25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1"/>
          </a:xfrm>
        </p:spPr>
        <p:txBody>
          <a:bodyPr/>
          <a:lstStyle>
            <a:lvl1pPr>
              <a:defRPr sz="2900"/>
            </a:lvl1pPr>
            <a:lvl2pPr>
              <a:defRPr sz="25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4164656-ACF5-41AD-960E-296469A05A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6116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9" cy="639761"/>
          </a:xfrm>
        </p:spPr>
        <p:txBody>
          <a:bodyPr anchor="b"/>
          <a:lstStyle>
            <a:lvl1pPr marL="0" indent="0">
              <a:buNone/>
              <a:defRPr sz="2500" b="1"/>
            </a:lvl1pPr>
            <a:lvl2pPr marL="457072" indent="0">
              <a:buNone/>
              <a:defRPr sz="1900" b="1"/>
            </a:lvl2pPr>
            <a:lvl3pPr marL="914144" indent="0">
              <a:buNone/>
              <a:defRPr sz="1900" b="1"/>
            </a:lvl3pPr>
            <a:lvl4pPr marL="1371219" indent="0">
              <a:buNone/>
              <a:defRPr sz="1600" b="1"/>
            </a:lvl4pPr>
            <a:lvl5pPr marL="1828291" indent="0">
              <a:buNone/>
              <a:defRPr sz="1600" b="1"/>
            </a:lvl5pPr>
            <a:lvl6pPr marL="2285363" indent="0">
              <a:buNone/>
              <a:defRPr sz="1600" b="1"/>
            </a:lvl6pPr>
            <a:lvl7pPr marL="2742435" indent="0">
              <a:buNone/>
              <a:defRPr sz="1600" b="1"/>
            </a:lvl7pPr>
            <a:lvl8pPr marL="3199510" indent="0">
              <a:buNone/>
              <a:defRPr sz="1600" b="1"/>
            </a:lvl8pPr>
            <a:lvl9pPr marL="365658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8"/>
            <a:ext cx="4040189" cy="3951289"/>
          </a:xfrm>
        </p:spPr>
        <p:txBody>
          <a:bodyPr/>
          <a:lstStyle>
            <a:lvl1pPr>
              <a:defRPr sz="2500"/>
            </a:lvl1pPr>
            <a:lvl2pPr>
              <a:defRPr sz="19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7"/>
            <a:ext cx="4041774" cy="639761"/>
          </a:xfrm>
        </p:spPr>
        <p:txBody>
          <a:bodyPr anchor="b"/>
          <a:lstStyle>
            <a:lvl1pPr marL="0" indent="0">
              <a:buNone/>
              <a:defRPr sz="2500" b="1"/>
            </a:lvl1pPr>
            <a:lvl2pPr marL="457072" indent="0">
              <a:buNone/>
              <a:defRPr sz="1900" b="1"/>
            </a:lvl2pPr>
            <a:lvl3pPr marL="914144" indent="0">
              <a:buNone/>
              <a:defRPr sz="1900" b="1"/>
            </a:lvl3pPr>
            <a:lvl4pPr marL="1371219" indent="0">
              <a:buNone/>
              <a:defRPr sz="1600" b="1"/>
            </a:lvl4pPr>
            <a:lvl5pPr marL="1828291" indent="0">
              <a:buNone/>
              <a:defRPr sz="1600" b="1"/>
            </a:lvl5pPr>
            <a:lvl6pPr marL="2285363" indent="0">
              <a:buNone/>
              <a:defRPr sz="1600" b="1"/>
            </a:lvl6pPr>
            <a:lvl7pPr marL="2742435" indent="0">
              <a:buNone/>
              <a:defRPr sz="1600" b="1"/>
            </a:lvl7pPr>
            <a:lvl8pPr marL="3199510" indent="0">
              <a:buNone/>
              <a:defRPr sz="1600" b="1"/>
            </a:lvl8pPr>
            <a:lvl9pPr marL="365658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8"/>
            <a:ext cx="4041774" cy="3951289"/>
          </a:xfrm>
        </p:spPr>
        <p:txBody>
          <a:bodyPr/>
          <a:lstStyle>
            <a:lvl1pPr>
              <a:defRPr sz="2500"/>
            </a:lvl1pPr>
            <a:lvl2pPr>
              <a:defRPr sz="19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E8D9B17-4FAD-4169-B069-DF1DAB54B9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31942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9EDD7BB-141C-4ACE-A90F-ED93DC4E91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47491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E058426-9AE8-425C-ACE9-BB1BD3B26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0091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4" cy="116205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1" cy="5853113"/>
          </a:xfrm>
        </p:spPr>
        <p:txBody>
          <a:bodyPr/>
          <a:lstStyle>
            <a:lvl1pPr>
              <a:defRPr sz="3200"/>
            </a:lvl1pPr>
            <a:lvl2pPr>
              <a:defRPr sz="2900"/>
            </a:lvl2pPr>
            <a:lvl3pPr>
              <a:defRPr sz="25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4" cy="4691063"/>
          </a:xfrm>
        </p:spPr>
        <p:txBody>
          <a:bodyPr/>
          <a:lstStyle>
            <a:lvl1pPr marL="0" indent="0">
              <a:buNone/>
              <a:defRPr sz="1300"/>
            </a:lvl1pPr>
            <a:lvl2pPr marL="457072" indent="0">
              <a:buNone/>
              <a:defRPr sz="1300"/>
            </a:lvl2pPr>
            <a:lvl3pPr marL="914144" indent="0">
              <a:buNone/>
              <a:defRPr sz="1000"/>
            </a:lvl3pPr>
            <a:lvl4pPr marL="1371219" indent="0">
              <a:buNone/>
              <a:defRPr sz="1000"/>
            </a:lvl4pPr>
            <a:lvl5pPr marL="1828291" indent="0">
              <a:buNone/>
              <a:defRPr sz="1000"/>
            </a:lvl5pPr>
            <a:lvl6pPr marL="2285363" indent="0">
              <a:buNone/>
              <a:defRPr sz="1000"/>
            </a:lvl6pPr>
            <a:lvl7pPr marL="2742435" indent="0">
              <a:buNone/>
              <a:defRPr sz="1000"/>
            </a:lvl7pPr>
            <a:lvl8pPr marL="3199510" indent="0">
              <a:buNone/>
              <a:defRPr sz="1000"/>
            </a:lvl8pPr>
            <a:lvl9pPr marL="365658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1F6F59-049D-4DA8-B554-B272051C00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58327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072" indent="0">
              <a:buNone/>
              <a:defRPr sz="2900"/>
            </a:lvl2pPr>
            <a:lvl3pPr marL="914144" indent="0">
              <a:buNone/>
              <a:defRPr sz="2500"/>
            </a:lvl3pPr>
            <a:lvl4pPr marL="1371219" indent="0">
              <a:buNone/>
              <a:defRPr sz="1900"/>
            </a:lvl4pPr>
            <a:lvl5pPr marL="1828291" indent="0">
              <a:buNone/>
              <a:defRPr sz="1900"/>
            </a:lvl5pPr>
            <a:lvl6pPr marL="2285363" indent="0">
              <a:buNone/>
              <a:defRPr sz="1900"/>
            </a:lvl6pPr>
            <a:lvl7pPr marL="2742435" indent="0">
              <a:buNone/>
              <a:defRPr sz="1900"/>
            </a:lvl7pPr>
            <a:lvl8pPr marL="3199510" indent="0">
              <a:buNone/>
              <a:defRPr sz="1900"/>
            </a:lvl8pPr>
            <a:lvl9pPr marL="3656582" indent="0">
              <a:buNone/>
              <a:defRPr sz="1900"/>
            </a:lvl9pPr>
          </a:lstStyle>
          <a:p>
            <a:endParaRPr lang="en-US"/>
          </a:p>
        </p:txBody>
      </p:sp>
      <p:sp>
        <p:nvSpPr>
          <p:cNvPr id="4" name="Text Placeholder 3"/>
          <p:cNvSpPr>
            <a:spLocks noGrp="1"/>
          </p:cNvSpPr>
          <p:nvPr>
            <p:ph type="body" sz="half" idx="2"/>
          </p:nvPr>
        </p:nvSpPr>
        <p:spPr>
          <a:xfrm>
            <a:off x="1792289" y="5367337"/>
            <a:ext cx="5486400" cy="804863"/>
          </a:xfrm>
        </p:spPr>
        <p:txBody>
          <a:bodyPr/>
          <a:lstStyle>
            <a:lvl1pPr marL="0" indent="0">
              <a:buNone/>
              <a:defRPr sz="1300"/>
            </a:lvl1pPr>
            <a:lvl2pPr marL="457072" indent="0">
              <a:buNone/>
              <a:defRPr sz="1300"/>
            </a:lvl2pPr>
            <a:lvl3pPr marL="914144" indent="0">
              <a:buNone/>
              <a:defRPr sz="1000"/>
            </a:lvl3pPr>
            <a:lvl4pPr marL="1371219" indent="0">
              <a:buNone/>
              <a:defRPr sz="1000"/>
            </a:lvl4pPr>
            <a:lvl5pPr marL="1828291" indent="0">
              <a:buNone/>
              <a:defRPr sz="1000"/>
            </a:lvl5pPr>
            <a:lvl6pPr marL="2285363" indent="0">
              <a:buNone/>
              <a:defRPr sz="1000"/>
            </a:lvl6pPr>
            <a:lvl7pPr marL="2742435" indent="0">
              <a:buNone/>
              <a:defRPr sz="1000"/>
            </a:lvl7pPr>
            <a:lvl8pPr marL="3199510" indent="0">
              <a:buNone/>
              <a:defRPr sz="1000"/>
            </a:lvl8pPr>
            <a:lvl9pPr marL="365658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1B5E4A-A66A-48F5-BDDE-4F39F1FB2E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23347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C469DF-BA7D-4E6C-BAC8-885A5AD99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41830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EF2559-ACA2-4B99-927F-58E670BD48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02392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74674" y="304802"/>
            <a:ext cx="8001000" cy="1216024"/>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66737" y="1752600"/>
            <a:ext cx="8001000" cy="4267200"/>
          </a:xfrm>
        </p:spPr>
        <p:txBody>
          <a:bodyPr/>
          <a:lstStyle/>
          <a:p>
            <a:endParaRPr lang="en-US"/>
          </a:p>
        </p:txBody>
      </p:sp>
      <p:sp>
        <p:nvSpPr>
          <p:cNvPr id="4" name="Date Placeholder 3"/>
          <p:cNvSpPr>
            <a:spLocks noGrp="1"/>
          </p:cNvSpPr>
          <p:nvPr>
            <p:ph type="dt" sz="half" idx="10"/>
          </p:nvPr>
        </p:nvSpPr>
        <p:spPr>
          <a:xfrm>
            <a:off x="609600" y="6245224"/>
            <a:ext cx="19812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4"/>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4"/>
            <a:ext cx="1981200" cy="476250"/>
          </a:xfrm>
        </p:spPr>
        <p:txBody>
          <a:bodyPr/>
          <a:lstStyle>
            <a:lvl1pPr>
              <a:defRPr/>
            </a:lvl1pPr>
          </a:lstStyle>
          <a:p>
            <a:fld id="{63BB0665-429F-4C10-997D-859BE06319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64154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MCBD08305_00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5299" name="Rectangle 3"/>
          <p:cNvSpPr>
            <a:spLocks noGrp="1" noChangeArrowheads="1"/>
          </p:cNvSpPr>
          <p:nvPr>
            <p:ph type="ctrTitle"/>
          </p:nvPr>
        </p:nvSpPr>
        <p:spPr>
          <a:xfrm>
            <a:off x="685800" y="2130425"/>
            <a:ext cx="7772400" cy="1470025"/>
          </a:xfrm>
        </p:spPr>
        <p:txBody>
          <a:bodyPr lIns="91440" tIns="45720" rIns="91440" bIns="45720"/>
          <a:lstStyle>
            <a:lvl1pPr>
              <a:defRPr sz="5400">
                <a:solidFill>
                  <a:srgbClr val="F4FFD5"/>
                </a:solidFill>
                <a:latin typeface="Eras Bold ITC" pitchFamily="34" charset="0"/>
              </a:defRPr>
            </a:lvl1pPr>
          </a:lstStyle>
          <a:p>
            <a:r>
              <a:rPr lang="en-US"/>
              <a:t>Click to edit Master title style</a:t>
            </a:r>
          </a:p>
        </p:txBody>
      </p:sp>
      <p:sp>
        <p:nvSpPr>
          <p:cNvPr id="1975300" name="Rectangle 4"/>
          <p:cNvSpPr>
            <a:spLocks noGrp="1" noChangeArrowheads="1"/>
          </p:cNvSpPr>
          <p:nvPr>
            <p:ph type="subTitle" idx="1"/>
          </p:nvPr>
        </p:nvSpPr>
        <p:spPr>
          <a:xfrm>
            <a:off x="1371600" y="3886200"/>
            <a:ext cx="6400800" cy="1752600"/>
          </a:xfrm>
        </p:spPr>
        <p:txBody>
          <a:bodyPr/>
          <a:lstStyle>
            <a:lvl1pPr marL="0" indent="0" algn="ctr">
              <a:buFontTx/>
              <a:buNone/>
              <a:defRPr sz="2800">
                <a:solidFill>
                  <a:srgbClr val="F4FFD5"/>
                </a:solidFill>
                <a:latin typeface="Eras Bold ITC" pitchFamily="34" charset="0"/>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ftr" sz="quarter" idx="11"/>
          </p:nvPr>
        </p:nvSpPr>
        <p:spPr/>
        <p:txBody>
          <a:bodyPr/>
          <a:lstStyle>
            <a:lvl1pPr algn="l">
              <a:defRPr>
                <a:cs typeface="Arial"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cs typeface="Arial" charset="0"/>
              </a:defRPr>
            </a:lvl1pPr>
          </a:lstStyle>
          <a:p>
            <a:pPr>
              <a:defRPr/>
            </a:pPr>
            <a:fld id="{64209960-5D80-4F23-8F78-94F8C3DA9A5E}" type="slidenum">
              <a:rPr lang="en-US"/>
              <a:pPr>
                <a:defRPr/>
              </a:pPr>
              <a:t>‹#›</a:t>
            </a:fld>
            <a:endParaRPr lang="en-US"/>
          </a:p>
        </p:txBody>
      </p:sp>
    </p:spTree>
    <p:extLst>
      <p:ext uri="{BB962C8B-B14F-4D97-AF65-F5344CB8AC3E}">
        <p14:creationId xmlns:p14="http://schemas.microsoft.com/office/powerpoint/2010/main" val="2232787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E058426-9AE8-425C-ACE9-BB1BD3B26002}" type="slidenum">
              <a:rPr lang="en-US"/>
              <a:pPr/>
              <a:t>‹#›</a:t>
            </a:fld>
            <a:endParaRPr lang="en-US"/>
          </a:p>
        </p:txBody>
      </p:sp>
    </p:spTree>
    <p:extLst>
      <p:ext uri="{BB962C8B-B14F-4D97-AF65-F5344CB8AC3E}">
        <p14:creationId xmlns:p14="http://schemas.microsoft.com/office/powerpoint/2010/main" val="28558053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65C3D829-A508-4DE3-ADF5-0D5B69FA2517}" type="slidenum">
              <a:rPr lang="en-US"/>
              <a:pPr>
                <a:defRPr/>
              </a:pPr>
              <a:t>‹#›</a:t>
            </a:fld>
            <a:endParaRPr lang="en-US"/>
          </a:p>
        </p:txBody>
      </p:sp>
    </p:spTree>
    <p:extLst>
      <p:ext uri="{BB962C8B-B14F-4D97-AF65-F5344CB8AC3E}">
        <p14:creationId xmlns:p14="http://schemas.microsoft.com/office/powerpoint/2010/main" val="2885908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3E54EEB6-0972-4107-A0C3-303F92C69BE6}" type="slidenum">
              <a:rPr lang="en-US"/>
              <a:pPr>
                <a:defRPr/>
              </a:pPr>
              <a:t>‹#›</a:t>
            </a:fld>
            <a:endParaRPr lang="en-US"/>
          </a:p>
        </p:txBody>
      </p:sp>
    </p:spTree>
    <p:extLst>
      <p:ext uri="{BB962C8B-B14F-4D97-AF65-F5344CB8AC3E}">
        <p14:creationId xmlns:p14="http://schemas.microsoft.com/office/powerpoint/2010/main" val="33078072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7A75DC08-B40A-4519-94F3-29DB2F9F0AA9}" type="slidenum">
              <a:rPr lang="en-US"/>
              <a:pPr>
                <a:defRPr/>
              </a:pPr>
              <a:t>‹#›</a:t>
            </a:fld>
            <a:endParaRPr lang="en-US"/>
          </a:p>
        </p:txBody>
      </p:sp>
    </p:spTree>
    <p:extLst>
      <p:ext uri="{BB962C8B-B14F-4D97-AF65-F5344CB8AC3E}">
        <p14:creationId xmlns:p14="http://schemas.microsoft.com/office/powerpoint/2010/main" val="14105428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Arial" charset="0"/>
              </a:defRPr>
            </a:lvl1pPr>
          </a:lstStyle>
          <a:p>
            <a:pPr>
              <a:defRPr/>
            </a:pPr>
            <a:fld id="{C969A718-B5AD-47FD-B678-67D62D9E070D}" type="slidenum">
              <a:rPr lang="en-US"/>
              <a:pPr>
                <a:defRPr/>
              </a:pPr>
              <a:t>‹#›</a:t>
            </a:fld>
            <a:endParaRPr lang="en-US"/>
          </a:p>
        </p:txBody>
      </p:sp>
    </p:spTree>
    <p:extLst>
      <p:ext uri="{BB962C8B-B14F-4D97-AF65-F5344CB8AC3E}">
        <p14:creationId xmlns:p14="http://schemas.microsoft.com/office/powerpoint/2010/main" val="36376062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Arial" charset="0"/>
              </a:defRPr>
            </a:lvl1pPr>
          </a:lstStyle>
          <a:p>
            <a:pPr>
              <a:defRPr/>
            </a:pPr>
            <a:fld id="{EE4C95BA-AA28-4D49-8C22-AF7EF20EC404}" type="slidenum">
              <a:rPr lang="en-US"/>
              <a:pPr>
                <a:defRPr/>
              </a:pPr>
              <a:t>‹#›</a:t>
            </a:fld>
            <a:endParaRPr lang="en-US"/>
          </a:p>
        </p:txBody>
      </p:sp>
    </p:spTree>
    <p:extLst>
      <p:ext uri="{BB962C8B-B14F-4D97-AF65-F5344CB8AC3E}">
        <p14:creationId xmlns:p14="http://schemas.microsoft.com/office/powerpoint/2010/main" val="22751634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D28452F1-664F-4045-8CB0-AD6C8D6828B3}" type="slidenum">
              <a:rPr lang="en-US"/>
              <a:pPr>
                <a:defRPr/>
              </a:pPr>
              <a:t>‹#›</a:t>
            </a:fld>
            <a:endParaRPr lang="en-US"/>
          </a:p>
        </p:txBody>
      </p:sp>
    </p:spTree>
    <p:extLst>
      <p:ext uri="{BB962C8B-B14F-4D97-AF65-F5344CB8AC3E}">
        <p14:creationId xmlns:p14="http://schemas.microsoft.com/office/powerpoint/2010/main" val="21519691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8179A290-0B14-4BFF-91C7-DD45E7C549E5}" type="slidenum">
              <a:rPr lang="en-US"/>
              <a:pPr>
                <a:defRPr/>
              </a:pPr>
              <a:t>‹#›</a:t>
            </a:fld>
            <a:endParaRPr lang="en-US"/>
          </a:p>
        </p:txBody>
      </p:sp>
    </p:spTree>
    <p:extLst>
      <p:ext uri="{BB962C8B-B14F-4D97-AF65-F5344CB8AC3E}">
        <p14:creationId xmlns:p14="http://schemas.microsoft.com/office/powerpoint/2010/main" val="22141909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5DADA99B-1730-4167-B9D1-2342B5DF55C4}" type="slidenum">
              <a:rPr lang="en-US"/>
              <a:pPr>
                <a:defRPr/>
              </a:pPr>
              <a:t>‹#›</a:t>
            </a:fld>
            <a:endParaRPr lang="en-US"/>
          </a:p>
        </p:txBody>
      </p:sp>
    </p:spTree>
    <p:extLst>
      <p:ext uri="{BB962C8B-B14F-4D97-AF65-F5344CB8AC3E}">
        <p14:creationId xmlns:p14="http://schemas.microsoft.com/office/powerpoint/2010/main" val="11307043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EAA76FCC-7314-4F38-ABFC-168EDF5E1034}" type="slidenum">
              <a:rPr lang="en-US"/>
              <a:pPr>
                <a:defRPr/>
              </a:pPr>
              <a:t>‹#›</a:t>
            </a:fld>
            <a:endParaRPr lang="en-US"/>
          </a:p>
        </p:txBody>
      </p:sp>
    </p:spTree>
    <p:extLst>
      <p:ext uri="{BB962C8B-B14F-4D97-AF65-F5344CB8AC3E}">
        <p14:creationId xmlns:p14="http://schemas.microsoft.com/office/powerpoint/2010/main" val="35768561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84138"/>
            <a:ext cx="2286000" cy="60420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84138"/>
            <a:ext cx="6705600" cy="6042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CB10D237-61E0-4BC3-B1BA-C548D2382E8E}" type="slidenum">
              <a:rPr lang="en-US"/>
              <a:pPr>
                <a:defRPr/>
              </a:pPr>
              <a:t>‹#›</a:t>
            </a:fld>
            <a:endParaRPr lang="en-US"/>
          </a:p>
        </p:txBody>
      </p:sp>
    </p:spTree>
    <p:extLst>
      <p:ext uri="{BB962C8B-B14F-4D97-AF65-F5344CB8AC3E}">
        <p14:creationId xmlns:p14="http://schemas.microsoft.com/office/powerpoint/2010/main" val="4264703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4" cy="116205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1" cy="5853113"/>
          </a:xfrm>
        </p:spPr>
        <p:txBody>
          <a:bodyPr/>
          <a:lstStyle>
            <a:lvl1pPr>
              <a:defRPr sz="3200"/>
            </a:lvl1pPr>
            <a:lvl2pPr>
              <a:defRPr sz="2900"/>
            </a:lvl2pPr>
            <a:lvl3pPr>
              <a:defRPr sz="25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4" cy="4691063"/>
          </a:xfrm>
        </p:spPr>
        <p:txBody>
          <a:bodyPr/>
          <a:lstStyle>
            <a:lvl1pPr marL="0" indent="0">
              <a:buNone/>
              <a:defRPr sz="1300"/>
            </a:lvl1pPr>
            <a:lvl2pPr marL="457072" indent="0">
              <a:buNone/>
              <a:defRPr sz="1300"/>
            </a:lvl2pPr>
            <a:lvl3pPr marL="914144" indent="0">
              <a:buNone/>
              <a:defRPr sz="1000"/>
            </a:lvl3pPr>
            <a:lvl4pPr marL="1371219" indent="0">
              <a:buNone/>
              <a:defRPr sz="1000"/>
            </a:lvl4pPr>
            <a:lvl5pPr marL="1828291" indent="0">
              <a:buNone/>
              <a:defRPr sz="1000"/>
            </a:lvl5pPr>
            <a:lvl6pPr marL="2285363" indent="0">
              <a:buNone/>
              <a:defRPr sz="1000"/>
            </a:lvl6pPr>
            <a:lvl7pPr marL="2742435" indent="0">
              <a:buNone/>
              <a:defRPr sz="1000"/>
            </a:lvl7pPr>
            <a:lvl8pPr marL="3199510" indent="0">
              <a:buNone/>
              <a:defRPr sz="1000"/>
            </a:lvl8pPr>
            <a:lvl9pPr marL="365658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1F6F59-049D-4DA8-B554-B272051C0009}" type="slidenum">
              <a:rPr lang="en-US"/>
              <a:pPr/>
              <a:t>‹#›</a:t>
            </a:fld>
            <a:endParaRPr lang="en-US"/>
          </a:p>
        </p:txBody>
      </p:sp>
    </p:spTree>
    <p:extLst>
      <p:ext uri="{BB962C8B-B14F-4D97-AF65-F5344CB8AC3E}">
        <p14:creationId xmlns:p14="http://schemas.microsoft.com/office/powerpoint/2010/main" val="7917245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84138"/>
            <a:ext cx="9144000" cy="6042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Arial" charset="0"/>
              </a:defRPr>
            </a:lvl1pPr>
          </a:lstStyle>
          <a:p>
            <a:pPr>
              <a:defRPr/>
            </a:pPr>
            <a:fld id="{EA07AC23-F1E7-4E9B-A6FD-63EAD15D93CE}" type="slidenum">
              <a:rPr lang="en-US"/>
              <a:pPr>
                <a:defRPr/>
              </a:pPr>
              <a:t>‹#›</a:t>
            </a:fld>
            <a:endParaRPr lang="en-US"/>
          </a:p>
        </p:txBody>
      </p:sp>
    </p:spTree>
    <p:extLst>
      <p:ext uri="{BB962C8B-B14F-4D97-AF65-F5344CB8AC3E}">
        <p14:creationId xmlns:p14="http://schemas.microsoft.com/office/powerpoint/2010/main" val="12034162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E44696-B91D-4891-BF8E-322F81D935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487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B6B1F8-0243-409D-840D-F54392402D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16226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0AB3744-7EF9-449E-BD95-E8B991961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44887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9E653D1-C28E-4E89-87E4-EEE151A638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59557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630F8BD-FA01-412D-80C3-3C597236C2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48377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B5D4C2E-72CD-4664-A539-A97BD5FB18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42204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DF060EA-ADB0-4123-8588-E946FB2442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1827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F7F4156-D62F-409B-8DFF-91E6C4B7C4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74885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8C72C2-3841-439E-AC20-B372142371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19748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072" indent="0">
              <a:buNone/>
              <a:defRPr sz="2900"/>
            </a:lvl2pPr>
            <a:lvl3pPr marL="914144" indent="0">
              <a:buNone/>
              <a:defRPr sz="2500"/>
            </a:lvl3pPr>
            <a:lvl4pPr marL="1371219" indent="0">
              <a:buNone/>
              <a:defRPr sz="1900"/>
            </a:lvl4pPr>
            <a:lvl5pPr marL="1828291" indent="0">
              <a:buNone/>
              <a:defRPr sz="1900"/>
            </a:lvl5pPr>
            <a:lvl6pPr marL="2285363" indent="0">
              <a:buNone/>
              <a:defRPr sz="1900"/>
            </a:lvl6pPr>
            <a:lvl7pPr marL="2742435" indent="0">
              <a:buNone/>
              <a:defRPr sz="1900"/>
            </a:lvl7pPr>
            <a:lvl8pPr marL="3199510" indent="0">
              <a:buNone/>
              <a:defRPr sz="1900"/>
            </a:lvl8pPr>
            <a:lvl9pPr marL="3656582" indent="0">
              <a:buNone/>
              <a:defRPr sz="1900"/>
            </a:lvl9pPr>
          </a:lstStyle>
          <a:p>
            <a:endParaRPr lang="en-US"/>
          </a:p>
        </p:txBody>
      </p:sp>
      <p:sp>
        <p:nvSpPr>
          <p:cNvPr id="4" name="Text Placeholder 3"/>
          <p:cNvSpPr>
            <a:spLocks noGrp="1"/>
          </p:cNvSpPr>
          <p:nvPr>
            <p:ph type="body" sz="half" idx="2"/>
          </p:nvPr>
        </p:nvSpPr>
        <p:spPr>
          <a:xfrm>
            <a:off x="1792289" y="5367337"/>
            <a:ext cx="5486400" cy="804863"/>
          </a:xfrm>
        </p:spPr>
        <p:txBody>
          <a:bodyPr/>
          <a:lstStyle>
            <a:lvl1pPr marL="0" indent="0">
              <a:buNone/>
              <a:defRPr sz="1300"/>
            </a:lvl1pPr>
            <a:lvl2pPr marL="457072" indent="0">
              <a:buNone/>
              <a:defRPr sz="1300"/>
            </a:lvl2pPr>
            <a:lvl3pPr marL="914144" indent="0">
              <a:buNone/>
              <a:defRPr sz="1000"/>
            </a:lvl3pPr>
            <a:lvl4pPr marL="1371219" indent="0">
              <a:buNone/>
              <a:defRPr sz="1000"/>
            </a:lvl4pPr>
            <a:lvl5pPr marL="1828291" indent="0">
              <a:buNone/>
              <a:defRPr sz="1000"/>
            </a:lvl5pPr>
            <a:lvl6pPr marL="2285363" indent="0">
              <a:buNone/>
              <a:defRPr sz="1000"/>
            </a:lvl6pPr>
            <a:lvl7pPr marL="2742435" indent="0">
              <a:buNone/>
              <a:defRPr sz="1000"/>
            </a:lvl7pPr>
            <a:lvl8pPr marL="3199510" indent="0">
              <a:buNone/>
              <a:defRPr sz="1000"/>
            </a:lvl8pPr>
            <a:lvl9pPr marL="365658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1B5E4A-A66A-48F5-BDDE-4F39F1FB2EB2}" type="slidenum">
              <a:rPr lang="en-US"/>
              <a:pPr/>
              <a:t>‹#›</a:t>
            </a:fld>
            <a:endParaRPr lang="en-US"/>
          </a:p>
        </p:txBody>
      </p:sp>
    </p:spTree>
    <p:extLst>
      <p:ext uri="{BB962C8B-B14F-4D97-AF65-F5344CB8AC3E}">
        <p14:creationId xmlns:p14="http://schemas.microsoft.com/office/powerpoint/2010/main" val="10831593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D3475C-68DD-4FD5-98B0-05C56033EA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94903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0082AB-84B8-4954-9861-A2B8FC9BB0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8709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430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430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71E5BA74-DFB7-4C91-ADC7-876DF2A91C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51115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79473D6-49B6-4289-A782-200F82032AB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796572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98BF328-B1B6-46E2-9901-9926CAD883C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12571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90C905A-5F4A-4F13-9A53-C4490EE496E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091151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446B30A-6E7D-467E-926A-4EBE5D496F4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389672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3A93A96-6FC9-4833-9A2C-95063CEB703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75158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27AA586-95B9-4BEF-B9EF-A3908AF3F36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816017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F4E98310-D0B9-45F3-8A89-05B08343DC7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855981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8.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9.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image" Target="../media/image10.jpeg"/><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3.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7.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15.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5.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7.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16.jpe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5.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4.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7.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2"/>
            <a:ext cx="8229600" cy="4525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457200" y="6245224"/>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t" anchorCtr="0" compatLnSpc="1">
            <a:prstTxWarp prst="textNoShape">
              <a:avLst/>
            </a:prstTxWarp>
          </a:bodyPr>
          <a:lstStyle>
            <a:lvl1pPr>
              <a:defRPr sz="1300"/>
            </a:lvl1pPr>
          </a:lstStyle>
          <a:p>
            <a:endParaRPr lang="en-US"/>
          </a:p>
        </p:txBody>
      </p:sp>
      <p:sp>
        <p:nvSpPr>
          <p:cNvPr id="4101" name="Rectangle 5"/>
          <p:cNvSpPr>
            <a:spLocks noGrp="1" noChangeArrowheads="1"/>
          </p:cNvSpPr>
          <p:nvPr>
            <p:ph type="ftr" sz="quarter" idx="3"/>
          </p:nvPr>
        </p:nvSpPr>
        <p:spPr bwMode="auto">
          <a:xfrm>
            <a:off x="3124200" y="6245224"/>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t" anchorCtr="0" compatLnSpc="1">
            <a:prstTxWarp prst="textNoShape">
              <a:avLst/>
            </a:prstTxWarp>
          </a:bodyPr>
          <a:lstStyle>
            <a:lvl1pPr algn="ctr">
              <a:defRPr sz="1300"/>
            </a:lvl1pPr>
          </a:lstStyle>
          <a:p>
            <a:endParaRPr lang="en-US"/>
          </a:p>
        </p:txBody>
      </p:sp>
      <p:sp>
        <p:nvSpPr>
          <p:cNvPr id="4102" name="Rectangle 6"/>
          <p:cNvSpPr>
            <a:spLocks noGrp="1" noChangeArrowheads="1"/>
          </p:cNvSpPr>
          <p:nvPr>
            <p:ph type="sldNum" sz="quarter" idx="4"/>
          </p:nvPr>
        </p:nvSpPr>
        <p:spPr bwMode="auto">
          <a:xfrm>
            <a:off x="6553200" y="6245224"/>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t" anchorCtr="0" compatLnSpc="1">
            <a:prstTxWarp prst="textNoShape">
              <a:avLst/>
            </a:prstTxWarp>
          </a:bodyPr>
          <a:lstStyle>
            <a:lvl1pPr algn="r">
              <a:defRPr sz="1300"/>
            </a:lvl1pPr>
          </a:lstStyle>
          <a:p>
            <a:fld id="{C3801C02-7B50-4765-96B4-70FA9A6DC88D}" type="slidenum">
              <a:rPr lang="en-US"/>
              <a:pPr/>
              <a:t>‹#›</a:t>
            </a:fld>
            <a:endParaRPr lang="en-US"/>
          </a:p>
        </p:txBody>
      </p:sp>
      <p:pic>
        <p:nvPicPr>
          <p:cNvPr id="4261" name="Picture 165" descr="evangelism 101_c"/>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2"/>
            <a:ext cx="9145589" cy="685958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500">
          <a:solidFill>
            <a:schemeClr val="tx2"/>
          </a:solidFill>
          <a:latin typeface="+mj-lt"/>
          <a:ea typeface="+mj-ea"/>
          <a:cs typeface="+mj-cs"/>
        </a:defRPr>
      </a:lvl1pPr>
      <a:lvl2pPr algn="ctr" rtl="0" fontAlgn="base">
        <a:spcBef>
          <a:spcPct val="0"/>
        </a:spcBef>
        <a:spcAft>
          <a:spcPct val="0"/>
        </a:spcAft>
        <a:defRPr sz="4500">
          <a:solidFill>
            <a:schemeClr val="tx2"/>
          </a:solidFill>
          <a:latin typeface="Arial" charset="0"/>
        </a:defRPr>
      </a:lvl2pPr>
      <a:lvl3pPr algn="ctr" rtl="0" fontAlgn="base">
        <a:spcBef>
          <a:spcPct val="0"/>
        </a:spcBef>
        <a:spcAft>
          <a:spcPct val="0"/>
        </a:spcAft>
        <a:defRPr sz="4500">
          <a:solidFill>
            <a:schemeClr val="tx2"/>
          </a:solidFill>
          <a:latin typeface="Arial" charset="0"/>
        </a:defRPr>
      </a:lvl3pPr>
      <a:lvl4pPr algn="ctr" rtl="0" fontAlgn="base">
        <a:spcBef>
          <a:spcPct val="0"/>
        </a:spcBef>
        <a:spcAft>
          <a:spcPct val="0"/>
        </a:spcAft>
        <a:defRPr sz="4500">
          <a:solidFill>
            <a:schemeClr val="tx2"/>
          </a:solidFill>
          <a:latin typeface="Arial" charset="0"/>
        </a:defRPr>
      </a:lvl4pPr>
      <a:lvl5pPr algn="ctr" rtl="0" fontAlgn="base">
        <a:spcBef>
          <a:spcPct val="0"/>
        </a:spcBef>
        <a:spcAft>
          <a:spcPct val="0"/>
        </a:spcAft>
        <a:defRPr sz="4500">
          <a:solidFill>
            <a:schemeClr val="tx2"/>
          </a:solidFill>
          <a:latin typeface="Arial" charset="0"/>
        </a:defRPr>
      </a:lvl5pPr>
      <a:lvl6pPr marL="457072" algn="ctr" rtl="0" fontAlgn="base">
        <a:spcBef>
          <a:spcPct val="0"/>
        </a:spcBef>
        <a:spcAft>
          <a:spcPct val="0"/>
        </a:spcAft>
        <a:defRPr sz="4500">
          <a:solidFill>
            <a:schemeClr val="tx2"/>
          </a:solidFill>
          <a:latin typeface="Arial" charset="0"/>
        </a:defRPr>
      </a:lvl6pPr>
      <a:lvl7pPr marL="914144" algn="ctr" rtl="0" fontAlgn="base">
        <a:spcBef>
          <a:spcPct val="0"/>
        </a:spcBef>
        <a:spcAft>
          <a:spcPct val="0"/>
        </a:spcAft>
        <a:defRPr sz="4500">
          <a:solidFill>
            <a:schemeClr val="tx2"/>
          </a:solidFill>
          <a:latin typeface="Arial" charset="0"/>
        </a:defRPr>
      </a:lvl7pPr>
      <a:lvl8pPr marL="1371219" algn="ctr" rtl="0" fontAlgn="base">
        <a:spcBef>
          <a:spcPct val="0"/>
        </a:spcBef>
        <a:spcAft>
          <a:spcPct val="0"/>
        </a:spcAft>
        <a:defRPr sz="4500">
          <a:solidFill>
            <a:schemeClr val="tx2"/>
          </a:solidFill>
          <a:latin typeface="Arial" charset="0"/>
        </a:defRPr>
      </a:lvl8pPr>
      <a:lvl9pPr marL="1828291" algn="ctr" rtl="0" fontAlgn="base">
        <a:spcBef>
          <a:spcPct val="0"/>
        </a:spcBef>
        <a:spcAft>
          <a:spcPct val="0"/>
        </a:spcAft>
        <a:defRPr sz="4500">
          <a:solidFill>
            <a:schemeClr val="tx2"/>
          </a:solidFill>
          <a:latin typeface="Arial" charset="0"/>
        </a:defRPr>
      </a:lvl9pPr>
    </p:titleStyle>
    <p:bodyStyle>
      <a:lvl1pPr marL="342804" indent="-342804" algn="l" rtl="0" fontAlgn="base">
        <a:spcBef>
          <a:spcPct val="20000"/>
        </a:spcBef>
        <a:spcAft>
          <a:spcPct val="0"/>
        </a:spcAft>
        <a:buChar char="•"/>
        <a:defRPr sz="3200">
          <a:solidFill>
            <a:schemeClr val="tx1"/>
          </a:solidFill>
          <a:latin typeface="+mn-lt"/>
          <a:ea typeface="+mn-ea"/>
          <a:cs typeface="+mn-cs"/>
        </a:defRPr>
      </a:lvl1pPr>
      <a:lvl2pPr marL="742743" indent="-285672" algn="l" rtl="0" fontAlgn="base">
        <a:spcBef>
          <a:spcPct val="20000"/>
        </a:spcBef>
        <a:spcAft>
          <a:spcPct val="0"/>
        </a:spcAft>
        <a:buChar char="–"/>
        <a:defRPr sz="2900">
          <a:solidFill>
            <a:schemeClr val="tx1"/>
          </a:solidFill>
          <a:latin typeface="+mn-lt"/>
        </a:defRPr>
      </a:lvl2pPr>
      <a:lvl3pPr marL="1142683" indent="-228536" algn="l" rtl="0" fontAlgn="base">
        <a:spcBef>
          <a:spcPct val="20000"/>
        </a:spcBef>
        <a:spcAft>
          <a:spcPct val="0"/>
        </a:spcAft>
        <a:buChar char="•"/>
        <a:defRPr sz="2500">
          <a:solidFill>
            <a:schemeClr val="tx1"/>
          </a:solidFill>
          <a:latin typeface="+mn-lt"/>
        </a:defRPr>
      </a:lvl3pPr>
      <a:lvl4pPr marL="1599755" indent="-228536" algn="l" rtl="0" fontAlgn="base">
        <a:spcBef>
          <a:spcPct val="20000"/>
        </a:spcBef>
        <a:spcAft>
          <a:spcPct val="0"/>
        </a:spcAft>
        <a:buChar char="–"/>
        <a:defRPr sz="1900">
          <a:solidFill>
            <a:schemeClr val="tx1"/>
          </a:solidFill>
          <a:latin typeface="+mn-lt"/>
        </a:defRPr>
      </a:lvl4pPr>
      <a:lvl5pPr marL="2056827" indent="-228536" algn="l" rtl="0" fontAlgn="base">
        <a:spcBef>
          <a:spcPct val="20000"/>
        </a:spcBef>
        <a:spcAft>
          <a:spcPct val="0"/>
        </a:spcAft>
        <a:buChar char="»"/>
        <a:defRPr sz="1900">
          <a:solidFill>
            <a:schemeClr val="tx1"/>
          </a:solidFill>
          <a:latin typeface="+mn-lt"/>
        </a:defRPr>
      </a:lvl5pPr>
      <a:lvl6pPr marL="2513899" indent="-228536" algn="l" rtl="0" fontAlgn="base">
        <a:spcBef>
          <a:spcPct val="20000"/>
        </a:spcBef>
        <a:spcAft>
          <a:spcPct val="0"/>
        </a:spcAft>
        <a:buChar char="»"/>
        <a:defRPr sz="1900">
          <a:solidFill>
            <a:schemeClr val="tx1"/>
          </a:solidFill>
          <a:latin typeface="+mn-lt"/>
        </a:defRPr>
      </a:lvl6pPr>
      <a:lvl7pPr marL="2970974" indent="-228536" algn="l" rtl="0" fontAlgn="base">
        <a:spcBef>
          <a:spcPct val="20000"/>
        </a:spcBef>
        <a:spcAft>
          <a:spcPct val="0"/>
        </a:spcAft>
        <a:buChar char="»"/>
        <a:defRPr sz="1900">
          <a:solidFill>
            <a:schemeClr val="tx1"/>
          </a:solidFill>
          <a:latin typeface="+mn-lt"/>
        </a:defRPr>
      </a:lvl7pPr>
      <a:lvl8pPr marL="3428046" indent="-228536" algn="l" rtl="0" fontAlgn="base">
        <a:spcBef>
          <a:spcPct val="20000"/>
        </a:spcBef>
        <a:spcAft>
          <a:spcPct val="0"/>
        </a:spcAft>
        <a:buChar char="»"/>
        <a:defRPr sz="1900">
          <a:solidFill>
            <a:schemeClr val="tx1"/>
          </a:solidFill>
          <a:latin typeface="+mn-lt"/>
        </a:defRPr>
      </a:lvl8pPr>
      <a:lvl9pPr marL="3885118" indent="-228536" algn="l" rtl="0" fontAlgn="base">
        <a:spcBef>
          <a:spcPct val="20000"/>
        </a:spcBef>
        <a:spcAft>
          <a:spcPct val="0"/>
        </a:spcAft>
        <a:buChar char="»"/>
        <a:defRPr sz="1900">
          <a:solidFill>
            <a:schemeClr val="tx1"/>
          </a:solidFill>
          <a:latin typeface="+mn-lt"/>
        </a:defRPr>
      </a:lvl9pPr>
    </p:bodyStyle>
    <p:otherStyle>
      <a:defPPr>
        <a:defRPr lang="en-US"/>
      </a:defPPr>
      <a:lvl1pPr marL="0" algn="l" defTabSz="914144" rtl="0" eaLnBrk="1" latinLnBrk="0" hangingPunct="1">
        <a:defRPr sz="1900" kern="1200">
          <a:solidFill>
            <a:schemeClr val="tx1"/>
          </a:solidFill>
          <a:latin typeface="+mn-lt"/>
          <a:ea typeface="+mn-ea"/>
          <a:cs typeface="+mn-cs"/>
        </a:defRPr>
      </a:lvl1pPr>
      <a:lvl2pPr marL="457072" algn="l" defTabSz="914144" rtl="0" eaLnBrk="1" latinLnBrk="0" hangingPunct="1">
        <a:defRPr sz="1900" kern="1200">
          <a:solidFill>
            <a:schemeClr val="tx1"/>
          </a:solidFill>
          <a:latin typeface="+mn-lt"/>
          <a:ea typeface="+mn-ea"/>
          <a:cs typeface="+mn-cs"/>
        </a:defRPr>
      </a:lvl2pPr>
      <a:lvl3pPr marL="914144" algn="l" defTabSz="914144" rtl="0" eaLnBrk="1" latinLnBrk="0" hangingPunct="1">
        <a:defRPr sz="1900" kern="1200">
          <a:solidFill>
            <a:schemeClr val="tx1"/>
          </a:solidFill>
          <a:latin typeface="+mn-lt"/>
          <a:ea typeface="+mn-ea"/>
          <a:cs typeface="+mn-cs"/>
        </a:defRPr>
      </a:lvl3pPr>
      <a:lvl4pPr marL="1371219" algn="l" defTabSz="914144" rtl="0" eaLnBrk="1" latinLnBrk="0" hangingPunct="1">
        <a:defRPr sz="1900" kern="1200">
          <a:solidFill>
            <a:schemeClr val="tx1"/>
          </a:solidFill>
          <a:latin typeface="+mn-lt"/>
          <a:ea typeface="+mn-ea"/>
          <a:cs typeface="+mn-cs"/>
        </a:defRPr>
      </a:lvl4pPr>
      <a:lvl5pPr marL="1828291" algn="l" defTabSz="914144" rtl="0" eaLnBrk="1" latinLnBrk="0" hangingPunct="1">
        <a:defRPr sz="1900" kern="1200">
          <a:solidFill>
            <a:schemeClr val="tx1"/>
          </a:solidFill>
          <a:latin typeface="+mn-lt"/>
          <a:ea typeface="+mn-ea"/>
          <a:cs typeface="+mn-cs"/>
        </a:defRPr>
      </a:lvl5pPr>
      <a:lvl6pPr marL="2285363" algn="l" defTabSz="914144" rtl="0" eaLnBrk="1" latinLnBrk="0" hangingPunct="1">
        <a:defRPr sz="1900" kern="1200">
          <a:solidFill>
            <a:schemeClr val="tx1"/>
          </a:solidFill>
          <a:latin typeface="+mn-lt"/>
          <a:ea typeface="+mn-ea"/>
          <a:cs typeface="+mn-cs"/>
        </a:defRPr>
      </a:lvl6pPr>
      <a:lvl7pPr marL="2742435" algn="l" defTabSz="914144" rtl="0" eaLnBrk="1" latinLnBrk="0" hangingPunct="1">
        <a:defRPr sz="1900" kern="1200">
          <a:solidFill>
            <a:schemeClr val="tx1"/>
          </a:solidFill>
          <a:latin typeface="+mn-lt"/>
          <a:ea typeface="+mn-ea"/>
          <a:cs typeface="+mn-cs"/>
        </a:defRPr>
      </a:lvl7pPr>
      <a:lvl8pPr marL="3199510" algn="l" defTabSz="914144" rtl="0" eaLnBrk="1" latinLnBrk="0" hangingPunct="1">
        <a:defRPr sz="1900" kern="1200">
          <a:solidFill>
            <a:schemeClr val="tx1"/>
          </a:solidFill>
          <a:latin typeface="+mn-lt"/>
          <a:ea typeface="+mn-ea"/>
          <a:cs typeface="+mn-cs"/>
        </a:defRPr>
      </a:lvl8pPr>
      <a:lvl9pPr marL="3656582" algn="l" defTabSz="9141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94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94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CC479F09-BD14-4E4D-BB64-A9D8C624DC76}" type="slidenum">
              <a:rPr lang="en-US">
                <a:solidFill>
                  <a:srgbClr val="000000"/>
                </a:solidFill>
              </a:rPr>
              <a:pPr>
                <a:defRPr/>
              </a:pPr>
              <a:t>‹#›</a:t>
            </a:fld>
            <a:endParaRPr lang="en-US">
              <a:solidFill>
                <a:srgbClr val="000000"/>
              </a:solidFill>
            </a:endParaRPr>
          </a:p>
        </p:txBody>
      </p:sp>
      <p:pic>
        <p:nvPicPr>
          <p:cNvPr id="3079" name="Picture 19" descr="2_New Look on Life_Cb"/>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43353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F68408E-E428-48A4-A294-E657339D59D1}" type="slidenum">
              <a:rPr lang="en-US"/>
              <a:pPr>
                <a:defRPr/>
              </a:pPr>
              <a:t>‹#›</a:t>
            </a:fld>
            <a:endParaRPr lang="en-US"/>
          </a:p>
        </p:txBody>
      </p:sp>
      <p:pic>
        <p:nvPicPr>
          <p:cNvPr id="12295" name="Picture 134" descr="harvest_t"/>
          <p:cNvPicPr>
            <a:picLocks noChangeAspect="1" noChangeArrowheads="1"/>
          </p:cNvPicPr>
          <p:nvPr userDrawn="1"/>
        </p:nvPicPr>
        <p:blipFill>
          <a:blip r:embed="rId1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5400" y="304800"/>
            <a:ext cx="59340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295400" y="762000"/>
            <a:ext cx="7239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8" name="Rectangle 4"/>
          <p:cNvSpPr>
            <a:spLocks noGrp="1" noChangeArrowheads="1"/>
          </p:cNvSpPr>
          <p:nvPr>
            <p:ph type="dt" sz="half" idx="2"/>
          </p:nvPr>
        </p:nvSpPr>
        <p:spPr bwMode="auto">
          <a:xfrm>
            <a:off x="1333500" y="6400800"/>
            <a:ext cx="1600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lgn="ctr"/>
            <a:endParaRPr lang="en-US">
              <a:solidFill>
                <a:srgbClr val="FFFFFF"/>
              </a:solidFill>
              <a:latin typeface="Arial"/>
            </a:endParaRPr>
          </a:p>
        </p:txBody>
      </p:sp>
      <p:sp>
        <p:nvSpPr>
          <p:cNvPr id="1029" name="Rectangle 5"/>
          <p:cNvSpPr>
            <a:spLocks noGrp="1" noChangeArrowheads="1"/>
          </p:cNvSpPr>
          <p:nvPr>
            <p:ph type="ftr" sz="quarter" idx="3"/>
          </p:nvPr>
        </p:nvSpPr>
        <p:spPr bwMode="auto">
          <a:xfrm>
            <a:off x="3562350" y="6400800"/>
            <a:ext cx="2743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endParaRPr lang="en-US">
              <a:solidFill>
                <a:srgbClr val="FFFFFF"/>
              </a:solidFill>
              <a:latin typeface="Arial"/>
            </a:endParaRPr>
          </a:p>
        </p:txBody>
      </p:sp>
      <p:sp>
        <p:nvSpPr>
          <p:cNvPr id="1030" name="Rectangle 6"/>
          <p:cNvSpPr>
            <a:spLocks noGrp="1" noChangeArrowheads="1"/>
          </p:cNvSpPr>
          <p:nvPr>
            <p:ph type="sldNum" sz="quarter" idx="4"/>
          </p:nvPr>
        </p:nvSpPr>
        <p:spPr bwMode="auto">
          <a:xfrm>
            <a:off x="6934200" y="6400800"/>
            <a:ext cx="152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EBF192D0-0399-4FEB-B59F-005319A44204}"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154116688"/>
      </p:ext>
    </p:extLst>
  </p:cSld>
  <p:clrMap bg1="dk2" tx1="lt1" bg2="dk1"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Lst>
  <p:transition spd="slow">
    <p:wipe/>
  </p:transition>
  <p:txStyles>
    <p:titleStyle>
      <a:lvl1pPr algn="l"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charset="0"/>
        </a:defRPr>
      </a:lvl2pPr>
      <a:lvl3pPr algn="l" rtl="0" eaLnBrk="1" fontAlgn="base" hangingPunct="1">
        <a:spcBef>
          <a:spcPct val="0"/>
        </a:spcBef>
        <a:spcAft>
          <a:spcPct val="0"/>
        </a:spcAft>
        <a:defRPr sz="2800" b="1">
          <a:solidFill>
            <a:schemeClr val="tx1"/>
          </a:solidFill>
          <a:latin typeface="Arial" charset="0"/>
        </a:defRPr>
      </a:lvl3pPr>
      <a:lvl4pPr algn="l" rtl="0" eaLnBrk="1" fontAlgn="base" hangingPunct="1">
        <a:spcBef>
          <a:spcPct val="0"/>
        </a:spcBef>
        <a:spcAft>
          <a:spcPct val="0"/>
        </a:spcAft>
        <a:defRPr sz="2800" b="1">
          <a:solidFill>
            <a:schemeClr val="tx1"/>
          </a:solidFill>
          <a:latin typeface="Arial" charset="0"/>
        </a:defRPr>
      </a:lvl4pPr>
      <a:lvl5pPr algn="l" rtl="0" eaLnBrk="1" fontAlgn="base" hangingPunct="1">
        <a:spcBef>
          <a:spcPct val="0"/>
        </a:spcBef>
        <a:spcAft>
          <a:spcPct val="0"/>
        </a:spcAft>
        <a:defRPr sz="2800" b="1">
          <a:solidFill>
            <a:schemeClr val="tx1"/>
          </a:solidFill>
          <a:latin typeface="Arial" charset="0"/>
        </a:defRPr>
      </a:lvl5pPr>
      <a:lvl6pPr marL="457200" algn="l" rtl="0" eaLnBrk="1" fontAlgn="base" hangingPunct="1">
        <a:spcBef>
          <a:spcPct val="0"/>
        </a:spcBef>
        <a:spcAft>
          <a:spcPct val="0"/>
        </a:spcAft>
        <a:defRPr sz="2800" b="1">
          <a:solidFill>
            <a:schemeClr val="tx1"/>
          </a:solidFill>
          <a:latin typeface="Arial" charset="0"/>
        </a:defRPr>
      </a:lvl6pPr>
      <a:lvl7pPr marL="914400" algn="l" rtl="0" eaLnBrk="1" fontAlgn="base" hangingPunct="1">
        <a:spcBef>
          <a:spcPct val="0"/>
        </a:spcBef>
        <a:spcAft>
          <a:spcPct val="0"/>
        </a:spcAft>
        <a:defRPr sz="2800" b="1">
          <a:solidFill>
            <a:schemeClr val="tx1"/>
          </a:solidFill>
          <a:latin typeface="Arial" charset="0"/>
        </a:defRPr>
      </a:lvl7pPr>
      <a:lvl8pPr marL="1371600" algn="l" rtl="0" eaLnBrk="1" fontAlgn="base" hangingPunct="1">
        <a:spcBef>
          <a:spcPct val="0"/>
        </a:spcBef>
        <a:spcAft>
          <a:spcPct val="0"/>
        </a:spcAft>
        <a:defRPr sz="2800" b="1">
          <a:solidFill>
            <a:schemeClr val="tx1"/>
          </a:solidFill>
          <a:latin typeface="Arial" charset="0"/>
        </a:defRPr>
      </a:lvl8pPr>
      <a:lvl9pPr marL="1828800" algn="l" rtl="0" eaLnBrk="1" fontAlgn="base" hangingPunct="1">
        <a:spcBef>
          <a:spcPct val="0"/>
        </a:spcBef>
        <a:spcAft>
          <a:spcPct val="0"/>
        </a:spcAft>
        <a:defRPr sz="2800" b="1">
          <a:solidFill>
            <a:schemeClr val="tx1"/>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0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2150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2151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07483C5-B724-4638-8901-4D4C1CD1EDC2}" type="slidenum">
              <a:rPr lang="en-US">
                <a:solidFill>
                  <a:srgbClr val="000000"/>
                </a:solidFill>
              </a:rPr>
              <a:pPr/>
              <a:t>‹#›</a:t>
            </a:fld>
            <a:endParaRPr lang="en-US">
              <a:solidFill>
                <a:srgbClr val="000000"/>
              </a:solidFill>
            </a:endParaRPr>
          </a:p>
        </p:txBody>
      </p:sp>
      <p:pic>
        <p:nvPicPr>
          <p:cNvPr id="21516" name="Picture 12" descr="you belong_c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582391"/>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0085C8F-DE35-410B-BFC0-ED7E86B44985}" type="slidenum">
              <a:rPr lang="en-US">
                <a:solidFill>
                  <a:srgbClr val="000000"/>
                </a:solidFill>
                <a:latin typeface="Arial" pitchFamily="34" charset="0"/>
              </a:rPr>
              <a:pPr/>
              <a:t>‹#›</a:t>
            </a:fld>
            <a:endParaRPr lang="en-US">
              <a:solidFill>
                <a:srgbClr val="000000"/>
              </a:solidFill>
              <a:latin typeface="Arial" pitchFamily="34" charset="0"/>
            </a:endParaRPr>
          </a:p>
        </p:txBody>
      </p:sp>
      <p:pic>
        <p:nvPicPr>
          <p:cNvPr id="1169" name="Picture 145" descr="State of the Church Address_t"/>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0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2150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2151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07483C5-B724-4638-8901-4D4C1CD1EDC2}" type="slidenum">
              <a:rPr lang="en-US">
                <a:solidFill>
                  <a:srgbClr val="000000"/>
                </a:solidFill>
              </a:rPr>
              <a:pPr/>
              <a:t>‹#›</a:t>
            </a:fld>
            <a:endParaRPr lang="en-US">
              <a:solidFill>
                <a:srgbClr val="000000"/>
              </a:solidFill>
            </a:endParaRPr>
          </a:p>
        </p:txBody>
      </p:sp>
      <p:pic>
        <p:nvPicPr>
          <p:cNvPr id="21516" name="Picture 12" descr="you belong_c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948450"/>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defRPr>
            </a:lvl1pPr>
          </a:lstStyle>
          <a:p>
            <a:endParaRPr lang="en-US">
              <a:solidFill>
                <a:srgbClr val="000000"/>
              </a:solidFill>
              <a:latin typeface="Arial"/>
            </a:endParaRPr>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defRPr>
            </a:lvl1pPr>
          </a:lstStyle>
          <a:p>
            <a:endParaRPr lang="en-US">
              <a:solidFill>
                <a:srgbClr val="000000"/>
              </a:solidFill>
              <a:latin typeface="Arial"/>
            </a:endParaRPr>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defRPr>
            </a:lvl1pPr>
          </a:lstStyle>
          <a:p>
            <a:fld id="{DDB79994-43F3-4F47-8BA2-C7D11A825D1E}" type="slidenum">
              <a:rPr lang="en-US">
                <a:solidFill>
                  <a:srgbClr val="000000"/>
                </a:solidFill>
                <a:latin typeface="Arial"/>
              </a:rPr>
              <a:pPr/>
              <a:t>‹#›</a:t>
            </a:fld>
            <a:endParaRPr lang="en-US">
              <a:solidFill>
                <a:srgbClr val="000000"/>
              </a:solidFill>
              <a:latin typeface="Arial"/>
            </a:endParaRPr>
          </a:p>
        </p:txBody>
      </p:sp>
      <p:pic>
        <p:nvPicPr>
          <p:cNvPr id="15442" name="Picture 82" descr="israels shepherd_cb"/>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342989"/>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fontAlgn="auto">
              <a:spcBef>
                <a:spcPts val="0"/>
              </a:spcBef>
              <a:spcAft>
                <a:spcPts val="0"/>
              </a:spcAft>
            </a:pPr>
            <a:fld id="{DC5C5514-A97B-4377-A8E5-839950DCB10E}" type="datetimeFigureOut">
              <a:rPr lang="en-US" smtClean="0">
                <a:solidFill>
                  <a:srgbClr val="438086"/>
                </a:solidFill>
                <a:latin typeface="Georgia"/>
              </a:rPr>
              <a:pPr fontAlgn="auto">
                <a:spcBef>
                  <a:spcPts val="0"/>
                </a:spcBef>
                <a:spcAft>
                  <a:spcPts val="0"/>
                </a:spcAft>
              </a:pPr>
              <a:t>2/12/2016</a:t>
            </a:fld>
            <a:endParaRPr lang="en-US">
              <a:solidFill>
                <a:srgbClr val="438086"/>
              </a:solidFill>
              <a:latin typeface="Georgia"/>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fontAlgn="auto">
              <a:spcBef>
                <a:spcPts val="0"/>
              </a:spcBef>
              <a:spcAft>
                <a:spcPts val="0"/>
              </a:spcAft>
            </a:pPr>
            <a:endParaRPr lang="en-US">
              <a:solidFill>
                <a:srgbClr val="438086"/>
              </a:solidFill>
              <a:latin typeface="Georgia"/>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fontAlgn="auto">
              <a:spcBef>
                <a:spcPts val="0"/>
              </a:spcBef>
              <a:spcAft>
                <a:spcPts val="0"/>
              </a:spcAft>
            </a:pPr>
            <a:fld id="{2CDD559A-86C7-4838-BE14-77FF593D948C}" type="slidenum">
              <a:rPr lang="en-US" smtClean="0">
                <a:latin typeface="Georgia"/>
              </a:rPr>
              <a:pPr fontAlgn="auto">
                <a:spcBef>
                  <a:spcPts val="0"/>
                </a:spcBef>
                <a:spcAft>
                  <a:spcPts val="0"/>
                </a:spcAft>
              </a:pPr>
              <a:t>‹#›</a:t>
            </a:fld>
            <a:endParaRPr lang="en-US">
              <a:latin typeface="Georgia"/>
            </a:endParaRPr>
          </a:p>
        </p:txBody>
      </p:sp>
    </p:spTree>
    <p:extLst>
      <p:ext uri="{BB962C8B-B14F-4D97-AF65-F5344CB8AC3E}">
        <p14:creationId xmlns:p14="http://schemas.microsoft.com/office/powerpoint/2010/main" val="1179479974"/>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5" y="274640"/>
            <a:ext cx="822960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5" y="1600216"/>
            <a:ext cx="8229602" cy="452596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5"/>
            <a:ext cx="2133599" cy="365124"/>
          </a:xfrm>
          <a:prstGeom prst="rect">
            <a:avLst/>
          </a:prstGeom>
        </p:spPr>
        <p:txBody>
          <a:bodyPr vert="horz" lIns="91440" tIns="45720" rIns="91440" bIns="45720" rtlCol="0" anchor="ctr"/>
          <a:lstStyle>
            <a:lvl1pPr algn="l">
              <a:defRPr sz="505">
                <a:solidFill>
                  <a:schemeClr val="tx1">
                    <a:tint val="75000"/>
                  </a:schemeClr>
                </a:solidFill>
              </a:defRPr>
            </a:lvl1pPr>
          </a:lstStyle>
          <a:p>
            <a:pPr defTabSz="623659"/>
            <a:fld id="{C52EC7DC-D9CF-46D8-BE00-BEF11D6E741A}" type="datetimeFigureOut">
              <a:rPr lang="en-US" smtClean="0">
                <a:solidFill>
                  <a:prstClr val="black">
                    <a:tint val="75000"/>
                  </a:prstClr>
                </a:solidFill>
              </a:rPr>
              <a:pPr defTabSz="623659"/>
              <a:t>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5" y="6356355"/>
            <a:ext cx="2895601" cy="365124"/>
          </a:xfrm>
          <a:prstGeom prst="rect">
            <a:avLst/>
          </a:prstGeom>
        </p:spPr>
        <p:txBody>
          <a:bodyPr vert="horz" lIns="91440" tIns="45720" rIns="91440" bIns="45720" rtlCol="0" anchor="ctr"/>
          <a:lstStyle>
            <a:lvl1pPr algn="ctr">
              <a:defRPr sz="505">
                <a:solidFill>
                  <a:schemeClr val="tx1">
                    <a:tint val="75000"/>
                  </a:schemeClr>
                </a:solidFill>
              </a:defRPr>
            </a:lvl1pPr>
          </a:lstStyle>
          <a:p>
            <a:pPr defTabSz="623659"/>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5"/>
            <a:ext cx="2133599" cy="365124"/>
          </a:xfrm>
          <a:prstGeom prst="rect">
            <a:avLst/>
          </a:prstGeom>
        </p:spPr>
        <p:txBody>
          <a:bodyPr vert="horz" lIns="91440" tIns="45720" rIns="91440" bIns="45720" rtlCol="0" anchor="ctr"/>
          <a:lstStyle>
            <a:lvl1pPr algn="r">
              <a:defRPr sz="505">
                <a:solidFill>
                  <a:schemeClr val="tx1">
                    <a:tint val="75000"/>
                  </a:schemeClr>
                </a:solidFill>
              </a:defRPr>
            </a:lvl1pPr>
          </a:lstStyle>
          <a:p>
            <a:pPr defTabSz="623659"/>
            <a:fld id="{06BF1214-1AA0-458F-9EFB-E69D44D53C4F}" type="slidenum">
              <a:rPr lang="en-US" smtClean="0">
                <a:solidFill>
                  <a:prstClr val="black">
                    <a:tint val="75000"/>
                  </a:prstClr>
                </a:solidFill>
              </a:rPr>
              <a:pPr defTabSz="623659"/>
              <a:t>‹#›</a:t>
            </a:fld>
            <a:endParaRPr lang="en-US">
              <a:solidFill>
                <a:prstClr val="black">
                  <a:tint val="75000"/>
                </a:prstClr>
              </a:solidFill>
            </a:endParaRPr>
          </a:p>
        </p:txBody>
      </p:sp>
    </p:spTree>
    <p:extLst>
      <p:ext uri="{BB962C8B-B14F-4D97-AF65-F5344CB8AC3E}">
        <p14:creationId xmlns:p14="http://schemas.microsoft.com/office/powerpoint/2010/main" val="272764402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xStyles>
    <p:titleStyle>
      <a:lvl1pPr algn="ctr" defTabSz="384953" rtl="0" eaLnBrk="1" latinLnBrk="0" hangingPunct="1">
        <a:spcBef>
          <a:spcPct val="0"/>
        </a:spcBef>
        <a:buNone/>
        <a:defRPr sz="1854" kern="1200">
          <a:solidFill>
            <a:schemeClr val="tx1"/>
          </a:solidFill>
          <a:latin typeface="+mj-lt"/>
          <a:ea typeface="+mj-ea"/>
          <a:cs typeface="+mj-cs"/>
        </a:defRPr>
      </a:lvl1pPr>
    </p:titleStyle>
    <p:bodyStyle>
      <a:lvl1pPr marL="144357" indent="-144357" algn="l" defTabSz="384953" rtl="0" eaLnBrk="1" latinLnBrk="0" hangingPunct="1">
        <a:spcBef>
          <a:spcPct val="20000"/>
        </a:spcBef>
        <a:buFont typeface="Arial" pitchFamily="34" charset="0"/>
        <a:buChar char="•"/>
        <a:defRPr sz="1347" kern="1200">
          <a:solidFill>
            <a:schemeClr val="tx1"/>
          </a:solidFill>
          <a:latin typeface="+mn-lt"/>
          <a:ea typeface="+mn-ea"/>
          <a:cs typeface="+mn-cs"/>
        </a:defRPr>
      </a:lvl1pPr>
      <a:lvl2pPr marL="312774" indent="-120301" algn="l" defTabSz="384953" rtl="0" eaLnBrk="1" latinLnBrk="0" hangingPunct="1">
        <a:spcBef>
          <a:spcPct val="20000"/>
        </a:spcBef>
        <a:buFont typeface="Arial" pitchFamily="34" charset="0"/>
        <a:buChar char="–"/>
        <a:defRPr sz="1179" kern="1200">
          <a:solidFill>
            <a:schemeClr val="tx1"/>
          </a:solidFill>
          <a:latin typeface="+mn-lt"/>
          <a:ea typeface="+mn-ea"/>
          <a:cs typeface="+mn-cs"/>
        </a:defRPr>
      </a:lvl2pPr>
      <a:lvl3pPr marL="481194" indent="-96238" algn="l" defTabSz="384953" rtl="0" eaLnBrk="1" latinLnBrk="0" hangingPunct="1">
        <a:spcBef>
          <a:spcPct val="20000"/>
        </a:spcBef>
        <a:buFont typeface="Arial" pitchFamily="34" charset="0"/>
        <a:buChar char="•"/>
        <a:defRPr sz="1012" kern="1200">
          <a:solidFill>
            <a:schemeClr val="tx1"/>
          </a:solidFill>
          <a:latin typeface="+mn-lt"/>
          <a:ea typeface="+mn-ea"/>
          <a:cs typeface="+mn-cs"/>
        </a:defRPr>
      </a:lvl3pPr>
      <a:lvl4pPr marL="673670" indent="-96238" algn="l" defTabSz="384953" rtl="0" eaLnBrk="1" latinLnBrk="0" hangingPunct="1">
        <a:spcBef>
          <a:spcPct val="20000"/>
        </a:spcBef>
        <a:buFont typeface="Arial" pitchFamily="34" charset="0"/>
        <a:buChar char="–"/>
        <a:defRPr sz="842" kern="1200">
          <a:solidFill>
            <a:schemeClr val="tx1"/>
          </a:solidFill>
          <a:latin typeface="+mn-lt"/>
          <a:ea typeface="+mn-ea"/>
          <a:cs typeface="+mn-cs"/>
        </a:defRPr>
      </a:lvl4pPr>
      <a:lvl5pPr marL="866149" indent="-96238" algn="l" defTabSz="384953" rtl="0" eaLnBrk="1" latinLnBrk="0" hangingPunct="1">
        <a:spcBef>
          <a:spcPct val="20000"/>
        </a:spcBef>
        <a:buFont typeface="Arial" pitchFamily="34" charset="0"/>
        <a:buChar char="»"/>
        <a:defRPr sz="842" kern="1200">
          <a:solidFill>
            <a:schemeClr val="tx1"/>
          </a:solidFill>
          <a:latin typeface="+mn-lt"/>
          <a:ea typeface="+mn-ea"/>
          <a:cs typeface="+mn-cs"/>
        </a:defRPr>
      </a:lvl5pPr>
      <a:lvl6pPr marL="1058623" indent="-96238" algn="l" defTabSz="384953" rtl="0" eaLnBrk="1" latinLnBrk="0" hangingPunct="1">
        <a:spcBef>
          <a:spcPct val="20000"/>
        </a:spcBef>
        <a:buFont typeface="Arial" pitchFamily="34" charset="0"/>
        <a:buChar char="•"/>
        <a:defRPr sz="842" kern="1200">
          <a:solidFill>
            <a:schemeClr val="tx1"/>
          </a:solidFill>
          <a:latin typeface="+mn-lt"/>
          <a:ea typeface="+mn-ea"/>
          <a:cs typeface="+mn-cs"/>
        </a:defRPr>
      </a:lvl6pPr>
      <a:lvl7pPr marL="1251102" indent="-96238" algn="l" defTabSz="384953" rtl="0" eaLnBrk="1" latinLnBrk="0" hangingPunct="1">
        <a:spcBef>
          <a:spcPct val="20000"/>
        </a:spcBef>
        <a:buFont typeface="Arial" pitchFamily="34" charset="0"/>
        <a:buChar char="•"/>
        <a:defRPr sz="842" kern="1200">
          <a:solidFill>
            <a:schemeClr val="tx1"/>
          </a:solidFill>
          <a:latin typeface="+mn-lt"/>
          <a:ea typeface="+mn-ea"/>
          <a:cs typeface="+mn-cs"/>
        </a:defRPr>
      </a:lvl7pPr>
      <a:lvl8pPr marL="1443578" indent="-96238" algn="l" defTabSz="384953" rtl="0" eaLnBrk="1" latinLnBrk="0" hangingPunct="1">
        <a:spcBef>
          <a:spcPct val="20000"/>
        </a:spcBef>
        <a:buFont typeface="Arial" pitchFamily="34" charset="0"/>
        <a:buChar char="•"/>
        <a:defRPr sz="842" kern="1200">
          <a:solidFill>
            <a:schemeClr val="tx1"/>
          </a:solidFill>
          <a:latin typeface="+mn-lt"/>
          <a:ea typeface="+mn-ea"/>
          <a:cs typeface="+mn-cs"/>
        </a:defRPr>
      </a:lvl8pPr>
      <a:lvl9pPr marL="1636058" indent="-96238" algn="l" defTabSz="384953" rtl="0" eaLnBrk="1" latinLnBrk="0" hangingPunct="1">
        <a:spcBef>
          <a:spcPct val="20000"/>
        </a:spcBef>
        <a:buFont typeface="Arial" pitchFamily="34" charset="0"/>
        <a:buChar char="•"/>
        <a:defRPr sz="842" kern="1200">
          <a:solidFill>
            <a:schemeClr val="tx1"/>
          </a:solidFill>
          <a:latin typeface="+mn-lt"/>
          <a:ea typeface="+mn-ea"/>
          <a:cs typeface="+mn-cs"/>
        </a:defRPr>
      </a:lvl9pPr>
    </p:bodyStyle>
    <p:otherStyle>
      <a:defPPr>
        <a:defRPr lang="en-US"/>
      </a:defPPr>
      <a:lvl1pPr marL="0" algn="l" defTabSz="384953" rtl="0" eaLnBrk="1" latinLnBrk="0" hangingPunct="1">
        <a:defRPr sz="758" kern="1200">
          <a:solidFill>
            <a:schemeClr val="tx1"/>
          </a:solidFill>
          <a:latin typeface="+mn-lt"/>
          <a:ea typeface="+mn-ea"/>
          <a:cs typeface="+mn-cs"/>
        </a:defRPr>
      </a:lvl1pPr>
      <a:lvl2pPr marL="192476" algn="l" defTabSz="384953" rtl="0" eaLnBrk="1" latinLnBrk="0" hangingPunct="1">
        <a:defRPr sz="758" kern="1200">
          <a:solidFill>
            <a:schemeClr val="tx1"/>
          </a:solidFill>
          <a:latin typeface="+mn-lt"/>
          <a:ea typeface="+mn-ea"/>
          <a:cs typeface="+mn-cs"/>
        </a:defRPr>
      </a:lvl2pPr>
      <a:lvl3pPr marL="384953" algn="l" defTabSz="384953" rtl="0" eaLnBrk="1" latinLnBrk="0" hangingPunct="1">
        <a:defRPr sz="758" kern="1200">
          <a:solidFill>
            <a:schemeClr val="tx1"/>
          </a:solidFill>
          <a:latin typeface="+mn-lt"/>
          <a:ea typeface="+mn-ea"/>
          <a:cs typeface="+mn-cs"/>
        </a:defRPr>
      </a:lvl3pPr>
      <a:lvl4pPr marL="577432" algn="l" defTabSz="384953" rtl="0" eaLnBrk="1" latinLnBrk="0" hangingPunct="1">
        <a:defRPr sz="758" kern="1200">
          <a:solidFill>
            <a:schemeClr val="tx1"/>
          </a:solidFill>
          <a:latin typeface="+mn-lt"/>
          <a:ea typeface="+mn-ea"/>
          <a:cs typeface="+mn-cs"/>
        </a:defRPr>
      </a:lvl4pPr>
      <a:lvl5pPr marL="769908" algn="l" defTabSz="384953" rtl="0" eaLnBrk="1" latinLnBrk="0" hangingPunct="1">
        <a:defRPr sz="758" kern="1200">
          <a:solidFill>
            <a:schemeClr val="tx1"/>
          </a:solidFill>
          <a:latin typeface="+mn-lt"/>
          <a:ea typeface="+mn-ea"/>
          <a:cs typeface="+mn-cs"/>
        </a:defRPr>
      </a:lvl5pPr>
      <a:lvl6pPr marL="962388" algn="l" defTabSz="384953" rtl="0" eaLnBrk="1" latinLnBrk="0" hangingPunct="1">
        <a:defRPr sz="758" kern="1200">
          <a:solidFill>
            <a:schemeClr val="tx1"/>
          </a:solidFill>
          <a:latin typeface="+mn-lt"/>
          <a:ea typeface="+mn-ea"/>
          <a:cs typeface="+mn-cs"/>
        </a:defRPr>
      </a:lvl6pPr>
      <a:lvl7pPr marL="1154864" algn="l" defTabSz="384953" rtl="0" eaLnBrk="1" latinLnBrk="0" hangingPunct="1">
        <a:defRPr sz="758" kern="1200">
          <a:solidFill>
            <a:schemeClr val="tx1"/>
          </a:solidFill>
          <a:latin typeface="+mn-lt"/>
          <a:ea typeface="+mn-ea"/>
          <a:cs typeface="+mn-cs"/>
        </a:defRPr>
      </a:lvl7pPr>
      <a:lvl8pPr marL="1347340" algn="l" defTabSz="384953" rtl="0" eaLnBrk="1" latinLnBrk="0" hangingPunct="1">
        <a:defRPr sz="758" kern="1200">
          <a:solidFill>
            <a:schemeClr val="tx1"/>
          </a:solidFill>
          <a:latin typeface="+mn-lt"/>
          <a:ea typeface="+mn-ea"/>
          <a:cs typeface="+mn-cs"/>
        </a:defRPr>
      </a:lvl8pPr>
      <a:lvl9pPr marL="1539817" algn="l" defTabSz="384953" rtl="0" eaLnBrk="1" latinLnBrk="0" hangingPunct="1">
        <a:defRPr sz="75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4"/>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t" anchorCtr="0" compatLnSpc="1">
            <a:prstTxWarp prst="textNoShape">
              <a:avLst/>
            </a:prstTxWarp>
          </a:bodyPr>
          <a:lstStyle>
            <a:lvl1pPr>
              <a:defRPr sz="1300"/>
            </a:lvl1pPr>
          </a:lstStyle>
          <a:p>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4"/>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t" anchorCtr="0" compatLnSpc="1">
            <a:prstTxWarp prst="textNoShape">
              <a:avLst/>
            </a:prstTxWarp>
          </a:bodyPr>
          <a:lstStyle>
            <a:lvl1pPr algn="ctr">
              <a:defRPr sz="1300"/>
            </a:lvl1pPr>
          </a:lstStyle>
          <a:p>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4"/>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t" anchorCtr="0" compatLnSpc="1">
            <a:prstTxWarp prst="textNoShape">
              <a:avLst/>
            </a:prstTxWarp>
          </a:bodyPr>
          <a:lstStyle>
            <a:lvl1pPr algn="r">
              <a:defRPr sz="1300"/>
            </a:lvl1pPr>
          </a:lstStyle>
          <a:p>
            <a:fld id="{41878C5A-7637-4371-AC11-2141F28F13E3}" type="slidenum">
              <a:rPr lang="en-US" smtClean="0">
                <a:solidFill>
                  <a:srgbClr val="000000"/>
                </a:solidFill>
              </a:rPr>
              <a:pPr/>
              <a:t>‹#›</a:t>
            </a:fld>
            <a:endParaRPr lang="en-US" smtClean="0">
              <a:solidFill>
                <a:srgbClr val="000000"/>
              </a:solidFill>
            </a:endParaRPr>
          </a:p>
        </p:txBody>
      </p:sp>
      <p:pic>
        <p:nvPicPr>
          <p:cNvPr id="1182" name="Picture 158" descr="evangelism 101_t"/>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2"/>
            <a:ext cx="9145589" cy="6859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3862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fontAlgn="base">
        <a:spcBef>
          <a:spcPct val="0"/>
        </a:spcBef>
        <a:spcAft>
          <a:spcPct val="0"/>
        </a:spcAft>
        <a:defRPr sz="4500">
          <a:solidFill>
            <a:schemeClr val="tx2"/>
          </a:solidFill>
          <a:latin typeface="+mj-lt"/>
          <a:ea typeface="+mj-ea"/>
          <a:cs typeface="+mj-cs"/>
        </a:defRPr>
      </a:lvl1pPr>
      <a:lvl2pPr algn="ctr" rtl="0" fontAlgn="base">
        <a:spcBef>
          <a:spcPct val="0"/>
        </a:spcBef>
        <a:spcAft>
          <a:spcPct val="0"/>
        </a:spcAft>
        <a:defRPr sz="4500">
          <a:solidFill>
            <a:schemeClr val="tx2"/>
          </a:solidFill>
          <a:latin typeface="Arial" charset="0"/>
        </a:defRPr>
      </a:lvl2pPr>
      <a:lvl3pPr algn="ctr" rtl="0" fontAlgn="base">
        <a:spcBef>
          <a:spcPct val="0"/>
        </a:spcBef>
        <a:spcAft>
          <a:spcPct val="0"/>
        </a:spcAft>
        <a:defRPr sz="4500">
          <a:solidFill>
            <a:schemeClr val="tx2"/>
          </a:solidFill>
          <a:latin typeface="Arial" charset="0"/>
        </a:defRPr>
      </a:lvl3pPr>
      <a:lvl4pPr algn="ctr" rtl="0" fontAlgn="base">
        <a:spcBef>
          <a:spcPct val="0"/>
        </a:spcBef>
        <a:spcAft>
          <a:spcPct val="0"/>
        </a:spcAft>
        <a:defRPr sz="4500">
          <a:solidFill>
            <a:schemeClr val="tx2"/>
          </a:solidFill>
          <a:latin typeface="Arial" charset="0"/>
        </a:defRPr>
      </a:lvl4pPr>
      <a:lvl5pPr algn="ctr" rtl="0" fontAlgn="base">
        <a:spcBef>
          <a:spcPct val="0"/>
        </a:spcBef>
        <a:spcAft>
          <a:spcPct val="0"/>
        </a:spcAft>
        <a:defRPr sz="4500">
          <a:solidFill>
            <a:schemeClr val="tx2"/>
          </a:solidFill>
          <a:latin typeface="Arial" charset="0"/>
        </a:defRPr>
      </a:lvl5pPr>
      <a:lvl6pPr marL="457072" algn="ctr" rtl="0" fontAlgn="base">
        <a:spcBef>
          <a:spcPct val="0"/>
        </a:spcBef>
        <a:spcAft>
          <a:spcPct val="0"/>
        </a:spcAft>
        <a:defRPr sz="4500">
          <a:solidFill>
            <a:schemeClr val="tx2"/>
          </a:solidFill>
          <a:latin typeface="Arial" charset="0"/>
        </a:defRPr>
      </a:lvl6pPr>
      <a:lvl7pPr marL="914144" algn="ctr" rtl="0" fontAlgn="base">
        <a:spcBef>
          <a:spcPct val="0"/>
        </a:spcBef>
        <a:spcAft>
          <a:spcPct val="0"/>
        </a:spcAft>
        <a:defRPr sz="4500">
          <a:solidFill>
            <a:schemeClr val="tx2"/>
          </a:solidFill>
          <a:latin typeface="Arial" charset="0"/>
        </a:defRPr>
      </a:lvl7pPr>
      <a:lvl8pPr marL="1371219" algn="ctr" rtl="0" fontAlgn="base">
        <a:spcBef>
          <a:spcPct val="0"/>
        </a:spcBef>
        <a:spcAft>
          <a:spcPct val="0"/>
        </a:spcAft>
        <a:defRPr sz="4500">
          <a:solidFill>
            <a:schemeClr val="tx2"/>
          </a:solidFill>
          <a:latin typeface="Arial" charset="0"/>
        </a:defRPr>
      </a:lvl8pPr>
      <a:lvl9pPr marL="1828291" algn="ctr" rtl="0" fontAlgn="base">
        <a:spcBef>
          <a:spcPct val="0"/>
        </a:spcBef>
        <a:spcAft>
          <a:spcPct val="0"/>
        </a:spcAft>
        <a:defRPr sz="4500">
          <a:solidFill>
            <a:schemeClr val="tx2"/>
          </a:solidFill>
          <a:latin typeface="Arial" charset="0"/>
        </a:defRPr>
      </a:lvl9pPr>
    </p:titleStyle>
    <p:bodyStyle>
      <a:lvl1pPr marL="342804" indent="-342804" algn="l" rtl="0" fontAlgn="base">
        <a:spcBef>
          <a:spcPct val="20000"/>
        </a:spcBef>
        <a:spcAft>
          <a:spcPct val="0"/>
        </a:spcAft>
        <a:buChar char="•"/>
        <a:defRPr sz="3200">
          <a:solidFill>
            <a:schemeClr val="tx1"/>
          </a:solidFill>
          <a:latin typeface="+mn-lt"/>
          <a:ea typeface="+mn-ea"/>
          <a:cs typeface="+mn-cs"/>
        </a:defRPr>
      </a:lvl1pPr>
      <a:lvl2pPr marL="742743" indent="-285672" algn="l" rtl="0" fontAlgn="base">
        <a:spcBef>
          <a:spcPct val="20000"/>
        </a:spcBef>
        <a:spcAft>
          <a:spcPct val="0"/>
        </a:spcAft>
        <a:buChar char="–"/>
        <a:defRPr sz="2900">
          <a:solidFill>
            <a:schemeClr val="tx1"/>
          </a:solidFill>
          <a:latin typeface="+mn-lt"/>
        </a:defRPr>
      </a:lvl2pPr>
      <a:lvl3pPr marL="1142683" indent="-228536" algn="l" rtl="0" fontAlgn="base">
        <a:spcBef>
          <a:spcPct val="20000"/>
        </a:spcBef>
        <a:spcAft>
          <a:spcPct val="0"/>
        </a:spcAft>
        <a:buChar char="•"/>
        <a:defRPr sz="2500">
          <a:solidFill>
            <a:schemeClr val="tx1"/>
          </a:solidFill>
          <a:latin typeface="+mn-lt"/>
        </a:defRPr>
      </a:lvl3pPr>
      <a:lvl4pPr marL="1599755" indent="-228536" algn="l" rtl="0" fontAlgn="base">
        <a:spcBef>
          <a:spcPct val="20000"/>
        </a:spcBef>
        <a:spcAft>
          <a:spcPct val="0"/>
        </a:spcAft>
        <a:buChar char="–"/>
        <a:defRPr sz="1900">
          <a:solidFill>
            <a:schemeClr val="tx1"/>
          </a:solidFill>
          <a:latin typeface="+mn-lt"/>
        </a:defRPr>
      </a:lvl4pPr>
      <a:lvl5pPr marL="2056827" indent="-228536" algn="l" rtl="0" fontAlgn="base">
        <a:spcBef>
          <a:spcPct val="20000"/>
        </a:spcBef>
        <a:spcAft>
          <a:spcPct val="0"/>
        </a:spcAft>
        <a:buChar char="»"/>
        <a:defRPr sz="1900">
          <a:solidFill>
            <a:schemeClr val="tx1"/>
          </a:solidFill>
          <a:latin typeface="+mn-lt"/>
        </a:defRPr>
      </a:lvl5pPr>
      <a:lvl6pPr marL="2513899" indent="-228536" algn="l" rtl="0" fontAlgn="base">
        <a:spcBef>
          <a:spcPct val="20000"/>
        </a:spcBef>
        <a:spcAft>
          <a:spcPct val="0"/>
        </a:spcAft>
        <a:buChar char="»"/>
        <a:defRPr sz="1900">
          <a:solidFill>
            <a:schemeClr val="tx1"/>
          </a:solidFill>
          <a:latin typeface="+mn-lt"/>
        </a:defRPr>
      </a:lvl6pPr>
      <a:lvl7pPr marL="2970974" indent="-228536" algn="l" rtl="0" fontAlgn="base">
        <a:spcBef>
          <a:spcPct val="20000"/>
        </a:spcBef>
        <a:spcAft>
          <a:spcPct val="0"/>
        </a:spcAft>
        <a:buChar char="»"/>
        <a:defRPr sz="1900">
          <a:solidFill>
            <a:schemeClr val="tx1"/>
          </a:solidFill>
          <a:latin typeface="+mn-lt"/>
        </a:defRPr>
      </a:lvl7pPr>
      <a:lvl8pPr marL="3428046" indent="-228536" algn="l" rtl="0" fontAlgn="base">
        <a:spcBef>
          <a:spcPct val="20000"/>
        </a:spcBef>
        <a:spcAft>
          <a:spcPct val="0"/>
        </a:spcAft>
        <a:buChar char="»"/>
        <a:defRPr sz="1900">
          <a:solidFill>
            <a:schemeClr val="tx1"/>
          </a:solidFill>
          <a:latin typeface="+mn-lt"/>
        </a:defRPr>
      </a:lvl8pPr>
      <a:lvl9pPr marL="3885118" indent="-228536" algn="l" rtl="0" fontAlgn="base">
        <a:spcBef>
          <a:spcPct val="20000"/>
        </a:spcBef>
        <a:spcAft>
          <a:spcPct val="0"/>
        </a:spcAft>
        <a:buChar char="»"/>
        <a:defRPr sz="1900">
          <a:solidFill>
            <a:schemeClr val="tx1"/>
          </a:solidFill>
          <a:latin typeface="+mn-lt"/>
        </a:defRPr>
      </a:lvl9pPr>
    </p:bodyStyle>
    <p:otherStyle>
      <a:defPPr>
        <a:defRPr lang="en-US"/>
      </a:defPPr>
      <a:lvl1pPr marL="0" algn="l" defTabSz="914144" rtl="0" eaLnBrk="1" latinLnBrk="0" hangingPunct="1">
        <a:defRPr sz="1900" kern="1200">
          <a:solidFill>
            <a:schemeClr val="tx1"/>
          </a:solidFill>
          <a:latin typeface="+mn-lt"/>
          <a:ea typeface="+mn-ea"/>
          <a:cs typeface="+mn-cs"/>
        </a:defRPr>
      </a:lvl1pPr>
      <a:lvl2pPr marL="457072" algn="l" defTabSz="914144" rtl="0" eaLnBrk="1" latinLnBrk="0" hangingPunct="1">
        <a:defRPr sz="1900" kern="1200">
          <a:solidFill>
            <a:schemeClr val="tx1"/>
          </a:solidFill>
          <a:latin typeface="+mn-lt"/>
          <a:ea typeface="+mn-ea"/>
          <a:cs typeface="+mn-cs"/>
        </a:defRPr>
      </a:lvl2pPr>
      <a:lvl3pPr marL="914144" algn="l" defTabSz="914144" rtl="0" eaLnBrk="1" latinLnBrk="0" hangingPunct="1">
        <a:defRPr sz="1900" kern="1200">
          <a:solidFill>
            <a:schemeClr val="tx1"/>
          </a:solidFill>
          <a:latin typeface="+mn-lt"/>
          <a:ea typeface="+mn-ea"/>
          <a:cs typeface="+mn-cs"/>
        </a:defRPr>
      </a:lvl3pPr>
      <a:lvl4pPr marL="1371219" algn="l" defTabSz="914144" rtl="0" eaLnBrk="1" latinLnBrk="0" hangingPunct="1">
        <a:defRPr sz="1900" kern="1200">
          <a:solidFill>
            <a:schemeClr val="tx1"/>
          </a:solidFill>
          <a:latin typeface="+mn-lt"/>
          <a:ea typeface="+mn-ea"/>
          <a:cs typeface="+mn-cs"/>
        </a:defRPr>
      </a:lvl4pPr>
      <a:lvl5pPr marL="1828291" algn="l" defTabSz="914144" rtl="0" eaLnBrk="1" latinLnBrk="0" hangingPunct="1">
        <a:defRPr sz="1900" kern="1200">
          <a:solidFill>
            <a:schemeClr val="tx1"/>
          </a:solidFill>
          <a:latin typeface="+mn-lt"/>
          <a:ea typeface="+mn-ea"/>
          <a:cs typeface="+mn-cs"/>
        </a:defRPr>
      </a:lvl5pPr>
      <a:lvl6pPr marL="2285363" algn="l" defTabSz="914144" rtl="0" eaLnBrk="1" latinLnBrk="0" hangingPunct="1">
        <a:defRPr sz="1900" kern="1200">
          <a:solidFill>
            <a:schemeClr val="tx1"/>
          </a:solidFill>
          <a:latin typeface="+mn-lt"/>
          <a:ea typeface="+mn-ea"/>
          <a:cs typeface="+mn-cs"/>
        </a:defRPr>
      </a:lvl6pPr>
      <a:lvl7pPr marL="2742435" algn="l" defTabSz="914144" rtl="0" eaLnBrk="1" latinLnBrk="0" hangingPunct="1">
        <a:defRPr sz="1900" kern="1200">
          <a:solidFill>
            <a:schemeClr val="tx1"/>
          </a:solidFill>
          <a:latin typeface="+mn-lt"/>
          <a:ea typeface="+mn-ea"/>
          <a:cs typeface="+mn-cs"/>
        </a:defRPr>
      </a:lvl7pPr>
      <a:lvl8pPr marL="3199510" algn="l" defTabSz="914144" rtl="0" eaLnBrk="1" latinLnBrk="0" hangingPunct="1">
        <a:defRPr sz="1900" kern="1200">
          <a:solidFill>
            <a:schemeClr val="tx1"/>
          </a:solidFill>
          <a:latin typeface="+mn-lt"/>
          <a:ea typeface="+mn-ea"/>
          <a:cs typeface="+mn-cs"/>
        </a:defRPr>
      </a:lvl8pPr>
      <a:lvl9pPr marL="3656582" algn="l" defTabSz="9141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2"/>
            <a:ext cx="8229600" cy="4525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457200" y="6245224"/>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t" anchorCtr="0" compatLnSpc="1">
            <a:prstTxWarp prst="textNoShape">
              <a:avLst/>
            </a:prstTxWarp>
          </a:bodyPr>
          <a:lstStyle>
            <a:lvl1pPr>
              <a:defRPr sz="1300"/>
            </a:lvl1pPr>
          </a:lstStyle>
          <a:p>
            <a:endParaRPr lang="en-US">
              <a:solidFill>
                <a:srgbClr val="000000"/>
              </a:solidFill>
            </a:endParaRPr>
          </a:p>
        </p:txBody>
      </p:sp>
      <p:sp>
        <p:nvSpPr>
          <p:cNvPr id="3077" name="Rectangle 5"/>
          <p:cNvSpPr>
            <a:spLocks noGrp="1" noChangeArrowheads="1"/>
          </p:cNvSpPr>
          <p:nvPr>
            <p:ph type="ftr" sz="quarter" idx="3"/>
          </p:nvPr>
        </p:nvSpPr>
        <p:spPr bwMode="auto">
          <a:xfrm>
            <a:off x="3124200" y="6245224"/>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t" anchorCtr="0" compatLnSpc="1">
            <a:prstTxWarp prst="textNoShape">
              <a:avLst/>
            </a:prstTxWarp>
          </a:bodyPr>
          <a:lstStyle>
            <a:lvl1pPr algn="ctr">
              <a:defRPr sz="1300"/>
            </a:lvl1pPr>
          </a:lstStyle>
          <a:p>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4"/>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t" anchorCtr="0" compatLnSpc="1">
            <a:prstTxWarp prst="textNoShape">
              <a:avLst/>
            </a:prstTxWarp>
          </a:bodyPr>
          <a:lstStyle>
            <a:lvl1pPr algn="r">
              <a:defRPr sz="1300"/>
            </a:lvl1pPr>
          </a:lstStyle>
          <a:p>
            <a:fld id="{E1394EA1-C4AD-4BB7-9546-FBEF35D239A2}" type="slidenum">
              <a:rPr lang="en-US">
                <a:solidFill>
                  <a:srgbClr val="000000"/>
                </a:solidFill>
              </a:rPr>
              <a:pPr/>
              <a:t>‹#›</a:t>
            </a:fld>
            <a:endParaRPr lang="en-US">
              <a:solidFill>
                <a:srgbClr val="000000"/>
              </a:solidFill>
            </a:endParaRPr>
          </a:p>
        </p:txBody>
      </p:sp>
      <p:pic>
        <p:nvPicPr>
          <p:cNvPr id="3146" name="Picture 74" descr="Welcome_1_c_nt"/>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2"/>
            <a:ext cx="9145589" cy="6859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2225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rtl="0" fontAlgn="base">
        <a:spcBef>
          <a:spcPct val="0"/>
        </a:spcBef>
        <a:spcAft>
          <a:spcPct val="0"/>
        </a:spcAft>
        <a:defRPr sz="4500">
          <a:solidFill>
            <a:schemeClr val="tx2"/>
          </a:solidFill>
          <a:latin typeface="+mj-lt"/>
          <a:ea typeface="+mj-ea"/>
          <a:cs typeface="+mj-cs"/>
        </a:defRPr>
      </a:lvl1pPr>
      <a:lvl2pPr algn="ctr" rtl="0" fontAlgn="base">
        <a:spcBef>
          <a:spcPct val="0"/>
        </a:spcBef>
        <a:spcAft>
          <a:spcPct val="0"/>
        </a:spcAft>
        <a:defRPr sz="4500">
          <a:solidFill>
            <a:schemeClr val="tx2"/>
          </a:solidFill>
          <a:latin typeface="Arial" charset="0"/>
        </a:defRPr>
      </a:lvl2pPr>
      <a:lvl3pPr algn="ctr" rtl="0" fontAlgn="base">
        <a:spcBef>
          <a:spcPct val="0"/>
        </a:spcBef>
        <a:spcAft>
          <a:spcPct val="0"/>
        </a:spcAft>
        <a:defRPr sz="4500">
          <a:solidFill>
            <a:schemeClr val="tx2"/>
          </a:solidFill>
          <a:latin typeface="Arial" charset="0"/>
        </a:defRPr>
      </a:lvl3pPr>
      <a:lvl4pPr algn="ctr" rtl="0" fontAlgn="base">
        <a:spcBef>
          <a:spcPct val="0"/>
        </a:spcBef>
        <a:spcAft>
          <a:spcPct val="0"/>
        </a:spcAft>
        <a:defRPr sz="4500">
          <a:solidFill>
            <a:schemeClr val="tx2"/>
          </a:solidFill>
          <a:latin typeface="Arial" charset="0"/>
        </a:defRPr>
      </a:lvl4pPr>
      <a:lvl5pPr algn="ctr" rtl="0" fontAlgn="base">
        <a:spcBef>
          <a:spcPct val="0"/>
        </a:spcBef>
        <a:spcAft>
          <a:spcPct val="0"/>
        </a:spcAft>
        <a:defRPr sz="4500">
          <a:solidFill>
            <a:schemeClr val="tx2"/>
          </a:solidFill>
          <a:latin typeface="Arial" charset="0"/>
        </a:defRPr>
      </a:lvl5pPr>
      <a:lvl6pPr marL="457072" algn="ctr" rtl="0" fontAlgn="base">
        <a:spcBef>
          <a:spcPct val="0"/>
        </a:spcBef>
        <a:spcAft>
          <a:spcPct val="0"/>
        </a:spcAft>
        <a:defRPr sz="4500">
          <a:solidFill>
            <a:schemeClr val="tx2"/>
          </a:solidFill>
          <a:latin typeface="Arial" charset="0"/>
        </a:defRPr>
      </a:lvl6pPr>
      <a:lvl7pPr marL="914144" algn="ctr" rtl="0" fontAlgn="base">
        <a:spcBef>
          <a:spcPct val="0"/>
        </a:spcBef>
        <a:spcAft>
          <a:spcPct val="0"/>
        </a:spcAft>
        <a:defRPr sz="4500">
          <a:solidFill>
            <a:schemeClr val="tx2"/>
          </a:solidFill>
          <a:latin typeface="Arial" charset="0"/>
        </a:defRPr>
      </a:lvl7pPr>
      <a:lvl8pPr marL="1371219" algn="ctr" rtl="0" fontAlgn="base">
        <a:spcBef>
          <a:spcPct val="0"/>
        </a:spcBef>
        <a:spcAft>
          <a:spcPct val="0"/>
        </a:spcAft>
        <a:defRPr sz="4500">
          <a:solidFill>
            <a:schemeClr val="tx2"/>
          </a:solidFill>
          <a:latin typeface="Arial" charset="0"/>
        </a:defRPr>
      </a:lvl8pPr>
      <a:lvl9pPr marL="1828291" algn="ctr" rtl="0" fontAlgn="base">
        <a:spcBef>
          <a:spcPct val="0"/>
        </a:spcBef>
        <a:spcAft>
          <a:spcPct val="0"/>
        </a:spcAft>
        <a:defRPr sz="4500">
          <a:solidFill>
            <a:schemeClr val="tx2"/>
          </a:solidFill>
          <a:latin typeface="Arial" charset="0"/>
        </a:defRPr>
      </a:lvl9pPr>
    </p:titleStyle>
    <p:bodyStyle>
      <a:lvl1pPr marL="342804" indent="-342804" algn="l" rtl="0" fontAlgn="base">
        <a:spcBef>
          <a:spcPct val="20000"/>
        </a:spcBef>
        <a:spcAft>
          <a:spcPct val="0"/>
        </a:spcAft>
        <a:buChar char="•"/>
        <a:defRPr sz="3200">
          <a:solidFill>
            <a:schemeClr val="tx1"/>
          </a:solidFill>
          <a:latin typeface="+mn-lt"/>
          <a:ea typeface="+mn-ea"/>
          <a:cs typeface="+mn-cs"/>
        </a:defRPr>
      </a:lvl1pPr>
      <a:lvl2pPr marL="742743" indent="-285672" algn="l" rtl="0" fontAlgn="base">
        <a:spcBef>
          <a:spcPct val="20000"/>
        </a:spcBef>
        <a:spcAft>
          <a:spcPct val="0"/>
        </a:spcAft>
        <a:buChar char="–"/>
        <a:defRPr sz="2900">
          <a:solidFill>
            <a:schemeClr val="tx1"/>
          </a:solidFill>
          <a:latin typeface="+mn-lt"/>
        </a:defRPr>
      </a:lvl2pPr>
      <a:lvl3pPr marL="1142683" indent="-228536" algn="l" rtl="0" fontAlgn="base">
        <a:spcBef>
          <a:spcPct val="20000"/>
        </a:spcBef>
        <a:spcAft>
          <a:spcPct val="0"/>
        </a:spcAft>
        <a:buChar char="•"/>
        <a:defRPr sz="2500">
          <a:solidFill>
            <a:schemeClr val="tx1"/>
          </a:solidFill>
          <a:latin typeface="+mn-lt"/>
        </a:defRPr>
      </a:lvl3pPr>
      <a:lvl4pPr marL="1599755" indent="-228536" algn="l" rtl="0" fontAlgn="base">
        <a:spcBef>
          <a:spcPct val="20000"/>
        </a:spcBef>
        <a:spcAft>
          <a:spcPct val="0"/>
        </a:spcAft>
        <a:buChar char="–"/>
        <a:defRPr sz="1900">
          <a:solidFill>
            <a:schemeClr val="tx1"/>
          </a:solidFill>
          <a:latin typeface="+mn-lt"/>
        </a:defRPr>
      </a:lvl4pPr>
      <a:lvl5pPr marL="2056827" indent="-228536" algn="l" rtl="0" fontAlgn="base">
        <a:spcBef>
          <a:spcPct val="20000"/>
        </a:spcBef>
        <a:spcAft>
          <a:spcPct val="0"/>
        </a:spcAft>
        <a:buChar char="»"/>
        <a:defRPr sz="1900">
          <a:solidFill>
            <a:schemeClr val="tx1"/>
          </a:solidFill>
          <a:latin typeface="+mn-lt"/>
        </a:defRPr>
      </a:lvl5pPr>
      <a:lvl6pPr marL="2513899" indent="-228536" algn="l" rtl="0" fontAlgn="base">
        <a:spcBef>
          <a:spcPct val="20000"/>
        </a:spcBef>
        <a:spcAft>
          <a:spcPct val="0"/>
        </a:spcAft>
        <a:buChar char="»"/>
        <a:defRPr sz="1900">
          <a:solidFill>
            <a:schemeClr val="tx1"/>
          </a:solidFill>
          <a:latin typeface="+mn-lt"/>
        </a:defRPr>
      </a:lvl6pPr>
      <a:lvl7pPr marL="2970974" indent="-228536" algn="l" rtl="0" fontAlgn="base">
        <a:spcBef>
          <a:spcPct val="20000"/>
        </a:spcBef>
        <a:spcAft>
          <a:spcPct val="0"/>
        </a:spcAft>
        <a:buChar char="»"/>
        <a:defRPr sz="1900">
          <a:solidFill>
            <a:schemeClr val="tx1"/>
          </a:solidFill>
          <a:latin typeface="+mn-lt"/>
        </a:defRPr>
      </a:lvl7pPr>
      <a:lvl8pPr marL="3428046" indent="-228536" algn="l" rtl="0" fontAlgn="base">
        <a:spcBef>
          <a:spcPct val="20000"/>
        </a:spcBef>
        <a:spcAft>
          <a:spcPct val="0"/>
        </a:spcAft>
        <a:buChar char="»"/>
        <a:defRPr sz="1900">
          <a:solidFill>
            <a:schemeClr val="tx1"/>
          </a:solidFill>
          <a:latin typeface="+mn-lt"/>
        </a:defRPr>
      </a:lvl8pPr>
      <a:lvl9pPr marL="3885118" indent="-228536" algn="l" rtl="0" fontAlgn="base">
        <a:spcBef>
          <a:spcPct val="20000"/>
        </a:spcBef>
        <a:spcAft>
          <a:spcPct val="0"/>
        </a:spcAft>
        <a:buChar char="»"/>
        <a:defRPr sz="1900">
          <a:solidFill>
            <a:schemeClr val="tx1"/>
          </a:solidFill>
          <a:latin typeface="+mn-lt"/>
        </a:defRPr>
      </a:lvl9pPr>
    </p:bodyStyle>
    <p:otherStyle>
      <a:defPPr>
        <a:defRPr lang="en-US"/>
      </a:defPPr>
      <a:lvl1pPr marL="0" algn="l" defTabSz="914144" rtl="0" eaLnBrk="1" latinLnBrk="0" hangingPunct="1">
        <a:defRPr sz="1900" kern="1200">
          <a:solidFill>
            <a:schemeClr val="tx1"/>
          </a:solidFill>
          <a:latin typeface="+mn-lt"/>
          <a:ea typeface="+mn-ea"/>
          <a:cs typeface="+mn-cs"/>
        </a:defRPr>
      </a:lvl1pPr>
      <a:lvl2pPr marL="457072" algn="l" defTabSz="914144" rtl="0" eaLnBrk="1" latinLnBrk="0" hangingPunct="1">
        <a:defRPr sz="1900" kern="1200">
          <a:solidFill>
            <a:schemeClr val="tx1"/>
          </a:solidFill>
          <a:latin typeface="+mn-lt"/>
          <a:ea typeface="+mn-ea"/>
          <a:cs typeface="+mn-cs"/>
        </a:defRPr>
      </a:lvl2pPr>
      <a:lvl3pPr marL="914144" algn="l" defTabSz="914144" rtl="0" eaLnBrk="1" latinLnBrk="0" hangingPunct="1">
        <a:defRPr sz="1900" kern="1200">
          <a:solidFill>
            <a:schemeClr val="tx1"/>
          </a:solidFill>
          <a:latin typeface="+mn-lt"/>
          <a:ea typeface="+mn-ea"/>
          <a:cs typeface="+mn-cs"/>
        </a:defRPr>
      </a:lvl3pPr>
      <a:lvl4pPr marL="1371219" algn="l" defTabSz="914144" rtl="0" eaLnBrk="1" latinLnBrk="0" hangingPunct="1">
        <a:defRPr sz="1900" kern="1200">
          <a:solidFill>
            <a:schemeClr val="tx1"/>
          </a:solidFill>
          <a:latin typeface="+mn-lt"/>
          <a:ea typeface="+mn-ea"/>
          <a:cs typeface="+mn-cs"/>
        </a:defRPr>
      </a:lvl4pPr>
      <a:lvl5pPr marL="1828291" algn="l" defTabSz="914144" rtl="0" eaLnBrk="1" latinLnBrk="0" hangingPunct="1">
        <a:defRPr sz="1900" kern="1200">
          <a:solidFill>
            <a:schemeClr val="tx1"/>
          </a:solidFill>
          <a:latin typeface="+mn-lt"/>
          <a:ea typeface="+mn-ea"/>
          <a:cs typeface="+mn-cs"/>
        </a:defRPr>
      </a:lvl5pPr>
      <a:lvl6pPr marL="2285363" algn="l" defTabSz="914144" rtl="0" eaLnBrk="1" latinLnBrk="0" hangingPunct="1">
        <a:defRPr sz="1900" kern="1200">
          <a:solidFill>
            <a:schemeClr val="tx1"/>
          </a:solidFill>
          <a:latin typeface="+mn-lt"/>
          <a:ea typeface="+mn-ea"/>
          <a:cs typeface="+mn-cs"/>
        </a:defRPr>
      </a:lvl6pPr>
      <a:lvl7pPr marL="2742435" algn="l" defTabSz="914144" rtl="0" eaLnBrk="1" latinLnBrk="0" hangingPunct="1">
        <a:defRPr sz="1900" kern="1200">
          <a:solidFill>
            <a:schemeClr val="tx1"/>
          </a:solidFill>
          <a:latin typeface="+mn-lt"/>
          <a:ea typeface="+mn-ea"/>
          <a:cs typeface="+mn-cs"/>
        </a:defRPr>
      </a:lvl7pPr>
      <a:lvl8pPr marL="3199510" algn="l" defTabSz="914144" rtl="0" eaLnBrk="1" latinLnBrk="0" hangingPunct="1">
        <a:defRPr sz="1900" kern="1200">
          <a:solidFill>
            <a:schemeClr val="tx1"/>
          </a:solidFill>
          <a:latin typeface="+mn-lt"/>
          <a:ea typeface="+mn-ea"/>
          <a:cs typeface="+mn-cs"/>
        </a:defRPr>
      </a:lvl8pPr>
      <a:lvl9pPr marL="3656582" algn="l" defTabSz="9141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7884" y="374509"/>
            <a:ext cx="9681883" cy="1558635"/>
          </a:xfrm>
          <a:prstGeom prst="rect">
            <a:avLst/>
          </a:prstGeom>
        </p:spPr>
        <p:txBody>
          <a:bodyPr vert="horz" lIns="114268" tIns="57136" rIns="114268" bIns="5713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37884" y="2182093"/>
            <a:ext cx="9681883" cy="6171769"/>
          </a:xfrm>
          <a:prstGeom prst="rect">
            <a:avLst/>
          </a:prstGeom>
        </p:spPr>
        <p:txBody>
          <a:bodyPr vert="horz" lIns="114268" tIns="57136" rIns="114268" bIns="5713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37884" y="8667752"/>
            <a:ext cx="2510117" cy="497899"/>
          </a:xfrm>
          <a:prstGeom prst="rect">
            <a:avLst/>
          </a:prstGeom>
        </p:spPr>
        <p:txBody>
          <a:bodyPr vert="horz" lIns="114268" tIns="57136" rIns="114268" bIns="57136" rtlCol="0" anchor="ctr"/>
          <a:lstStyle>
            <a:lvl1pPr algn="l">
              <a:defRPr sz="1600">
                <a:solidFill>
                  <a:schemeClr val="tx1">
                    <a:tint val="75000"/>
                  </a:schemeClr>
                </a:solidFill>
              </a:defRPr>
            </a:lvl1pPr>
          </a:lstStyle>
          <a:p>
            <a:pPr defTabSz="1142683" fontAlgn="auto">
              <a:spcBef>
                <a:spcPts val="0"/>
              </a:spcBef>
              <a:spcAft>
                <a:spcPts val="0"/>
              </a:spcAft>
            </a:pPr>
            <a:fld id="{1D8BD707-D9CF-40AE-B4C6-C98DA3205C09}" type="datetimeFigureOut">
              <a:rPr lang="en-US" smtClean="0">
                <a:solidFill>
                  <a:prstClr val="black">
                    <a:tint val="75000"/>
                  </a:prstClr>
                </a:solidFill>
                <a:latin typeface="Calibri"/>
              </a:rPr>
              <a:pPr defTabSz="1142683" fontAlgn="auto">
                <a:spcBef>
                  <a:spcPts val="0"/>
                </a:spcBef>
                <a:spcAft>
                  <a:spcPts val="0"/>
                </a:spcAft>
              </a:pPr>
              <a:t>2/12/2016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675528" y="8667752"/>
            <a:ext cx="3406589" cy="497899"/>
          </a:xfrm>
          <a:prstGeom prst="rect">
            <a:avLst/>
          </a:prstGeom>
        </p:spPr>
        <p:txBody>
          <a:bodyPr vert="horz" lIns="114268" tIns="57136" rIns="114268" bIns="57136" rtlCol="0" anchor="ctr"/>
          <a:lstStyle>
            <a:lvl1pPr algn="ctr">
              <a:defRPr sz="1600">
                <a:solidFill>
                  <a:schemeClr val="tx1">
                    <a:tint val="75000"/>
                  </a:schemeClr>
                </a:solidFill>
              </a:defRPr>
            </a:lvl1pPr>
          </a:lstStyle>
          <a:p>
            <a:pPr defTabSz="1142683"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709650" y="8667752"/>
            <a:ext cx="2510117" cy="497899"/>
          </a:xfrm>
          <a:prstGeom prst="rect">
            <a:avLst/>
          </a:prstGeom>
        </p:spPr>
        <p:txBody>
          <a:bodyPr vert="horz" lIns="114268" tIns="57136" rIns="114268" bIns="57136" rtlCol="0" anchor="ctr"/>
          <a:lstStyle>
            <a:lvl1pPr algn="r">
              <a:defRPr sz="1600">
                <a:solidFill>
                  <a:schemeClr val="tx1">
                    <a:tint val="75000"/>
                  </a:schemeClr>
                </a:solidFill>
              </a:defRPr>
            </a:lvl1pPr>
          </a:lstStyle>
          <a:p>
            <a:pPr defTabSz="1142683" fontAlgn="auto">
              <a:spcBef>
                <a:spcPts val="0"/>
              </a:spcBef>
              <a:spcAft>
                <a:spcPts val="0"/>
              </a:spcAft>
            </a:pPr>
            <a:fld id="{B6F15528-21DE-4FAA-801E-634DDDAF4B2B}" type="slidenum">
              <a:rPr lang="en-US" smtClean="0">
                <a:solidFill>
                  <a:prstClr val="black">
                    <a:tint val="75000"/>
                  </a:prstClr>
                </a:solidFill>
                <a:latin typeface="Calibri"/>
              </a:rPr>
              <a:pPr defTabSz="1142683"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647817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1142683" rtl="0" eaLnBrk="1" latinLnBrk="0" hangingPunct="1">
        <a:spcBef>
          <a:spcPct val="0"/>
        </a:spcBef>
        <a:buNone/>
        <a:defRPr sz="5400" kern="1200">
          <a:solidFill>
            <a:schemeClr val="tx1"/>
          </a:solidFill>
          <a:latin typeface="+mj-lt"/>
          <a:ea typeface="+mj-ea"/>
          <a:cs typeface="+mj-cs"/>
        </a:defRPr>
      </a:lvl1pPr>
    </p:titleStyle>
    <p:bodyStyle>
      <a:lvl1pPr marL="428506" indent="-428506" algn="l" defTabSz="1142683"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28430" indent="-357087" algn="l" defTabSz="1142683"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28351" indent="-285672" algn="l" defTabSz="1142683"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99694" indent="-285672" algn="l" defTabSz="1142683"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71034" indent="-285672" algn="l" defTabSz="1142683"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42374" indent="-285672" algn="l" defTabSz="1142683"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13714" indent="-285672" algn="l" defTabSz="1142683"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285057" indent="-285672" algn="l" defTabSz="1142683"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56397" indent="-285672" algn="l" defTabSz="1142683"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42683" rtl="0" eaLnBrk="1" latinLnBrk="0" hangingPunct="1">
        <a:defRPr sz="2200" kern="1200">
          <a:solidFill>
            <a:schemeClr val="tx1"/>
          </a:solidFill>
          <a:latin typeface="+mn-lt"/>
          <a:ea typeface="+mn-ea"/>
          <a:cs typeface="+mn-cs"/>
        </a:defRPr>
      </a:lvl1pPr>
      <a:lvl2pPr marL="571340" algn="l" defTabSz="1142683" rtl="0" eaLnBrk="1" latinLnBrk="0" hangingPunct="1">
        <a:defRPr sz="2200" kern="1200">
          <a:solidFill>
            <a:schemeClr val="tx1"/>
          </a:solidFill>
          <a:latin typeface="+mn-lt"/>
          <a:ea typeface="+mn-ea"/>
          <a:cs typeface="+mn-cs"/>
        </a:defRPr>
      </a:lvl2pPr>
      <a:lvl3pPr marL="1142683" algn="l" defTabSz="1142683" rtl="0" eaLnBrk="1" latinLnBrk="0" hangingPunct="1">
        <a:defRPr sz="2200" kern="1200">
          <a:solidFill>
            <a:schemeClr val="tx1"/>
          </a:solidFill>
          <a:latin typeface="+mn-lt"/>
          <a:ea typeface="+mn-ea"/>
          <a:cs typeface="+mn-cs"/>
        </a:defRPr>
      </a:lvl3pPr>
      <a:lvl4pPr marL="1714023" algn="l" defTabSz="1142683" rtl="0" eaLnBrk="1" latinLnBrk="0" hangingPunct="1">
        <a:defRPr sz="2200" kern="1200">
          <a:solidFill>
            <a:schemeClr val="tx1"/>
          </a:solidFill>
          <a:latin typeface="+mn-lt"/>
          <a:ea typeface="+mn-ea"/>
          <a:cs typeface="+mn-cs"/>
        </a:defRPr>
      </a:lvl4pPr>
      <a:lvl5pPr marL="2285363" algn="l" defTabSz="1142683" rtl="0" eaLnBrk="1" latinLnBrk="0" hangingPunct="1">
        <a:defRPr sz="2200" kern="1200">
          <a:solidFill>
            <a:schemeClr val="tx1"/>
          </a:solidFill>
          <a:latin typeface="+mn-lt"/>
          <a:ea typeface="+mn-ea"/>
          <a:cs typeface="+mn-cs"/>
        </a:defRPr>
      </a:lvl5pPr>
      <a:lvl6pPr marL="2856706" algn="l" defTabSz="1142683" rtl="0" eaLnBrk="1" latinLnBrk="0" hangingPunct="1">
        <a:defRPr sz="2200" kern="1200">
          <a:solidFill>
            <a:schemeClr val="tx1"/>
          </a:solidFill>
          <a:latin typeface="+mn-lt"/>
          <a:ea typeface="+mn-ea"/>
          <a:cs typeface="+mn-cs"/>
        </a:defRPr>
      </a:lvl6pPr>
      <a:lvl7pPr marL="3428046" algn="l" defTabSz="1142683" rtl="0" eaLnBrk="1" latinLnBrk="0" hangingPunct="1">
        <a:defRPr sz="2200" kern="1200">
          <a:solidFill>
            <a:schemeClr val="tx1"/>
          </a:solidFill>
          <a:latin typeface="+mn-lt"/>
          <a:ea typeface="+mn-ea"/>
          <a:cs typeface="+mn-cs"/>
        </a:defRPr>
      </a:lvl7pPr>
      <a:lvl8pPr marL="3999386" algn="l" defTabSz="1142683" rtl="0" eaLnBrk="1" latinLnBrk="0" hangingPunct="1">
        <a:defRPr sz="2200" kern="1200">
          <a:solidFill>
            <a:schemeClr val="tx1"/>
          </a:solidFill>
          <a:latin typeface="+mn-lt"/>
          <a:ea typeface="+mn-ea"/>
          <a:cs typeface="+mn-cs"/>
        </a:defRPr>
      </a:lvl8pPr>
      <a:lvl9pPr marL="4570726" algn="l" defTabSz="1142683"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6286" y="1029893"/>
            <a:ext cx="23513143" cy="4286250"/>
          </a:xfrm>
          <a:prstGeom prst="rect">
            <a:avLst/>
          </a:prstGeom>
        </p:spPr>
        <p:txBody>
          <a:bodyPr vert="horz" lIns="290944" tIns="145472" rIns="290944" bIns="145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306286" y="6000752"/>
            <a:ext cx="23513143" cy="16972361"/>
          </a:xfrm>
          <a:prstGeom prst="rect">
            <a:avLst/>
          </a:prstGeom>
        </p:spPr>
        <p:txBody>
          <a:bodyPr vert="horz" lIns="290944" tIns="145472" rIns="290944" bIns="145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306286" y="23836314"/>
            <a:ext cx="6096000" cy="1369219"/>
          </a:xfrm>
          <a:prstGeom prst="rect">
            <a:avLst/>
          </a:prstGeom>
        </p:spPr>
        <p:txBody>
          <a:bodyPr vert="horz" lIns="290944" tIns="145472" rIns="290944" bIns="145472" rtlCol="0" anchor="ctr"/>
          <a:lstStyle>
            <a:lvl1pPr algn="l">
              <a:defRPr sz="3800">
                <a:solidFill>
                  <a:schemeClr val="tx1">
                    <a:tint val="75000"/>
                  </a:schemeClr>
                </a:solidFill>
              </a:defRPr>
            </a:lvl1pPr>
          </a:lstStyle>
          <a:p>
            <a:pPr defTabSz="2909438" fontAlgn="auto">
              <a:spcBef>
                <a:spcPts val="0"/>
              </a:spcBef>
              <a:spcAft>
                <a:spcPts val="0"/>
              </a:spcAft>
            </a:pPr>
            <a:fld id="{1D8BD707-D9CF-40AE-B4C6-C98DA3205C09}" type="datetimeFigureOut">
              <a:rPr lang="en-US" smtClean="0">
                <a:solidFill>
                  <a:prstClr val="black">
                    <a:tint val="75000"/>
                  </a:prstClr>
                </a:solidFill>
                <a:latin typeface="Calibri"/>
              </a:rPr>
              <a:pPr defTabSz="2909438" fontAlgn="auto">
                <a:spcBef>
                  <a:spcPts val="0"/>
                </a:spcBef>
                <a:spcAft>
                  <a:spcPts val="0"/>
                </a:spcAft>
              </a:pPr>
              <a:t>2/12/2016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8926286" y="23836314"/>
            <a:ext cx="8273143" cy="1369219"/>
          </a:xfrm>
          <a:prstGeom prst="rect">
            <a:avLst/>
          </a:prstGeom>
        </p:spPr>
        <p:txBody>
          <a:bodyPr vert="horz" lIns="290944" tIns="145472" rIns="290944" bIns="145472" rtlCol="0" anchor="ctr"/>
          <a:lstStyle>
            <a:lvl1pPr algn="ctr">
              <a:defRPr sz="3800">
                <a:solidFill>
                  <a:schemeClr val="tx1">
                    <a:tint val="75000"/>
                  </a:schemeClr>
                </a:solidFill>
              </a:defRPr>
            </a:lvl1pPr>
          </a:lstStyle>
          <a:p>
            <a:pPr defTabSz="2909438"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18723429" y="23836314"/>
            <a:ext cx="6096000" cy="1369219"/>
          </a:xfrm>
          <a:prstGeom prst="rect">
            <a:avLst/>
          </a:prstGeom>
        </p:spPr>
        <p:txBody>
          <a:bodyPr vert="horz" lIns="290944" tIns="145472" rIns="290944" bIns="145472" rtlCol="0" anchor="ctr"/>
          <a:lstStyle>
            <a:lvl1pPr algn="r">
              <a:defRPr sz="3800">
                <a:solidFill>
                  <a:schemeClr val="tx1">
                    <a:tint val="75000"/>
                  </a:schemeClr>
                </a:solidFill>
              </a:defRPr>
            </a:lvl1pPr>
          </a:lstStyle>
          <a:p>
            <a:pPr defTabSz="2909438" fontAlgn="auto">
              <a:spcBef>
                <a:spcPts val="0"/>
              </a:spcBef>
              <a:spcAft>
                <a:spcPts val="0"/>
              </a:spcAft>
            </a:pPr>
            <a:fld id="{B6F15528-21DE-4FAA-801E-634DDDAF4B2B}" type="slidenum">
              <a:rPr lang="en-US" smtClean="0">
                <a:solidFill>
                  <a:prstClr val="black">
                    <a:tint val="75000"/>
                  </a:prstClr>
                </a:solidFill>
                <a:latin typeface="Calibri"/>
              </a:rPr>
              <a:pPr defTabSz="2909438"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99569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2909438" rtl="0" eaLnBrk="1" latinLnBrk="0" hangingPunct="1">
        <a:spcBef>
          <a:spcPct val="0"/>
        </a:spcBef>
        <a:buNone/>
        <a:defRPr sz="14000" kern="1200">
          <a:solidFill>
            <a:schemeClr val="tx1"/>
          </a:solidFill>
          <a:latin typeface="+mj-lt"/>
          <a:ea typeface="+mj-ea"/>
          <a:cs typeface="+mj-cs"/>
        </a:defRPr>
      </a:lvl1pPr>
    </p:titleStyle>
    <p:bodyStyle>
      <a:lvl1pPr marL="1091039" indent="-1091039" algn="l" defTabSz="2909438" rtl="0" eaLnBrk="1" latinLnBrk="0" hangingPunct="1">
        <a:spcBef>
          <a:spcPct val="20000"/>
        </a:spcBef>
        <a:buFont typeface="Arial" pitchFamily="34" charset="0"/>
        <a:buChar char="•"/>
        <a:defRPr sz="10200" kern="1200">
          <a:solidFill>
            <a:schemeClr val="tx1"/>
          </a:solidFill>
          <a:latin typeface="+mn-lt"/>
          <a:ea typeface="+mn-ea"/>
          <a:cs typeface="+mn-cs"/>
        </a:defRPr>
      </a:lvl1pPr>
      <a:lvl2pPr marL="2363918" indent="-909199" algn="l" defTabSz="2909438" rtl="0" eaLnBrk="1" latinLnBrk="0" hangingPunct="1">
        <a:spcBef>
          <a:spcPct val="20000"/>
        </a:spcBef>
        <a:buFont typeface="Arial" pitchFamily="34" charset="0"/>
        <a:buChar char="–"/>
        <a:defRPr sz="8900" kern="1200">
          <a:solidFill>
            <a:schemeClr val="tx1"/>
          </a:solidFill>
          <a:latin typeface="+mn-lt"/>
          <a:ea typeface="+mn-ea"/>
          <a:cs typeface="+mn-cs"/>
        </a:defRPr>
      </a:lvl2pPr>
      <a:lvl3pPr marL="3636797" indent="-727359" algn="l" defTabSz="2909438" rtl="0" eaLnBrk="1" latinLnBrk="0" hangingPunct="1">
        <a:spcBef>
          <a:spcPct val="20000"/>
        </a:spcBef>
        <a:buFont typeface="Arial" pitchFamily="34" charset="0"/>
        <a:buChar char="•"/>
        <a:defRPr sz="7600" kern="1200">
          <a:solidFill>
            <a:schemeClr val="tx1"/>
          </a:solidFill>
          <a:latin typeface="+mn-lt"/>
          <a:ea typeface="+mn-ea"/>
          <a:cs typeface="+mn-cs"/>
        </a:defRPr>
      </a:lvl3pPr>
      <a:lvl4pPr marL="5091516" indent="-727359" algn="l" defTabSz="2909438" rtl="0" eaLnBrk="1" latinLnBrk="0" hangingPunct="1">
        <a:spcBef>
          <a:spcPct val="20000"/>
        </a:spcBef>
        <a:buFont typeface="Arial" pitchFamily="34" charset="0"/>
        <a:buChar char="–"/>
        <a:defRPr sz="6400" kern="1200">
          <a:solidFill>
            <a:schemeClr val="tx1"/>
          </a:solidFill>
          <a:latin typeface="+mn-lt"/>
          <a:ea typeface="+mn-ea"/>
          <a:cs typeface="+mn-cs"/>
        </a:defRPr>
      </a:lvl4pPr>
      <a:lvl5pPr marL="6546235" indent="-727359" algn="l" defTabSz="2909438" rtl="0" eaLnBrk="1" latinLnBrk="0" hangingPunct="1">
        <a:spcBef>
          <a:spcPct val="20000"/>
        </a:spcBef>
        <a:buFont typeface="Arial" pitchFamily="34" charset="0"/>
        <a:buChar char="»"/>
        <a:defRPr sz="6400" kern="1200">
          <a:solidFill>
            <a:schemeClr val="tx1"/>
          </a:solidFill>
          <a:latin typeface="+mn-lt"/>
          <a:ea typeface="+mn-ea"/>
          <a:cs typeface="+mn-cs"/>
        </a:defRPr>
      </a:lvl5pPr>
      <a:lvl6pPr marL="8000954" indent="-727359" algn="l" defTabSz="2909438" rtl="0" eaLnBrk="1" latinLnBrk="0" hangingPunct="1">
        <a:spcBef>
          <a:spcPct val="20000"/>
        </a:spcBef>
        <a:buFont typeface="Arial" pitchFamily="34" charset="0"/>
        <a:buChar char="•"/>
        <a:defRPr sz="6400" kern="1200">
          <a:solidFill>
            <a:schemeClr val="tx1"/>
          </a:solidFill>
          <a:latin typeface="+mn-lt"/>
          <a:ea typeface="+mn-ea"/>
          <a:cs typeface="+mn-cs"/>
        </a:defRPr>
      </a:lvl6pPr>
      <a:lvl7pPr marL="9455673" indent="-727359" algn="l" defTabSz="2909438" rtl="0" eaLnBrk="1" latinLnBrk="0" hangingPunct="1">
        <a:spcBef>
          <a:spcPct val="20000"/>
        </a:spcBef>
        <a:buFont typeface="Arial" pitchFamily="34" charset="0"/>
        <a:buChar char="•"/>
        <a:defRPr sz="6400" kern="1200">
          <a:solidFill>
            <a:schemeClr val="tx1"/>
          </a:solidFill>
          <a:latin typeface="+mn-lt"/>
          <a:ea typeface="+mn-ea"/>
          <a:cs typeface="+mn-cs"/>
        </a:defRPr>
      </a:lvl7pPr>
      <a:lvl8pPr marL="10910392" indent="-727359" algn="l" defTabSz="2909438" rtl="0" eaLnBrk="1" latinLnBrk="0" hangingPunct="1">
        <a:spcBef>
          <a:spcPct val="20000"/>
        </a:spcBef>
        <a:buFont typeface="Arial" pitchFamily="34" charset="0"/>
        <a:buChar char="•"/>
        <a:defRPr sz="6400" kern="1200">
          <a:solidFill>
            <a:schemeClr val="tx1"/>
          </a:solidFill>
          <a:latin typeface="+mn-lt"/>
          <a:ea typeface="+mn-ea"/>
          <a:cs typeface="+mn-cs"/>
        </a:defRPr>
      </a:lvl8pPr>
      <a:lvl9pPr marL="12365111" indent="-727359" algn="l" defTabSz="2909438" rtl="0" eaLnBrk="1" latinLnBrk="0" hangingPunct="1">
        <a:spcBef>
          <a:spcPct val="20000"/>
        </a:spcBef>
        <a:buFont typeface="Arial" pitchFamily="34" charset="0"/>
        <a:buChar char="•"/>
        <a:defRPr sz="6400" kern="1200">
          <a:solidFill>
            <a:schemeClr val="tx1"/>
          </a:solidFill>
          <a:latin typeface="+mn-lt"/>
          <a:ea typeface="+mn-ea"/>
          <a:cs typeface="+mn-cs"/>
        </a:defRPr>
      </a:lvl9pPr>
    </p:bodyStyle>
    <p:otherStyle>
      <a:defPPr>
        <a:defRPr lang="en-US"/>
      </a:defPPr>
      <a:lvl1pPr marL="0" algn="l" defTabSz="2909438" rtl="0" eaLnBrk="1" latinLnBrk="0" hangingPunct="1">
        <a:defRPr sz="5700" kern="1200">
          <a:solidFill>
            <a:schemeClr val="tx1"/>
          </a:solidFill>
          <a:latin typeface="+mn-lt"/>
          <a:ea typeface="+mn-ea"/>
          <a:cs typeface="+mn-cs"/>
        </a:defRPr>
      </a:lvl1pPr>
      <a:lvl2pPr marL="1454719" algn="l" defTabSz="2909438" rtl="0" eaLnBrk="1" latinLnBrk="0" hangingPunct="1">
        <a:defRPr sz="5700" kern="1200">
          <a:solidFill>
            <a:schemeClr val="tx1"/>
          </a:solidFill>
          <a:latin typeface="+mn-lt"/>
          <a:ea typeface="+mn-ea"/>
          <a:cs typeface="+mn-cs"/>
        </a:defRPr>
      </a:lvl2pPr>
      <a:lvl3pPr marL="2909438" algn="l" defTabSz="2909438" rtl="0" eaLnBrk="1" latinLnBrk="0" hangingPunct="1">
        <a:defRPr sz="5700" kern="1200">
          <a:solidFill>
            <a:schemeClr val="tx1"/>
          </a:solidFill>
          <a:latin typeface="+mn-lt"/>
          <a:ea typeface="+mn-ea"/>
          <a:cs typeface="+mn-cs"/>
        </a:defRPr>
      </a:lvl3pPr>
      <a:lvl4pPr marL="4364157" algn="l" defTabSz="2909438" rtl="0" eaLnBrk="1" latinLnBrk="0" hangingPunct="1">
        <a:defRPr sz="5700" kern="1200">
          <a:solidFill>
            <a:schemeClr val="tx1"/>
          </a:solidFill>
          <a:latin typeface="+mn-lt"/>
          <a:ea typeface="+mn-ea"/>
          <a:cs typeface="+mn-cs"/>
        </a:defRPr>
      </a:lvl4pPr>
      <a:lvl5pPr marL="5818876" algn="l" defTabSz="2909438" rtl="0" eaLnBrk="1" latinLnBrk="0" hangingPunct="1">
        <a:defRPr sz="5700" kern="1200">
          <a:solidFill>
            <a:schemeClr val="tx1"/>
          </a:solidFill>
          <a:latin typeface="+mn-lt"/>
          <a:ea typeface="+mn-ea"/>
          <a:cs typeface="+mn-cs"/>
        </a:defRPr>
      </a:lvl5pPr>
      <a:lvl6pPr marL="7273595" algn="l" defTabSz="2909438" rtl="0" eaLnBrk="1" latinLnBrk="0" hangingPunct="1">
        <a:defRPr sz="5700" kern="1200">
          <a:solidFill>
            <a:schemeClr val="tx1"/>
          </a:solidFill>
          <a:latin typeface="+mn-lt"/>
          <a:ea typeface="+mn-ea"/>
          <a:cs typeface="+mn-cs"/>
        </a:defRPr>
      </a:lvl6pPr>
      <a:lvl7pPr marL="8728314" algn="l" defTabSz="2909438" rtl="0" eaLnBrk="1" latinLnBrk="0" hangingPunct="1">
        <a:defRPr sz="5700" kern="1200">
          <a:solidFill>
            <a:schemeClr val="tx1"/>
          </a:solidFill>
          <a:latin typeface="+mn-lt"/>
          <a:ea typeface="+mn-ea"/>
          <a:cs typeface="+mn-cs"/>
        </a:defRPr>
      </a:lvl7pPr>
      <a:lvl8pPr marL="10183033" algn="l" defTabSz="2909438" rtl="0" eaLnBrk="1" latinLnBrk="0" hangingPunct="1">
        <a:defRPr sz="5700" kern="1200">
          <a:solidFill>
            <a:schemeClr val="tx1"/>
          </a:solidFill>
          <a:latin typeface="+mn-lt"/>
          <a:ea typeface="+mn-ea"/>
          <a:cs typeface="+mn-cs"/>
        </a:defRPr>
      </a:lvl8pPr>
      <a:lvl9pPr marL="11637752" algn="l" defTabSz="2909438" rtl="0" eaLnBrk="1" latinLnBrk="0" hangingPunct="1">
        <a:defRPr sz="5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2"/>
            <a:ext cx="8229600" cy="4525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457200" y="6245224"/>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t" anchorCtr="0" compatLnSpc="1">
            <a:prstTxWarp prst="textNoShape">
              <a:avLst/>
            </a:prstTxWarp>
          </a:bodyPr>
          <a:lstStyle>
            <a:lvl1pPr>
              <a:defRPr sz="1300"/>
            </a:lvl1pPr>
          </a:lstStyle>
          <a:p>
            <a:endParaRPr lang="en-US">
              <a:solidFill>
                <a:srgbClr val="000000"/>
              </a:solidFill>
            </a:endParaRPr>
          </a:p>
        </p:txBody>
      </p:sp>
      <p:sp>
        <p:nvSpPr>
          <p:cNvPr id="4101" name="Rectangle 5"/>
          <p:cNvSpPr>
            <a:spLocks noGrp="1" noChangeArrowheads="1"/>
          </p:cNvSpPr>
          <p:nvPr>
            <p:ph type="ftr" sz="quarter" idx="3"/>
          </p:nvPr>
        </p:nvSpPr>
        <p:spPr bwMode="auto">
          <a:xfrm>
            <a:off x="3124200" y="6245224"/>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t" anchorCtr="0" compatLnSpc="1">
            <a:prstTxWarp prst="textNoShape">
              <a:avLst/>
            </a:prstTxWarp>
          </a:bodyPr>
          <a:lstStyle>
            <a:lvl1pPr algn="ctr">
              <a:defRPr sz="1300"/>
            </a:lvl1pPr>
          </a:lstStyle>
          <a:p>
            <a:endParaRPr lang="en-US">
              <a:solidFill>
                <a:srgbClr val="000000"/>
              </a:solidFill>
            </a:endParaRPr>
          </a:p>
        </p:txBody>
      </p:sp>
      <p:sp>
        <p:nvSpPr>
          <p:cNvPr id="4102" name="Rectangle 6"/>
          <p:cNvSpPr>
            <a:spLocks noGrp="1" noChangeArrowheads="1"/>
          </p:cNvSpPr>
          <p:nvPr>
            <p:ph type="sldNum" sz="quarter" idx="4"/>
          </p:nvPr>
        </p:nvSpPr>
        <p:spPr bwMode="auto">
          <a:xfrm>
            <a:off x="6553200" y="6245224"/>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t" anchorCtr="0" compatLnSpc="1">
            <a:prstTxWarp prst="textNoShape">
              <a:avLst/>
            </a:prstTxWarp>
          </a:bodyPr>
          <a:lstStyle>
            <a:lvl1pPr algn="r">
              <a:defRPr sz="1300"/>
            </a:lvl1pPr>
          </a:lstStyle>
          <a:p>
            <a:fld id="{C3801C02-7B50-4765-96B4-70FA9A6DC88D}" type="slidenum">
              <a:rPr lang="en-US">
                <a:solidFill>
                  <a:srgbClr val="000000"/>
                </a:solidFill>
              </a:rPr>
              <a:pPr/>
              <a:t>‹#›</a:t>
            </a:fld>
            <a:endParaRPr lang="en-US">
              <a:solidFill>
                <a:srgbClr val="000000"/>
              </a:solidFill>
            </a:endParaRPr>
          </a:p>
        </p:txBody>
      </p:sp>
      <p:pic>
        <p:nvPicPr>
          <p:cNvPr id="4261" name="Picture 165" descr="evangelism 101_c"/>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2"/>
            <a:ext cx="9145589" cy="6859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23682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fontAlgn="base">
        <a:spcBef>
          <a:spcPct val="0"/>
        </a:spcBef>
        <a:spcAft>
          <a:spcPct val="0"/>
        </a:spcAft>
        <a:defRPr sz="4500">
          <a:solidFill>
            <a:schemeClr val="tx2"/>
          </a:solidFill>
          <a:latin typeface="+mj-lt"/>
          <a:ea typeface="+mj-ea"/>
          <a:cs typeface="+mj-cs"/>
        </a:defRPr>
      </a:lvl1pPr>
      <a:lvl2pPr algn="ctr" rtl="0" fontAlgn="base">
        <a:spcBef>
          <a:spcPct val="0"/>
        </a:spcBef>
        <a:spcAft>
          <a:spcPct val="0"/>
        </a:spcAft>
        <a:defRPr sz="4500">
          <a:solidFill>
            <a:schemeClr val="tx2"/>
          </a:solidFill>
          <a:latin typeface="Arial" charset="0"/>
        </a:defRPr>
      </a:lvl2pPr>
      <a:lvl3pPr algn="ctr" rtl="0" fontAlgn="base">
        <a:spcBef>
          <a:spcPct val="0"/>
        </a:spcBef>
        <a:spcAft>
          <a:spcPct val="0"/>
        </a:spcAft>
        <a:defRPr sz="4500">
          <a:solidFill>
            <a:schemeClr val="tx2"/>
          </a:solidFill>
          <a:latin typeface="Arial" charset="0"/>
        </a:defRPr>
      </a:lvl3pPr>
      <a:lvl4pPr algn="ctr" rtl="0" fontAlgn="base">
        <a:spcBef>
          <a:spcPct val="0"/>
        </a:spcBef>
        <a:spcAft>
          <a:spcPct val="0"/>
        </a:spcAft>
        <a:defRPr sz="4500">
          <a:solidFill>
            <a:schemeClr val="tx2"/>
          </a:solidFill>
          <a:latin typeface="Arial" charset="0"/>
        </a:defRPr>
      </a:lvl4pPr>
      <a:lvl5pPr algn="ctr" rtl="0" fontAlgn="base">
        <a:spcBef>
          <a:spcPct val="0"/>
        </a:spcBef>
        <a:spcAft>
          <a:spcPct val="0"/>
        </a:spcAft>
        <a:defRPr sz="4500">
          <a:solidFill>
            <a:schemeClr val="tx2"/>
          </a:solidFill>
          <a:latin typeface="Arial" charset="0"/>
        </a:defRPr>
      </a:lvl5pPr>
      <a:lvl6pPr marL="457072" algn="ctr" rtl="0" fontAlgn="base">
        <a:spcBef>
          <a:spcPct val="0"/>
        </a:spcBef>
        <a:spcAft>
          <a:spcPct val="0"/>
        </a:spcAft>
        <a:defRPr sz="4500">
          <a:solidFill>
            <a:schemeClr val="tx2"/>
          </a:solidFill>
          <a:latin typeface="Arial" charset="0"/>
        </a:defRPr>
      </a:lvl6pPr>
      <a:lvl7pPr marL="914144" algn="ctr" rtl="0" fontAlgn="base">
        <a:spcBef>
          <a:spcPct val="0"/>
        </a:spcBef>
        <a:spcAft>
          <a:spcPct val="0"/>
        </a:spcAft>
        <a:defRPr sz="4500">
          <a:solidFill>
            <a:schemeClr val="tx2"/>
          </a:solidFill>
          <a:latin typeface="Arial" charset="0"/>
        </a:defRPr>
      </a:lvl7pPr>
      <a:lvl8pPr marL="1371219" algn="ctr" rtl="0" fontAlgn="base">
        <a:spcBef>
          <a:spcPct val="0"/>
        </a:spcBef>
        <a:spcAft>
          <a:spcPct val="0"/>
        </a:spcAft>
        <a:defRPr sz="4500">
          <a:solidFill>
            <a:schemeClr val="tx2"/>
          </a:solidFill>
          <a:latin typeface="Arial" charset="0"/>
        </a:defRPr>
      </a:lvl8pPr>
      <a:lvl9pPr marL="1828291" algn="ctr" rtl="0" fontAlgn="base">
        <a:spcBef>
          <a:spcPct val="0"/>
        </a:spcBef>
        <a:spcAft>
          <a:spcPct val="0"/>
        </a:spcAft>
        <a:defRPr sz="4500">
          <a:solidFill>
            <a:schemeClr val="tx2"/>
          </a:solidFill>
          <a:latin typeface="Arial" charset="0"/>
        </a:defRPr>
      </a:lvl9pPr>
    </p:titleStyle>
    <p:bodyStyle>
      <a:lvl1pPr marL="342804" indent="-342804" algn="l" rtl="0" fontAlgn="base">
        <a:spcBef>
          <a:spcPct val="20000"/>
        </a:spcBef>
        <a:spcAft>
          <a:spcPct val="0"/>
        </a:spcAft>
        <a:buChar char="•"/>
        <a:defRPr sz="3200">
          <a:solidFill>
            <a:schemeClr val="tx1"/>
          </a:solidFill>
          <a:latin typeface="+mn-lt"/>
          <a:ea typeface="+mn-ea"/>
          <a:cs typeface="+mn-cs"/>
        </a:defRPr>
      </a:lvl1pPr>
      <a:lvl2pPr marL="742743" indent="-285672" algn="l" rtl="0" fontAlgn="base">
        <a:spcBef>
          <a:spcPct val="20000"/>
        </a:spcBef>
        <a:spcAft>
          <a:spcPct val="0"/>
        </a:spcAft>
        <a:buChar char="–"/>
        <a:defRPr sz="2900">
          <a:solidFill>
            <a:schemeClr val="tx1"/>
          </a:solidFill>
          <a:latin typeface="+mn-lt"/>
        </a:defRPr>
      </a:lvl2pPr>
      <a:lvl3pPr marL="1142683" indent="-228536" algn="l" rtl="0" fontAlgn="base">
        <a:spcBef>
          <a:spcPct val="20000"/>
        </a:spcBef>
        <a:spcAft>
          <a:spcPct val="0"/>
        </a:spcAft>
        <a:buChar char="•"/>
        <a:defRPr sz="2500">
          <a:solidFill>
            <a:schemeClr val="tx1"/>
          </a:solidFill>
          <a:latin typeface="+mn-lt"/>
        </a:defRPr>
      </a:lvl3pPr>
      <a:lvl4pPr marL="1599755" indent="-228536" algn="l" rtl="0" fontAlgn="base">
        <a:spcBef>
          <a:spcPct val="20000"/>
        </a:spcBef>
        <a:spcAft>
          <a:spcPct val="0"/>
        </a:spcAft>
        <a:buChar char="–"/>
        <a:defRPr sz="1900">
          <a:solidFill>
            <a:schemeClr val="tx1"/>
          </a:solidFill>
          <a:latin typeface="+mn-lt"/>
        </a:defRPr>
      </a:lvl4pPr>
      <a:lvl5pPr marL="2056827" indent="-228536" algn="l" rtl="0" fontAlgn="base">
        <a:spcBef>
          <a:spcPct val="20000"/>
        </a:spcBef>
        <a:spcAft>
          <a:spcPct val="0"/>
        </a:spcAft>
        <a:buChar char="»"/>
        <a:defRPr sz="1900">
          <a:solidFill>
            <a:schemeClr val="tx1"/>
          </a:solidFill>
          <a:latin typeface="+mn-lt"/>
        </a:defRPr>
      </a:lvl5pPr>
      <a:lvl6pPr marL="2513899" indent="-228536" algn="l" rtl="0" fontAlgn="base">
        <a:spcBef>
          <a:spcPct val="20000"/>
        </a:spcBef>
        <a:spcAft>
          <a:spcPct val="0"/>
        </a:spcAft>
        <a:buChar char="»"/>
        <a:defRPr sz="1900">
          <a:solidFill>
            <a:schemeClr val="tx1"/>
          </a:solidFill>
          <a:latin typeface="+mn-lt"/>
        </a:defRPr>
      </a:lvl6pPr>
      <a:lvl7pPr marL="2970974" indent="-228536" algn="l" rtl="0" fontAlgn="base">
        <a:spcBef>
          <a:spcPct val="20000"/>
        </a:spcBef>
        <a:spcAft>
          <a:spcPct val="0"/>
        </a:spcAft>
        <a:buChar char="»"/>
        <a:defRPr sz="1900">
          <a:solidFill>
            <a:schemeClr val="tx1"/>
          </a:solidFill>
          <a:latin typeface="+mn-lt"/>
        </a:defRPr>
      </a:lvl7pPr>
      <a:lvl8pPr marL="3428046" indent="-228536" algn="l" rtl="0" fontAlgn="base">
        <a:spcBef>
          <a:spcPct val="20000"/>
        </a:spcBef>
        <a:spcAft>
          <a:spcPct val="0"/>
        </a:spcAft>
        <a:buChar char="»"/>
        <a:defRPr sz="1900">
          <a:solidFill>
            <a:schemeClr val="tx1"/>
          </a:solidFill>
          <a:latin typeface="+mn-lt"/>
        </a:defRPr>
      </a:lvl8pPr>
      <a:lvl9pPr marL="3885118" indent="-228536" algn="l" rtl="0" fontAlgn="base">
        <a:spcBef>
          <a:spcPct val="20000"/>
        </a:spcBef>
        <a:spcAft>
          <a:spcPct val="0"/>
        </a:spcAft>
        <a:buChar char="»"/>
        <a:defRPr sz="1900">
          <a:solidFill>
            <a:schemeClr val="tx1"/>
          </a:solidFill>
          <a:latin typeface="+mn-lt"/>
        </a:defRPr>
      </a:lvl9pPr>
    </p:bodyStyle>
    <p:otherStyle>
      <a:defPPr>
        <a:defRPr lang="en-US"/>
      </a:defPPr>
      <a:lvl1pPr marL="0" algn="l" defTabSz="914144" rtl="0" eaLnBrk="1" latinLnBrk="0" hangingPunct="1">
        <a:defRPr sz="1900" kern="1200">
          <a:solidFill>
            <a:schemeClr val="tx1"/>
          </a:solidFill>
          <a:latin typeface="+mn-lt"/>
          <a:ea typeface="+mn-ea"/>
          <a:cs typeface="+mn-cs"/>
        </a:defRPr>
      </a:lvl1pPr>
      <a:lvl2pPr marL="457072" algn="l" defTabSz="914144" rtl="0" eaLnBrk="1" latinLnBrk="0" hangingPunct="1">
        <a:defRPr sz="1900" kern="1200">
          <a:solidFill>
            <a:schemeClr val="tx1"/>
          </a:solidFill>
          <a:latin typeface="+mn-lt"/>
          <a:ea typeface="+mn-ea"/>
          <a:cs typeface="+mn-cs"/>
        </a:defRPr>
      </a:lvl2pPr>
      <a:lvl3pPr marL="914144" algn="l" defTabSz="914144" rtl="0" eaLnBrk="1" latinLnBrk="0" hangingPunct="1">
        <a:defRPr sz="1900" kern="1200">
          <a:solidFill>
            <a:schemeClr val="tx1"/>
          </a:solidFill>
          <a:latin typeface="+mn-lt"/>
          <a:ea typeface="+mn-ea"/>
          <a:cs typeface="+mn-cs"/>
        </a:defRPr>
      </a:lvl3pPr>
      <a:lvl4pPr marL="1371219" algn="l" defTabSz="914144" rtl="0" eaLnBrk="1" latinLnBrk="0" hangingPunct="1">
        <a:defRPr sz="1900" kern="1200">
          <a:solidFill>
            <a:schemeClr val="tx1"/>
          </a:solidFill>
          <a:latin typeface="+mn-lt"/>
          <a:ea typeface="+mn-ea"/>
          <a:cs typeface="+mn-cs"/>
        </a:defRPr>
      </a:lvl4pPr>
      <a:lvl5pPr marL="1828291" algn="l" defTabSz="914144" rtl="0" eaLnBrk="1" latinLnBrk="0" hangingPunct="1">
        <a:defRPr sz="1900" kern="1200">
          <a:solidFill>
            <a:schemeClr val="tx1"/>
          </a:solidFill>
          <a:latin typeface="+mn-lt"/>
          <a:ea typeface="+mn-ea"/>
          <a:cs typeface="+mn-cs"/>
        </a:defRPr>
      </a:lvl5pPr>
      <a:lvl6pPr marL="2285363" algn="l" defTabSz="914144" rtl="0" eaLnBrk="1" latinLnBrk="0" hangingPunct="1">
        <a:defRPr sz="1900" kern="1200">
          <a:solidFill>
            <a:schemeClr val="tx1"/>
          </a:solidFill>
          <a:latin typeface="+mn-lt"/>
          <a:ea typeface="+mn-ea"/>
          <a:cs typeface="+mn-cs"/>
        </a:defRPr>
      </a:lvl6pPr>
      <a:lvl7pPr marL="2742435" algn="l" defTabSz="914144" rtl="0" eaLnBrk="1" latinLnBrk="0" hangingPunct="1">
        <a:defRPr sz="1900" kern="1200">
          <a:solidFill>
            <a:schemeClr val="tx1"/>
          </a:solidFill>
          <a:latin typeface="+mn-lt"/>
          <a:ea typeface="+mn-ea"/>
          <a:cs typeface="+mn-cs"/>
        </a:defRPr>
      </a:lvl7pPr>
      <a:lvl8pPr marL="3199510" algn="l" defTabSz="914144" rtl="0" eaLnBrk="1" latinLnBrk="0" hangingPunct="1">
        <a:defRPr sz="1900" kern="1200">
          <a:solidFill>
            <a:schemeClr val="tx1"/>
          </a:solidFill>
          <a:latin typeface="+mn-lt"/>
          <a:ea typeface="+mn-ea"/>
          <a:cs typeface="+mn-cs"/>
        </a:defRPr>
      </a:lvl8pPr>
      <a:lvl9pPr marL="3656582" algn="l" defTabSz="9141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Picture 2" descr="MCBD08305_0000[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bwMode="auto">
          <a:xfrm>
            <a:off x="0" y="8413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22532" name="Rectangle 4"/>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74277"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i="0">
                <a:solidFill>
                  <a:srgbClr val="000000"/>
                </a:solidFill>
                <a:latin typeface="Agency FB" pitchFamily="34" charset="0"/>
                <a:cs typeface="Arial"/>
              </a:defRPr>
            </a:lvl1pPr>
          </a:lstStyle>
          <a:p>
            <a:pPr>
              <a:defRPr/>
            </a:pPr>
            <a:endParaRPr lang="en-US"/>
          </a:p>
        </p:txBody>
      </p:sp>
      <p:sp>
        <p:nvSpPr>
          <p:cNvPr id="1974278"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i="0">
                <a:solidFill>
                  <a:srgbClr val="000000"/>
                </a:solidFill>
                <a:latin typeface="Agency FB" pitchFamily="34" charset="0"/>
                <a:cs typeface="Arial"/>
              </a:defRPr>
            </a:lvl1pPr>
          </a:lstStyle>
          <a:p>
            <a:pPr>
              <a:defRPr/>
            </a:pPr>
            <a:endParaRPr lang="en-US"/>
          </a:p>
        </p:txBody>
      </p:sp>
      <p:sp>
        <p:nvSpPr>
          <p:cNvPr id="1974279"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a:solidFill>
                  <a:srgbClr val="000000"/>
                </a:solidFill>
                <a:latin typeface="Agency FB" pitchFamily="34" charset="0"/>
                <a:cs typeface="Arial"/>
              </a:defRPr>
            </a:lvl1pPr>
          </a:lstStyle>
          <a:p>
            <a:pPr>
              <a:defRPr/>
            </a:pPr>
            <a:fld id="{5CF8F094-86ED-4540-8511-C146FEB5EC9D}" type="slidenum">
              <a:rPr lang="en-US"/>
              <a:pPr>
                <a:defRPr/>
              </a:pPr>
              <a:t>‹#›</a:t>
            </a:fld>
            <a:endParaRPr lang="en-US"/>
          </a:p>
        </p:txBody>
      </p:sp>
      <p:pic>
        <p:nvPicPr>
          <p:cNvPr id="22536" name="Picture 8" descr="telescop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01038" y="6008688"/>
            <a:ext cx="68103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17723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rtl="0" eaLnBrk="0" fontAlgn="base" hangingPunct="0">
        <a:lnSpc>
          <a:spcPct val="95000"/>
        </a:lnSpc>
        <a:spcBef>
          <a:spcPct val="0"/>
        </a:spcBef>
        <a:spcAft>
          <a:spcPct val="0"/>
        </a:spcAft>
        <a:defRPr sz="6000">
          <a:solidFill>
            <a:schemeClr val="tx2"/>
          </a:solidFill>
          <a:latin typeface="+mj-lt"/>
          <a:ea typeface="+mj-ea"/>
          <a:cs typeface="+mj-cs"/>
        </a:defRPr>
      </a:lvl1pPr>
      <a:lvl2pPr algn="ctr" rtl="0" eaLnBrk="0" fontAlgn="base" hangingPunct="0">
        <a:lnSpc>
          <a:spcPct val="95000"/>
        </a:lnSpc>
        <a:spcBef>
          <a:spcPct val="0"/>
        </a:spcBef>
        <a:spcAft>
          <a:spcPct val="0"/>
        </a:spcAft>
        <a:defRPr sz="6000">
          <a:solidFill>
            <a:schemeClr val="tx2"/>
          </a:solidFill>
          <a:latin typeface="Eras Medium ITC" pitchFamily="34" charset="0"/>
          <a:cs typeface="Arial" charset="0"/>
        </a:defRPr>
      </a:lvl2pPr>
      <a:lvl3pPr algn="ctr" rtl="0" eaLnBrk="0" fontAlgn="base" hangingPunct="0">
        <a:lnSpc>
          <a:spcPct val="95000"/>
        </a:lnSpc>
        <a:spcBef>
          <a:spcPct val="0"/>
        </a:spcBef>
        <a:spcAft>
          <a:spcPct val="0"/>
        </a:spcAft>
        <a:defRPr sz="6000">
          <a:solidFill>
            <a:schemeClr val="tx2"/>
          </a:solidFill>
          <a:latin typeface="Eras Medium ITC" pitchFamily="34" charset="0"/>
          <a:cs typeface="Arial" charset="0"/>
        </a:defRPr>
      </a:lvl3pPr>
      <a:lvl4pPr algn="ctr" rtl="0" eaLnBrk="0" fontAlgn="base" hangingPunct="0">
        <a:lnSpc>
          <a:spcPct val="95000"/>
        </a:lnSpc>
        <a:spcBef>
          <a:spcPct val="0"/>
        </a:spcBef>
        <a:spcAft>
          <a:spcPct val="0"/>
        </a:spcAft>
        <a:defRPr sz="6000">
          <a:solidFill>
            <a:schemeClr val="tx2"/>
          </a:solidFill>
          <a:latin typeface="Eras Medium ITC" pitchFamily="34" charset="0"/>
          <a:cs typeface="Arial" charset="0"/>
        </a:defRPr>
      </a:lvl4pPr>
      <a:lvl5pPr algn="ctr" rtl="0" eaLnBrk="0" fontAlgn="base" hangingPunct="0">
        <a:lnSpc>
          <a:spcPct val="95000"/>
        </a:lnSpc>
        <a:spcBef>
          <a:spcPct val="0"/>
        </a:spcBef>
        <a:spcAft>
          <a:spcPct val="0"/>
        </a:spcAft>
        <a:defRPr sz="6000">
          <a:solidFill>
            <a:schemeClr val="tx2"/>
          </a:solidFill>
          <a:latin typeface="Eras Medium ITC" pitchFamily="34" charset="0"/>
          <a:cs typeface="Arial" charset="0"/>
        </a:defRPr>
      </a:lvl5pPr>
      <a:lvl6pPr marL="457200" algn="ctr" rtl="0" fontAlgn="base">
        <a:lnSpc>
          <a:spcPct val="95000"/>
        </a:lnSpc>
        <a:spcBef>
          <a:spcPct val="0"/>
        </a:spcBef>
        <a:spcAft>
          <a:spcPct val="0"/>
        </a:spcAft>
        <a:defRPr sz="6000">
          <a:solidFill>
            <a:schemeClr val="tx2"/>
          </a:solidFill>
          <a:latin typeface="Eras Medium ITC" pitchFamily="34" charset="0"/>
          <a:cs typeface="Arial" charset="0"/>
        </a:defRPr>
      </a:lvl6pPr>
      <a:lvl7pPr marL="914400" algn="ctr" rtl="0" fontAlgn="base">
        <a:lnSpc>
          <a:spcPct val="95000"/>
        </a:lnSpc>
        <a:spcBef>
          <a:spcPct val="0"/>
        </a:spcBef>
        <a:spcAft>
          <a:spcPct val="0"/>
        </a:spcAft>
        <a:defRPr sz="6000">
          <a:solidFill>
            <a:schemeClr val="tx2"/>
          </a:solidFill>
          <a:latin typeface="Eras Medium ITC" pitchFamily="34" charset="0"/>
          <a:cs typeface="Arial" charset="0"/>
        </a:defRPr>
      </a:lvl7pPr>
      <a:lvl8pPr marL="1371600" algn="ctr" rtl="0" fontAlgn="base">
        <a:lnSpc>
          <a:spcPct val="95000"/>
        </a:lnSpc>
        <a:spcBef>
          <a:spcPct val="0"/>
        </a:spcBef>
        <a:spcAft>
          <a:spcPct val="0"/>
        </a:spcAft>
        <a:defRPr sz="6000">
          <a:solidFill>
            <a:schemeClr val="tx2"/>
          </a:solidFill>
          <a:latin typeface="Eras Medium ITC" pitchFamily="34" charset="0"/>
          <a:cs typeface="Arial" charset="0"/>
        </a:defRPr>
      </a:lvl8pPr>
      <a:lvl9pPr marL="1828800" algn="ctr" rtl="0" fontAlgn="base">
        <a:lnSpc>
          <a:spcPct val="95000"/>
        </a:lnSpc>
        <a:spcBef>
          <a:spcPct val="0"/>
        </a:spcBef>
        <a:spcAft>
          <a:spcPct val="0"/>
        </a:spcAft>
        <a:defRPr sz="6000">
          <a:solidFill>
            <a:schemeClr val="tx2"/>
          </a:solidFill>
          <a:latin typeface="Eras Medium ITC" pitchFamily="34" charset="0"/>
          <a:cs typeface="Arial" charset="0"/>
        </a:defRPr>
      </a:lvl9pPr>
    </p:titleStyle>
    <p:bodyStyle>
      <a:lvl1pPr marL="342900" indent="-3429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j-lt"/>
          <a:cs typeface="+mn-cs"/>
        </a:defRPr>
      </a:lvl2pPr>
      <a:lvl3pPr marL="1143000" indent="-228600" algn="l" rtl="0" eaLnBrk="0" fontAlgn="base" hangingPunct="0">
        <a:spcBef>
          <a:spcPct val="20000"/>
        </a:spcBef>
        <a:spcAft>
          <a:spcPct val="0"/>
        </a:spcAft>
        <a:buClr>
          <a:schemeClr val="tx1"/>
        </a:buClr>
        <a:buChar char="•"/>
        <a:defRPr sz="2400">
          <a:solidFill>
            <a:schemeClr val="tx1"/>
          </a:solidFill>
          <a:latin typeface="+mj-lt"/>
          <a:cs typeface="+mn-cs"/>
        </a:defRPr>
      </a:lvl3pPr>
      <a:lvl4pPr marL="1600200" indent="-228600" algn="l" rtl="0" eaLnBrk="0" fontAlgn="base" hangingPunct="0">
        <a:spcBef>
          <a:spcPct val="20000"/>
        </a:spcBef>
        <a:spcAft>
          <a:spcPct val="0"/>
        </a:spcAft>
        <a:buClr>
          <a:schemeClr val="tx1"/>
        </a:buClr>
        <a:buChar char="–"/>
        <a:defRPr sz="2000">
          <a:solidFill>
            <a:schemeClr val="tx1"/>
          </a:solidFill>
          <a:latin typeface="Myriad Pro Light" pitchFamily="34" charset="0"/>
          <a:cs typeface="+mn-cs"/>
        </a:defRPr>
      </a:lvl4pPr>
      <a:lvl5pPr marL="2057400" indent="-228600" algn="l" rtl="0" eaLnBrk="0" fontAlgn="base" hangingPunct="0">
        <a:spcBef>
          <a:spcPct val="20000"/>
        </a:spcBef>
        <a:spcAft>
          <a:spcPct val="0"/>
        </a:spcAft>
        <a:buClr>
          <a:schemeClr val="tx1"/>
        </a:buClr>
        <a:buChar char="»"/>
        <a:defRPr sz="2000">
          <a:solidFill>
            <a:schemeClr val="tx1"/>
          </a:solidFill>
          <a:latin typeface="Myriad Pro" pitchFamily="34" charset="0"/>
          <a:cs typeface="+mn-cs"/>
        </a:defRPr>
      </a:lvl5pPr>
      <a:lvl6pPr marL="2514600" indent="-228600" algn="l" rtl="0" fontAlgn="base">
        <a:spcBef>
          <a:spcPct val="20000"/>
        </a:spcBef>
        <a:spcAft>
          <a:spcPct val="0"/>
        </a:spcAft>
        <a:buClr>
          <a:schemeClr val="tx1"/>
        </a:buClr>
        <a:buChar char="»"/>
        <a:defRPr sz="2000">
          <a:solidFill>
            <a:schemeClr val="tx1"/>
          </a:solidFill>
          <a:latin typeface="Myriad Pro" pitchFamily="34" charset="0"/>
          <a:cs typeface="+mn-cs"/>
        </a:defRPr>
      </a:lvl6pPr>
      <a:lvl7pPr marL="2971800" indent="-228600" algn="l" rtl="0" fontAlgn="base">
        <a:spcBef>
          <a:spcPct val="20000"/>
        </a:spcBef>
        <a:spcAft>
          <a:spcPct val="0"/>
        </a:spcAft>
        <a:buClr>
          <a:schemeClr val="tx1"/>
        </a:buClr>
        <a:buChar char="»"/>
        <a:defRPr sz="2000">
          <a:solidFill>
            <a:schemeClr val="tx1"/>
          </a:solidFill>
          <a:latin typeface="Myriad Pro" pitchFamily="34" charset="0"/>
          <a:cs typeface="+mn-cs"/>
        </a:defRPr>
      </a:lvl7pPr>
      <a:lvl8pPr marL="3429000" indent="-228600" algn="l" rtl="0" fontAlgn="base">
        <a:spcBef>
          <a:spcPct val="20000"/>
        </a:spcBef>
        <a:spcAft>
          <a:spcPct val="0"/>
        </a:spcAft>
        <a:buClr>
          <a:schemeClr val="tx1"/>
        </a:buClr>
        <a:buChar char="»"/>
        <a:defRPr sz="2000">
          <a:solidFill>
            <a:schemeClr val="tx1"/>
          </a:solidFill>
          <a:latin typeface="Myriad Pro" pitchFamily="34" charset="0"/>
          <a:cs typeface="+mn-cs"/>
        </a:defRPr>
      </a:lvl8pPr>
      <a:lvl9pPr marL="3886200" indent="-228600" algn="l" rtl="0" fontAlgn="base">
        <a:spcBef>
          <a:spcPct val="20000"/>
        </a:spcBef>
        <a:spcAft>
          <a:spcPct val="0"/>
        </a:spcAft>
        <a:buClr>
          <a:schemeClr val="tx1"/>
        </a:buClr>
        <a:buChar char="»"/>
        <a:defRPr sz="2000">
          <a:solidFill>
            <a:schemeClr val="tx1"/>
          </a:solidFill>
          <a:latin typeface="Myriad Pro" pitchFamily="34"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0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2150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2151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07483C5-B724-4638-8901-4D4C1CD1EDC2}" type="slidenum">
              <a:rPr lang="en-US">
                <a:solidFill>
                  <a:srgbClr val="000000"/>
                </a:solidFill>
              </a:rPr>
              <a:pPr/>
              <a:t>‹#›</a:t>
            </a:fld>
            <a:endParaRPr lang="en-US">
              <a:solidFill>
                <a:srgbClr val="000000"/>
              </a:solidFill>
            </a:endParaRPr>
          </a:p>
        </p:txBody>
      </p:sp>
      <p:pic>
        <p:nvPicPr>
          <p:cNvPr id="21516" name="Picture 12" descr="you belong_c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58239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62553A3-DA36-4093-910E-5A4E71A06EE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65034102"/>
      </p:ext>
    </p:extLst>
  </p:cSld>
  <p:clrMap bg1="dk2" tx1="lt1" bg2="dk1"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38.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6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6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6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6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6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WMF"/><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8.xml"/><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4.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50784" y="3429002"/>
            <a:ext cx="6821044" cy="830970"/>
          </a:xfrm>
          <a:prstGeom prst="rect">
            <a:avLst/>
          </a:prstGeom>
          <a:noFill/>
          <a:scene3d>
            <a:camera prst="orthographicFront">
              <a:rot lat="0" lon="0" rev="600000"/>
            </a:camera>
            <a:lightRig rig="threePt" dir="t"/>
          </a:scene3d>
        </p:spPr>
        <p:txBody>
          <a:bodyPr wrap="none" lIns="91413" tIns="45707" rIns="91413" bIns="45707">
            <a:spAutoFit/>
            <a:scene3d>
              <a:camera prst="orthographicFront">
                <a:rot lat="19799993" lon="900000" rev="0"/>
              </a:camera>
              <a:lightRig rig="threePt" dir="t"/>
            </a:scene3d>
          </a:bodyPr>
          <a:lstStyle/>
          <a:p>
            <a:pPr algn="ctr"/>
            <a:r>
              <a:rPr lang="en-US" sz="48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DejaVu Sans Mono" pitchFamily="49" charset="0"/>
                <a:ea typeface="DejaVu Sans Mono" pitchFamily="49" charset="0"/>
                <a:cs typeface="DejaVu Sans Mono" pitchFamily="49" charset="0"/>
              </a:rPr>
              <a:t>Fencing </a:t>
            </a:r>
            <a:r>
              <a:rPr lang="en-US" sz="4800" b="1" cap="all" dirty="0" smtClean="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DejaVu Sans Mono" pitchFamily="49" charset="0"/>
                <a:ea typeface="DejaVu Sans Mono" pitchFamily="49" charset="0"/>
                <a:cs typeface="DejaVu Sans Mono" pitchFamily="49" charset="0"/>
              </a:rPr>
              <a:t>lessons </a:t>
            </a:r>
            <a:r>
              <a:rPr lang="en-US" sz="48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DejaVu Sans Mono" pitchFamily="49" charset="0"/>
                <a:ea typeface="DejaVu Sans Mono" pitchFamily="49" charset="0"/>
                <a:cs typeface="DejaVu Sans Mono" pitchFamily="49" charset="0"/>
              </a:rPr>
              <a:t>in</a:t>
            </a:r>
            <a:endParaRPr lang="en-US" sz="48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endParaRPr>
          </a:p>
        </p:txBody>
      </p:sp>
      <p:sp>
        <p:nvSpPr>
          <p:cNvPr id="6" name="Rectangle 5"/>
          <p:cNvSpPr/>
          <p:nvPr/>
        </p:nvSpPr>
        <p:spPr>
          <a:xfrm>
            <a:off x="1820881" y="4114800"/>
            <a:ext cx="5880851" cy="784804"/>
          </a:xfrm>
          <a:prstGeom prst="rect">
            <a:avLst/>
          </a:prstGeom>
          <a:noFill/>
        </p:spPr>
        <p:txBody>
          <a:bodyPr wrap="none" lIns="91413" tIns="45707" rIns="91413" bIns="45707">
            <a:spAutoFit/>
            <a:scene3d>
              <a:camera prst="orthographicFront">
                <a:rot lat="19499998" lon="0" rev="600000"/>
              </a:camera>
              <a:lightRig rig="threePt" dir="t"/>
            </a:scene3d>
          </a:bodyPr>
          <a:lstStyle/>
          <a:p>
            <a:pPr algn="ctr"/>
            <a:r>
              <a:rPr lang="en-US" sz="45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rPr>
              <a:t>How to wield the</a:t>
            </a:r>
          </a:p>
        </p:txBody>
      </p:sp>
      <p:sp>
        <p:nvSpPr>
          <p:cNvPr id="7" name="Rectangle 6"/>
          <p:cNvSpPr/>
          <p:nvPr/>
        </p:nvSpPr>
        <p:spPr>
          <a:xfrm>
            <a:off x="1748164" y="4711702"/>
            <a:ext cx="6789112" cy="784804"/>
          </a:xfrm>
          <a:prstGeom prst="rect">
            <a:avLst/>
          </a:prstGeom>
          <a:noFill/>
        </p:spPr>
        <p:txBody>
          <a:bodyPr wrap="none" lIns="91413" tIns="45707" rIns="91413" bIns="45707">
            <a:spAutoFit/>
            <a:scene3d>
              <a:camera prst="orthographicFront">
                <a:rot lat="0" lon="0" rev="600000"/>
              </a:camera>
              <a:lightRig rig="threePt" dir="t"/>
            </a:scene3d>
          </a:bodyPr>
          <a:lstStyle/>
          <a:p>
            <a:pPr algn="ctr"/>
            <a:r>
              <a:rPr lang="en-US" sz="45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rPr>
              <a:t>Sword of the spirit.</a:t>
            </a:r>
          </a:p>
        </p:txBody>
      </p:sp>
    </p:spTree>
    <p:extLst>
      <p:ext uri="{BB962C8B-B14F-4D97-AF65-F5344CB8AC3E}">
        <p14:creationId xmlns:p14="http://schemas.microsoft.com/office/powerpoint/2010/main" val="189266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4876800" cy="1066800"/>
          </a:xfrm>
        </p:spPr>
        <p:txBody>
          <a:bodyPr/>
          <a:lstStyle/>
          <a:p>
            <a:r>
              <a:rPr lang="en-US" dirty="0" smtClean="0"/>
              <a:t>Vision Statement </a:t>
            </a:r>
            <a:endParaRPr lang="en-US" dirty="0"/>
          </a:p>
        </p:txBody>
      </p:sp>
      <p:sp>
        <p:nvSpPr>
          <p:cNvPr id="4" name="Content Placeholder 3"/>
          <p:cNvSpPr>
            <a:spLocks noGrp="1"/>
          </p:cNvSpPr>
          <p:nvPr>
            <p:ph idx="1"/>
          </p:nvPr>
        </p:nvSpPr>
        <p:spPr>
          <a:xfrm>
            <a:off x="440467" y="1905000"/>
            <a:ext cx="8229600" cy="2743200"/>
          </a:xfrm>
        </p:spPr>
        <p:txBody>
          <a:bodyPr>
            <a:noAutofit/>
          </a:bodyPr>
          <a:lstStyle/>
          <a:p>
            <a:pPr>
              <a:lnSpc>
                <a:spcPct val="150000"/>
              </a:lnSpc>
            </a:pPr>
            <a:r>
              <a:rPr lang="en-US" sz="2400" dirty="0" smtClean="0"/>
              <a:t>“At Kirkland, we are people redeemed by Christ’s blood, who seek to </a:t>
            </a:r>
            <a:r>
              <a:rPr lang="en-US" sz="2400" b="1" dirty="0" smtClean="0">
                <a:solidFill>
                  <a:srgbClr val="FF0000"/>
                </a:solidFill>
              </a:rPr>
              <a:t>worship</a:t>
            </a:r>
            <a:r>
              <a:rPr lang="en-US" sz="2400" dirty="0" smtClean="0"/>
              <a:t> God reverently in truth, who</a:t>
            </a:r>
            <a:r>
              <a:rPr lang="en-US" sz="2400" b="1" dirty="0" smtClean="0"/>
              <a:t> </a:t>
            </a:r>
            <a:r>
              <a:rPr lang="en-US" sz="2400" dirty="0" smtClean="0"/>
              <a:t>glorify</a:t>
            </a:r>
            <a:r>
              <a:rPr lang="en-US" sz="2400" b="1" dirty="0" smtClean="0"/>
              <a:t> </a:t>
            </a:r>
            <a:r>
              <a:rPr lang="en-US" sz="2400" dirty="0" smtClean="0"/>
              <a:t>God through our un-conditional love, caring and service of </a:t>
            </a:r>
            <a:r>
              <a:rPr lang="en-US" sz="2400" b="1" dirty="0" smtClean="0">
                <a:solidFill>
                  <a:srgbClr val="FF0000"/>
                </a:solidFill>
              </a:rPr>
              <a:t>one-another</a:t>
            </a:r>
            <a:r>
              <a:rPr lang="en-US" sz="2400" dirty="0" smtClean="0"/>
              <a:t>.</a:t>
            </a:r>
            <a:r>
              <a:rPr lang="en-US" sz="2400" dirty="0"/>
              <a:t> </a:t>
            </a:r>
            <a:r>
              <a:rPr lang="en-US" sz="2400" u="sng" dirty="0" smtClean="0"/>
              <a:t>We are </a:t>
            </a:r>
            <a:r>
              <a:rPr lang="en-US" sz="2400" b="1" u="sng" dirty="0" smtClean="0">
                <a:solidFill>
                  <a:srgbClr val="FF0000"/>
                </a:solidFill>
              </a:rPr>
              <a:t>growing</a:t>
            </a:r>
            <a:r>
              <a:rPr lang="en-US" sz="2400" u="sng" dirty="0" smtClean="0"/>
              <a:t> in knowledge of truth and in joy and commitment, </a:t>
            </a:r>
            <a:r>
              <a:rPr lang="en-US" sz="2400" b="1" u="sng" dirty="0" smtClean="0">
                <a:solidFill>
                  <a:srgbClr val="FF0000"/>
                </a:solidFill>
              </a:rPr>
              <a:t>sharing</a:t>
            </a:r>
            <a:r>
              <a:rPr lang="en-US" sz="2400" u="sng" dirty="0" smtClean="0"/>
              <a:t> our hope with others that God’s light might shine in a dark world.”</a:t>
            </a:r>
            <a:endParaRPr lang="en-US" sz="2400" u="sng" dirty="0"/>
          </a:p>
        </p:txBody>
      </p:sp>
      <p:sp>
        <p:nvSpPr>
          <p:cNvPr id="5" name="TextBox 4"/>
          <p:cNvSpPr txBox="1"/>
          <p:nvPr/>
        </p:nvSpPr>
        <p:spPr>
          <a:xfrm>
            <a:off x="1295400" y="5500255"/>
            <a:ext cx="6519734" cy="523220"/>
          </a:xfrm>
          <a:prstGeom prst="rect">
            <a:avLst/>
          </a:prstGeom>
          <a:noFill/>
        </p:spPr>
        <p:txBody>
          <a:bodyPr wrap="none" rtlCol="0">
            <a:spAutoFit/>
          </a:bodyPr>
          <a:lstStyle/>
          <a:p>
            <a:pPr fontAlgn="auto">
              <a:spcBef>
                <a:spcPts val="0"/>
              </a:spcBef>
              <a:spcAft>
                <a:spcPts val="0"/>
              </a:spcAft>
            </a:pPr>
            <a:r>
              <a:rPr lang="en-US" sz="2000" i="1" dirty="0" smtClean="0">
                <a:solidFill>
                  <a:prstClr val="black"/>
                </a:solidFill>
                <a:latin typeface="Georgia"/>
              </a:rPr>
              <a:t>We desire to grow to </a:t>
            </a:r>
            <a:r>
              <a:rPr lang="en-US" sz="2800" b="1" i="1" dirty="0" smtClean="0">
                <a:solidFill>
                  <a:prstClr val="black"/>
                </a:solidFill>
                <a:latin typeface="Georgia"/>
              </a:rPr>
              <a:t>200</a:t>
            </a:r>
            <a:r>
              <a:rPr lang="en-US" sz="2000" i="1" dirty="0" smtClean="0">
                <a:solidFill>
                  <a:prstClr val="black"/>
                </a:solidFill>
                <a:latin typeface="Georgia"/>
              </a:rPr>
              <a:t> in Sunday AM attendance</a:t>
            </a:r>
            <a:endParaRPr lang="en-US" sz="2000" i="1" dirty="0">
              <a:solidFill>
                <a:prstClr val="black"/>
              </a:solidFill>
              <a:latin typeface="Georgia"/>
            </a:endParaRPr>
          </a:p>
        </p:txBody>
      </p:sp>
    </p:spTree>
    <p:extLst>
      <p:ext uri="{BB962C8B-B14F-4D97-AF65-F5344CB8AC3E}">
        <p14:creationId xmlns:p14="http://schemas.microsoft.com/office/powerpoint/2010/main" val="150257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344"/>
          <a:stretch/>
        </p:blipFill>
        <p:spPr bwMode="auto">
          <a:xfrm>
            <a:off x="6277419" y="1422766"/>
            <a:ext cx="2325781" cy="96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501" r="20105"/>
          <a:stretch/>
        </p:blipFill>
        <p:spPr bwMode="auto">
          <a:xfrm>
            <a:off x="4818699" y="1415147"/>
            <a:ext cx="2306587" cy="97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44" r="40106"/>
          <a:stretch/>
        </p:blipFill>
        <p:spPr bwMode="auto">
          <a:xfrm>
            <a:off x="3381751" y="1411336"/>
            <a:ext cx="2273929" cy="97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296" r="59902"/>
          <a:stretch/>
        </p:blipFill>
        <p:spPr bwMode="auto">
          <a:xfrm>
            <a:off x="1923032" y="1415147"/>
            <a:ext cx="2263043" cy="971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76739" y="704189"/>
            <a:ext cx="7109138" cy="1200329"/>
          </a:xfrm>
          <a:prstGeom prst="rect">
            <a:avLst/>
          </a:prstGeom>
        </p:spPr>
        <p:txBody>
          <a:bodyPr wrap="square">
            <a:spAutoFit/>
          </a:bodyPr>
          <a:lstStyle/>
          <a:p>
            <a:pPr algn="ctr"/>
            <a:r>
              <a:rPr lang="en-US" sz="3600" b="1" dirty="0">
                <a:solidFill>
                  <a:srgbClr val="003399"/>
                </a:solidFill>
                <a:latin typeface="Arial"/>
              </a:rPr>
              <a:t>5 Stages of Evangelistic “Maturity”</a:t>
            </a:r>
          </a:p>
        </p:txBody>
      </p:sp>
      <p:sp>
        <p:nvSpPr>
          <p:cNvPr id="3" name="Rectangle 2"/>
          <p:cNvSpPr/>
          <p:nvPr/>
        </p:nvSpPr>
        <p:spPr>
          <a:xfrm>
            <a:off x="1267681" y="2410728"/>
            <a:ext cx="1453734" cy="3463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Arial Black" pitchFamily="34" charset="0"/>
              </a:rPr>
              <a:t>AVOIDANCE</a:t>
            </a:r>
          </a:p>
        </p:txBody>
      </p:sp>
      <p:sp>
        <p:nvSpPr>
          <p:cNvPr id="6" name="Rectangle 5"/>
          <p:cNvSpPr/>
          <p:nvPr/>
        </p:nvSpPr>
        <p:spPr>
          <a:xfrm>
            <a:off x="1267641" y="2768002"/>
            <a:ext cx="1453774" cy="125972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en-US" sz="2400" b="1" dirty="0">
                <a:solidFill>
                  <a:srgbClr val="003399"/>
                </a:solidFill>
                <a:latin typeface="Franklin Gothic Medium Cond" pitchFamily="34" charset="0"/>
              </a:rPr>
              <a:t>Never share the gospel with anyone</a:t>
            </a:r>
          </a:p>
        </p:txBody>
      </p:sp>
      <p:sp>
        <p:nvSpPr>
          <p:cNvPr id="7" name="Rectangle 6"/>
          <p:cNvSpPr/>
          <p:nvPr/>
        </p:nvSpPr>
        <p:spPr>
          <a:xfrm>
            <a:off x="2732340" y="2410638"/>
            <a:ext cx="1534859" cy="3463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Arial Black" pitchFamily="34" charset="0"/>
              </a:rPr>
              <a:t>RELUCTANCE</a:t>
            </a:r>
          </a:p>
        </p:txBody>
      </p:sp>
      <p:sp>
        <p:nvSpPr>
          <p:cNvPr id="15" name="Rectangle 14"/>
          <p:cNvSpPr/>
          <p:nvPr/>
        </p:nvSpPr>
        <p:spPr>
          <a:xfrm>
            <a:off x="1267681" y="4041419"/>
            <a:ext cx="1453734" cy="212555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 rtlCol="0" anchor="t" anchorCtr="0"/>
          <a:lstStyle/>
          <a:p>
            <a:pPr marL="115888" indent="-115888">
              <a:lnSpc>
                <a:spcPts val="1200"/>
              </a:lnSpc>
              <a:spcAft>
                <a:spcPts val="500"/>
              </a:spcAft>
              <a:buFont typeface="Arial" pitchFamily="34" charset="0"/>
              <a:buChar char="•"/>
            </a:pPr>
            <a:r>
              <a:rPr lang="en-US" b="1" dirty="0">
                <a:solidFill>
                  <a:srgbClr val="003399"/>
                </a:solidFill>
                <a:latin typeface="Arial Narrow" pitchFamily="34" charset="0"/>
              </a:rPr>
              <a:t>Let others do it</a:t>
            </a:r>
          </a:p>
          <a:p>
            <a:pPr marL="115888" indent="-115888">
              <a:lnSpc>
                <a:spcPts val="1200"/>
              </a:lnSpc>
              <a:spcAft>
                <a:spcPts val="500"/>
              </a:spcAft>
              <a:buFont typeface="Arial" pitchFamily="34" charset="0"/>
              <a:buChar char="•"/>
            </a:pPr>
            <a:r>
              <a:rPr lang="en-US" b="1" dirty="0">
                <a:solidFill>
                  <a:srgbClr val="003399"/>
                </a:solidFill>
                <a:latin typeface="Arial Narrow" pitchFamily="34" charset="0"/>
              </a:rPr>
              <a:t>If the subject comes up, retreat</a:t>
            </a:r>
          </a:p>
          <a:p>
            <a:pPr marL="115888" indent="-115888">
              <a:lnSpc>
                <a:spcPts val="1200"/>
              </a:lnSpc>
              <a:spcAft>
                <a:spcPts val="500"/>
              </a:spcAft>
              <a:buFont typeface="Arial" pitchFamily="34" charset="0"/>
              <a:buChar char="•"/>
            </a:pPr>
            <a:r>
              <a:rPr lang="en-US" b="1" dirty="0">
                <a:solidFill>
                  <a:srgbClr val="003399"/>
                </a:solidFill>
                <a:latin typeface="Arial Narrow" pitchFamily="34" charset="0"/>
              </a:rPr>
              <a:t>Unprepared and unwilling to share the gospel</a:t>
            </a:r>
          </a:p>
          <a:p>
            <a:pPr marL="115888" indent="-115888">
              <a:lnSpc>
                <a:spcPts val="1200"/>
              </a:lnSpc>
              <a:spcAft>
                <a:spcPts val="500"/>
              </a:spcAft>
              <a:buFont typeface="Arial" pitchFamily="34" charset="0"/>
              <a:buChar char="•"/>
            </a:pPr>
            <a:r>
              <a:rPr lang="en-US" b="1" dirty="0">
                <a:solidFill>
                  <a:srgbClr val="003399"/>
                </a:solidFill>
                <a:latin typeface="Arial Narrow" pitchFamily="34" charset="0"/>
              </a:rPr>
              <a:t>That </a:t>
            </a:r>
            <a:r>
              <a:rPr lang="en-US" b="1" dirty="0" smtClean="0">
                <a:solidFill>
                  <a:srgbClr val="003399"/>
                </a:solidFill>
                <a:latin typeface="Arial Narrow" pitchFamily="34" charset="0"/>
              </a:rPr>
              <a:t>is what </a:t>
            </a:r>
            <a:r>
              <a:rPr lang="en-US" b="1" dirty="0">
                <a:solidFill>
                  <a:srgbClr val="003399"/>
                </a:solidFill>
                <a:latin typeface="Arial Narrow" pitchFamily="34" charset="0"/>
              </a:rPr>
              <a:t>my money is </a:t>
            </a:r>
            <a:r>
              <a:rPr lang="en-US" b="1" dirty="0" smtClean="0">
                <a:solidFill>
                  <a:srgbClr val="003399"/>
                </a:solidFill>
                <a:latin typeface="Arial Narrow" pitchFamily="34" charset="0"/>
              </a:rPr>
              <a:t>for!</a:t>
            </a:r>
            <a:endParaRPr lang="en-US" b="1" dirty="0">
              <a:solidFill>
                <a:srgbClr val="003399"/>
              </a:solidFill>
              <a:latin typeface="Arial Narrow" pitchFamily="34" charset="0"/>
            </a:endParaRPr>
          </a:p>
        </p:txBody>
      </p:sp>
      <p:sp>
        <p:nvSpPr>
          <p:cNvPr id="7175" name="TextBox 7174"/>
          <p:cNvSpPr txBox="1"/>
          <p:nvPr/>
        </p:nvSpPr>
        <p:spPr>
          <a:xfrm>
            <a:off x="261258" y="2409151"/>
            <a:ext cx="1038516" cy="338554"/>
          </a:xfrm>
          <a:prstGeom prst="rect">
            <a:avLst/>
          </a:prstGeom>
          <a:noFill/>
        </p:spPr>
        <p:txBody>
          <a:bodyPr wrap="square" rtlCol="0">
            <a:spAutoFit/>
          </a:bodyPr>
          <a:lstStyle/>
          <a:p>
            <a:pPr algn="ctr"/>
            <a:r>
              <a:rPr lang="en-US" sz="1600" dirty="0">
                <a:solidFill>
                  <a:srgbClr val="FFFFFF"/>
                </a:solidFill>
                <a:latin typeface="Arial Black" pitchFamily="34" charset="0"/>
              </a:rPr>
              <a:t>STAGE</a:t>
            </a:r>
          </a:p>
        </p:txBody>
      </p:sp>
      <p:sp>
        <p:nvSpPr>
          <p:cNvPr id="36" name="Rectangle 35"/>
          <p:cNvSpPr/>
          <p:nvPr/>
        </p:nvSpPr>
        <p:spPr>
          <a:xfrm>
            <a:off x="2732301" y="2773238"/>
            <a:ext cx="1453774" cy="125972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en-US" sz="2400" b="1" dirty="0" smtClean="0">
                <a:solidFill>
                  <a:srgbClr val="003399"/>
                </a:solidFill>
                <a:latin typeface="Franklin Gothic Medium Cond" pitchFamily="34" charset="0"/>
              </a:rPr>
              <a:t>Occasion-ally </a:t>
            </a:r>
            <a:r>
              <a:rPr lang="en-US" sz="2400" b="1" dirty="0">
                <a:solidFill>
                  <a:srgbClr val="003399"/>
                </a:solidFill>
                <a:latin typeface="Franklin Gothic Medium Cond" pitchFamily="34" charset="0"/>
              </a:rPr>
              <a:t>will discuss religion with someone</a:t>
            </a:r>
          </a:p>
        </p:txBody>
      </p:sp>
      <p:sp>
        <p:nvSpPr>
          <p:cNvPr id="37" name="Rectangle 36"/>
          <p:cNvSpPr/>
          <p:nvPr/>
        </p:nvSpPr>
        <p:spPr>
          <a:xfrm>
            <a:off x="2732341" y="4046655"/>
            <a:ext cx="1453734" cy="212555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 rtlCol="0" anchor="t" anchorCtr="0"/>
          <a:lstStyle/>
          <a:p>
            <a:pPr marL="115888" indent="-115888">
              <a:lnSpc>
                <a:spcPts val="1200"/>
              </a:lnSpc>
              <a:spcAft>
                <a:spcPts val="500"/>
              </a:spcAft>
              <a:buFont typeface="Arial" pitchFamily="34" charset="0"/>
              <a:buChar char="•"/>
            </a:pPr>
            <a:r>
              <a:rPr lang="en-US" b="1" dirty="0">
                <a:solidFill>
                  <a:srgbClr val="003399"/>
                </a:solidFill>
                <a:latin typeface="Arial Narrow" pitchFamily="34" charset="0"/>
              </a:rPr>
              <a:t>But they have to bring it up</a:t>
            </a:r>
          </a:p>
          <a:p>
            <a:pPr marL="115888" indent="-115888">
              <a:lnSpc>
                <a:spcPts val="1200"/>
              </a:lnSpc>
              <a:spcAft>
                <a:spcPts val="500"/>
              </a:spcAft>
              <a:buFont typeface="Arial" pitchFamily="34" charset="0"/>
              <a:buChar char="•"/>
            </a:pPr>
            <a:r>
              <a:rPr lang="en-US" b="1" dirty="0">
                <a:solidFill>
                  <a:srgbClr val="003399"/>
                </a:solidFill>
                <a:latin typeface="Arial Narrow" pitchFamily="34" charset="0"/>
              </a:rPr>
              <a:t>Usually only when backed into a corner</a:t>
            </a:r>
          </a:p>
          <a:p>
            <a:pPr marL="115888" indent="-115888">
              <a:lnSpc>
                <a:spcPts val="1200"/>
              </a:lnSpc>
              <a:spcAft>
                <a:spcPts val="500"/>
              </a:spcAft>
              <a:buFont typeface="Arial" pitchFamily="34" charset="0"/>
              <a:buChar char="•"/>
            </a:pPr>
            <a:r>
              <a:rPr lang="en-US" b="1" dirty="0">
                <a:solidFill>
                  <a:srgbClr val="003399"/>
                </a:solidFill>
                <a:latin typeface="Arial Narrow" pitchFamily="34" charset="0"/>
              </a:rPr>
              <a:t>Not very prepared</a:t>
            </a:r>
          </a:p>
          <a:p>
            <a:pPr marL="115888" indent="-115888">
              <a:lnSpc>
                <a:spcPts val="1200"/>
              </a:lnSpc>
              <a:spcAft>
                <a:spcPts val="500"/>
              </a:spcAft>
              <a:buFont typeface="Arial" pitchFamily="34" charset="0"/>
              <a:buChar char="•"/>
            </a:pPr>
            <a:r>
              <a:rPr lang="en-US" b="1" dirty="0">
                <a:solidFill>
                  <a:srgbClr val="003399"/>
                </a:solidFill>
                <a:latin typeface="Arial Narrow" pitchFamily="34" charset="0"/>
              </a:rPr>
              <a:t>That’s what my preacher is for!</a:t>
            </a:r>
          </a:p>
        </p:txBody>
      </p:sp>
      <p:sp>
        <p:nvSpPr>
          <p:cNvPr id="38" name="Rectangle 37"/>
          <p:cNvSpPr/>
          <p:nvPr/>
        </p:nvSpPr>
        <p:spPr>
          <a:xfrm>
            <a:off x="4201947" y="2410634"/>
            <a:ext cx="1453734" cy="3463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Arial Black" pitchFamily="34" charset="0"/>
              </a:rPr>
              <a:t>EQUIPPED</a:t>
            </a:r>
          </a:p>
        </p:txBody>
      </p:sp>
      <p:sp>
        <p:nvSpPr>
          <p:cNvPr id="39" name="Rectangle 38"/>
          <p:cNvSpPr/>
          <p:nvPr/>
        </p:nvSpPr>
        <p:spPr>
          <a:xfrm>
            <a:off x="4201907" y="2773234"/>
            <a:ext cx="1453774" cy="125972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en-US" sz="2400" b="1" dirty="0" smtClean="0">
                <a:solidFill>
                  <a:srgbClr val="003399"/>
                </a:solidFill>
                <a:latin typeface="Franklin Gothic Medium Cond" pitchFamily="34" charset="0"/>
              </a:rPr>
              <a:t>Occasion-ally </a:t>
            </a:r>
            <a:r>
              <a:rPr lang="en-US" sz="2400" b="1" dirty="0">
                <a:solidFill>
                  <a:srgbClr val="003399"/>
                </a:solidFill>
                <a:latin typeface="Franklin Gothic Medium Cond" pitchFamily="34" charset="0"/>
              </a:rPr>
              <a:t>will share the gospel with someone</a:t>
            </a:r>
          </a:p>
        </p:txBody>
      </p:sp>
      <p:sp>
        <p:nvSpPr>
          <p:cNvPr id="40" name="Rectangle 39"/>
          <p:cNvSpPr/>
          <p:nvPr/>
        </p:nvSpPr>
        <p:spPr>
          <a:xfrm>
            <a:off x="4201947" y="4046651"/>
            <a:ext cx="1453734" cy="212555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 rtlCol="0" anchor="t" anchorCtr="0"/>
          <a:lstStyle/>
          <a:p>
            <a:pPr marL="115888" indent="-115888">
              <a:lnSpc>
                <a:spcPts val="1200"/>
              </a:lnSpc>
              <a:spcAft>
                <a:spcPts val="500"/>
              </a:spcAft>
              <a:buFont typeface="Arial" pitchFamily="34" charset="0"/>
              <a:buChar char="•"/>
            </a:pPr>
            <a:r>
              <a:rPr lang="en-US" b="1" dirty="0">
                <a:solidFill>
                  <a:srgbClr val="003399"/>
                </a:solidFill>
                <a:latin typeface="Arial Narrow" pitchFamily="34" charset="0"/>
              </a:rPr>
              <a:t>Need a “church program” or a </a:t>
            </a:r>
            <a:r>
              <a:rPr lang="en-US" b="1" dirty="0" smtClean="0">
                <a:solidFill>
                  <a:srgbClr val="003399"/>
                </a:solidFill>
                <a:latin typeface="Arial Narrow" pitchFamily="34" charset="0"/>
              </a:rPr>
              <a:t>push</a:t>
            </a:r>
            <a:endParaRPr lang="en-US" b="1" dirty="0">
              <a:solidFill>
                <a:srgbClr val="003399"/>
              </a:solidFill>
              <a:latin typeface="Arial Narrow" pitchFamily="34" charset="0"/>
            </a:endParaRPr>
          </a:p>
          <a:p>
            <a:pPr marL="115888" indent="-115888">
              <a:lnSpc>
                <a:spcPts val="1200"/>
              </a:lnSpc>
              <a:spcAft>
                <a:spcPts val="500"/>
              </a:spcAft>
              <a:buFont typeface="Arial" pitchFamily="34" charset="0"/>
              <a:buChar char="•"/>
            </a:pPr>
            <a:r>
              <a:rPr lang="en-US" b="1" dirty="0">
                <a:solidFill>
                  <a:srgbClr val="003399"/>
                </a:solidFill>
                <a:latin typeface="Arial Narrow" pitchFamily="34" charset="0"/>
              </a:rPr>
              <a:t>Have spent some time in preparation</a:t>
            </a:r>
          </a:p>
          <a:p>
            <a:pPr marL="115888" indent="-115888">
              <a:lnSpc>
                <a:spcPts val="1200"/>
              </a:lnSpc>
              <a:spcAft>
                <a:spcPts val="500"/>
              </a:spcAft>
              <a:buFont typeface="Arial" pitchFamily="34" charset="0"/>
              <a:buChar char="•"/>
            </a:pPr>
            <a:r>
              <a:rPr lang="en-US" b="1" dirty="0">
                <a:solidFill>
                  <a:srgbClr val="003399"/>
                </a:solidFill>
                <a:latin typeface="Arial Narrow" pitchFamily="34" charset="0"/>
              </a:rPr>
              <a:t>Prefer to assist someone else</a:t>
            </a:r>
          </a:p>
          <a:p>
            <a:pPr marL="115888" indent="-115888">
              <a:lnSpc>
                <a:spcPts val="1200"/>
              </a:lnSpc>
              <a:spcAft>
                <a:spcPts val="500"/>
              </a:spcAft>
              <a:buFont typeface="Arial" pitchFamily="34" charset="0"/>
              <a:buChar char="•"/>
            </a:pPr>
            <a:r>
              <a:rPr lang="en-US" b="1" dirty="0">
                <a:solidFill>
                  <a:srgbClr val="003399"/>
                </a:solidFill>
                <a:latin typeface="Arial Narrow" pitchFamily="34" charset="0"/>
              </a:rPr>
              <a:t>Still </a:t>
            </a:r>
            <a:r>
              <a:rPr lang="en-US" b="1" dirty="0" smtClean="0">
                <a:solidFill>
                  <a:srgbClr val="003399"/>
                </a:solidFill>
                <a:latin typeface="Arial Narrow" pitchFamily="34" charset="0"/>
              </a:rPr>
              <a:t>afraid </a:t>
            </a:r>
            <a:r>
              <a:rPr lang="en-US" b="1" dirty="0">
                <a:solidFill>
                  <a:srgbClr val="003399"/>
                </a:solidFill>
                <a:latin typeface="Arial Narrow" pitchFamily="34" charset="0"/>
              </a:rPr>
              <a:t>of rejection</a:t>
            </a:r>
          </a:p>
        </p:txBody>
      </p:sp>
      <p:sp>
        <p:nvSpPr>
          <p:cNvPr id="41" name="Rectangle 40"/>
          <p:cNvSpPr/>
          <p:nvPr/>
        </p:nvSpPr>
        <p:spPr>
          <a:xfrm>
            <a:off x="5671553" y="2410630"/>
            <a:ext cx="1453734" cy="3463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Arial Black" pitchFamily="34" charset="0"/>
              </a:rPr>
              <a:t>CONFIDENT</a:t>
            </a:r>
          </a:p>
        </p:txBody>
      </p:sp>
      <p:sp>
        <p:nvSpPr>
          <p:cNvPr id="42" name="Rectangle 41"/>
          <p:cNvSpPr/>
          <p:nvPr/>
        </p:nvSpPr>
        <p:spPr>
          <a:xfrm>
            <a:off x="5671513" y="2773230"/>
            <a:ext cx="1453774" cy="125972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en-US" sz="2400" b="1" dirty="0">
                <a:solidFill>
                  <a:srgbClr val="003399"/>
                </a:solidFill>
                <a:latin typeface="Franklin Gothic Medium Cond" pitchFamily="34" charset="0"/>
              </a:rPr>
              <a:t>Ready, willing, and able to share the gospel with anyone</a:t>
            </a:r>
          </a:p>
        </p:txBody>
      </p:sp>
      <p:sp>
        <p:nvSpPr>
          <p:cNvPr id="43" name="Rectangle 42"/>
          <p:cNvSpPr/>
          <p:nvPr/>
        </p:nvSpPr>
        <p:spPr>
          <a:xfrm>
            <a:off x="5671553" y="4046647"/>
            <a:ext cx="1480492" cy="212555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 rtlCol="0" anchor="t" anchorCtr="0"/>
          <a:lstStyle/>
          <a:p>
            <a:pPr marL="115888" indent="-115888">
              <a:lnSpc>
                <a:spcPts val="1200"/>
              </a:lnSpc>
              <a:spcAft>
                <a:spcPts val="500"/>
              </a:spcAft>
              <a:buFont typeface="Arial" pitchFamily="34" charset="0"/>
              <a:buChar char="•"/>
            </a:pPr>
            <a:r>
              <a:rPr lang="en-US" b="1" dirty="0">
                <a:solidFill>
                  <a:srgbClr val="003399"/>
                </a:solidFill>
                <a:latin typeface="Arial Narrow" pitchFamily="34" charset="0"/>
              </a:rPr>
              <a:t>Will go for it when the opportunity presents itself</a:t>
            </a:r>
          </a:p>
          <a:p>
            <a:pPr marL="115888" indent="-115888">
              <a:lnSpc>
                <a:spcPts val="1200"/>
              </a:lnSpc>
              <a:spcAft>
                <a:spcPts val="500"/>
              </a:spcAft>
              <a:buFont typeface="Arial" pitchFamily="34" charset="0"/>
              <a:buChar char="•"/>
            </a:pPr>
            <a:r>
              <a:rPr lang="en-US" b="1" dirty="0" smtClean="0">
                <a:solidFill>
                  <a:srgbClr val="003399"/>
                </a:solidFill>
                <a:latin typeface="Arial Narrow" pitchFamily="34" charset="0"/>
              </a:rPr>
              <a:t>Spent </a:t>
            </a:r>
            <a:r>
              <a:rPr lang="en-US" b="1" dirty="0">
                <a:solidFill>
                  <a:srgbClr val="003399"/>
                </a:solidFill>
                <a:latin typeface="Arial Narrow" pitchFamily="34" charset="0"/>
              </a:rPr>
              <a:t>significant time </a:t>
            </a:r>
            <a:r>
              <a:rPr lang="en-US" b="1" dirty="0" smtClean="0">
                <a:solidFill>
                  <a:srgbClr val="003399"/>
                </a:solidFill>
                <a:latin typeface="Arial Narrow" pitchFamily="34" charset="0"/>
              </a:rPr>
              <a:t>preparing</a:t>
            </a:r>
            <a:endParaRPr lang="en-US" b="1" dirty="0">
              <a:solidFill>
                <a:srgbClr val="003399"/>
              </a:solidFill>
              <a:latin typeface="Arial Narrow" pitchFamily="34" charset="0"/>
            </a:endParaRPr>
          </a:p>
          <a:p>
            <a:pPr marL="115888" indent="-115888">
              <a:lnSpc>
                <a:spcPts val="1200"/>
              </a:lnSpc>
              <a:spcAft>
                <a:spcPts val="500"/>
              </a:spcAft>
              <a:buFont typeface="Arial" pitchFamily="34" charset="0"/>
              <a:buChar char="•"/>
            </a:pPr>
            <a:r>
              <a:rPr lang="en-US" b="1" dirty="0">
                <a:solidFill>
                  <a:srgbClr val="003399"/>
                </a:solidFill>
                <a:latin typeface="Arial Narrow" pitchFamily="34" charset="0"/>
              </a:rPr>
              <a:t>Comfortable with message but </a:t>
            </a:r>
            <a:r>
              <a:rPr lang="en-US" b="1" dirty="0" smtClean="0">
                <a:solidFill>
                  <a:srgbClr val="003399"/>
                </a:solidFill>
                <a:latin typeface="Arial Narrow" pitchFamily="34" charset="0"/>
              </a:rPr>
              <a:t>lack </a:t>
            </a:r>
            <a:r>
              <a:rPr lang="en-US" b="1" dirty="0">
                <a:solidFill>
                  <a:srgbClr val="003399"/>
                </a:solidFill>
                <a:latin typeface="Arial Narrow" pitchFamily="34" charset="0"/>
              </a:rPr>
              <a:t>zeal</a:t>
            </a:r>
          </a:p>
          <a:p>
            <a:pPr marL="115888" indent="-115888">
              <a:lnSpc>
                <a:spcPts val="1200"/>
              </a:lnSpc>
              <a:spcAft>
                <a:spcPts val="500"/>
              </a:spcAft>
              <a:buFont typeface="Arial" pitchFamily="34" charset="0"/>
              <a:buChar char="•"/>
            </a:pPr>
            <a:r>
              <a:rPr lang="en-US" b="1" dirty="0" smtClean="0">
                <a:solidFill>
                  <a:srgbClr val="003399"/>
                </a:solidFill>
                <a:latin typeface="Arial Narrow" pitchFamily="34" charset="0"/>
              </a:rPr>
              <a:t>Guilt Motivated</a:t>
            </a:r>
            <a:endParaRPr lang="en-US" b="1" dirty="0">
              <a:solidFill>
                <a:srgbClr val="003399"/>
              </a:solidFill>
              <a:latin typeface="Arial Narrow" pitchFamily="34" charset="0"/>
            </a:endParaRPr>
          </a:p>
        </p:txBody>
      </p:sp>
      <p:sp>
        <p:nvSpPr>
          <p:cNvPr id="44" name="Rectangle 43"/>
          <p:cNvSpPr/>
          <p:nvPr/>
        </p:nvSpPr>
        <p:spPr>
          <a:xfrm>
            <a:off x="7152045" y="2410626"/>
            <a:ext cx="1453734" cy="3463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Arial Black" pitchFamily="34" charset="0"/>
              </a:rPr>
              <a:t>COMMITTED</a:t>
            </a:r>
          </a:p>
        </p:txBody>
      </p:sp>
      <p:sp>
        <p:nvSpPr>
          <p:cNvPr id="45" name="Rectangle 44"/>
          <p:cNvSpPr/>
          <p:nvPr/>
        </p:nvSpPr>
        <p:spPr>
          <a:xfrm>
            <a:off x="7152005" y="2773226"/>
            <a:ext cx="1453774" cy="125972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en-US" sz="2400" b="1" dirty="0">
                <a:solidFill>
                  <a:srgbClr val="003399"/>
                </a:solidFill>
                <a:latin typeface="Franklin Gothic Medium Cond" pitchFamily="34" charset="0"/>
              </a:rPr>
              <a:t>Actively pursue sharing the gospel with anyone, anytime, anywhere</a:t>
            </a:r>
          </a:p>
        </p:txBody>
      </p:sp>
      <p:sp>
        <p:nvSpPr>
          <p:cNvPr id="46" name="Rectangle 45"/>
          <p:cNvSpPr/>
          <p:nvPr/>
        </p:nvSpPr>
        <p:spPr>
          <a:xfrm>
            <a:off x="7152045" y="4046643"/>
            <a:ext cx="1453734" cy="212555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 rtlCol="0" anchor="t" anchorCtr="0"/>
          <a:lstStyle/>
          <a:p>
            <a:pPr marL="115888" indent="-115888">
              <a:lnSpc>
                <a:spcPts val="1200"/>
              </a:lnSpc>
              <a:spcAft>
                <a:spcPts val="500"/>
              </a:spcAft>
              <a:buFont typeface="Arial" pitchFamily="34" charset="0"/>
              <a:buChar char="•"/>
            </a:pPr>
            <a:r>
              <a:rPr lang="en-US" b="1" dirty="0">
                <a:solidFill>
                  <a:srgbClr val="003399"/>
                </a:solidFill>
                <a:latin typeface="Arial Narrow" pitchFamily="34" charset="0"/>
              </a:rPr>
              <a:t>Passionate </a:t>
            </a:r>
            <a:r>
              <a:rPr lang="en-US" b="1" dirty="0" smtClean="0">
                <a:solidFill>
                  <a:srgbClr val="003399"/>
                </a:solidFill>
                <a:latin typeface="Arial Narrow" pitchFamily="34" charset="0"/>
              </a:rPr>
              <a:t>&amp; </a:t>
            </a:r>
            <a:r>
              <a:rPr lang="en-US" b="1" dirty="0">
                <a:solidFill>
                  <a:srgbClr val="003399"/>
                </a:solidFill>
                <a:latin typeface="Arial Narrow" pitchFamily="34" charset="0"/>
              </a:rPr>
              <a:t>consumed </a:t>
            </a:r>
            <a:r>
              <a:rPr lang="en-US" b="1" dirty="0" smtClean="0">
                <a:solidFill>
                  <a:srgbClr val="003399"/>
                </a:solidFill>
                <a:latin typeface="Arial Narrow" pitchFamily="34" charset="0"/>
              </a:rPr>
              <a:t>with </a:t>
            </a:r>
            <a:r>
              <a:rPr lang="en-US" b="1" dirty="0">
                <a:solidFill>
                  <a:srgbClr val="003399"/>
                </a:solidFill>
                <a:latin typeface="Arial Narrow" pitchFamily="34" charset="0"/>
              </a:rPr>
              <a:t>the mission to sow the seed</a:t>
            </a:r>
          </a:p>
          <a:p>
            <a:pPr marL="115888" indent="-115888">
              <a:lnSpc>
                <a:spcPts val="1200"/>
              </a:lnSpc>
              <a:spcAft>
                <a:spcPts val="500"/>
              </a:spcAft>
              <a:buFont typeface="Arial" pitchFamily="34" charset="0"/>
              <a:buChar char="•"/>
            </a:pPr>
            <a:r>
              <a:rPr lang="en-US" b="1" dirty="0">
                <a:solidFill>
                  <a:srgbClr val="003399"/>
                </a:solidFill>
                <a:latin typeface="Arial Narrow" pitchFamily="34" charset="0"/>
              </a:rPr>
              <a:t>Seek </a:t>
            </a:r>
            <a:r>
              <a:rPr lang="en-US" b="1" dirty="0" smtClean="0">
                <a:solidFill>
                  <a:srgbClr val="003399"/>
                </a:solidFill>
                <a:latin typeface="Arial Narrow" pitchFamily="34" charset="0"/>
              </a:rPr>
              <a:t>opportunities </a:t>
            </a:r>
            <a:r>
              <a:rPr lang="en-US" b="1" dirty="0">
                <a:solidFill>
                  <a:srgbClr val="003399"/>
                </a:solidFill>
                <a:latin typeface="Arial Narrow" pitchFamily="34" charset="0"/>
              </a:rPr>
              <a:t>to </a:t>
            </a:r>
            <a:r>
              <a:rPr lang="en-US" b="1" dirty="0" smtClean="0">
                <a:solidFill>
                  <a:srgbClr val="003399"/>
                </a:solidFill>
                <a:latin typeface="Arial Narrow" pitchFamily="34" charset="0"/>
              </a:rPr>
              <a:t>share! </a:t>
            </a:r>
          </a:p>
          <a:p>
            <a:pPr marL="115888" indent="-115888">
              <a:lnSpc>
                <a:spcPts val="1200"/>
              </a:lnSpc>
              <a:spcAft>
                <a:spcPts val="500"/>
              </a:spcAft>
              <a:buFont typeface="Arial" pitchFamily="34" charset="0"/>
              <a:buChar char="•"/>
            </a:pPr>
            <a:r>
              <a:rPr lang="en-US" b="1" dirty="0" smtClean="0">
                <a:solidFill>
                  <a:srgbClr val="003399"/>
                </a:solidFill>
                <a:latin typeface="Arial Narrow" pitchFamily="34" charset="0"/>
              </a:rPr>
              <a:t>Encourages </a:t>
            </a:r>
            <a:r>
              <a:rPr lang="en-US" b="1" dirty="0">
                <a:solidFill>
                  <a:srgbClr val="003399"/>
                </a:solidFill>
                <a:latin typeface="Arial Narrow" pitchFamily="34" charset="0"/>
              </a:rPr>
              <a:t>and tries to </a:t>
            </a:r>
            <a:r>
              <a:rPr lang="en-US" b="1" dirty="0" smtClean="0">
                <a:solidFill>
                  <a:srgbClr val="003399"/>
                </a:solidFill>
                <a:latin typeface="Arial Narrow" pitchFamily="34" charset="0"/>
              </a:rPr>
              <a:t>help </a:t>
            </a:r>
            <a:r>
              <a:rPr lang="en-US" b="1" dirty="0">
                <a:solidFill>
                  <a:srgbClr val="003399"/>
                </a:solidFill>
                <a:latin typeface="Arial Narrow" pitchFamily="34" charset="0"/>
              </a:rPr>
              <a:t>others</a:t>
            </a:r>
          </a:p>
          <a:p>
            <a:pPr marL="115888" indent="-115888">
              <a:lnSpc>
                <a:spcPts val="1200"/>
              </a:lnSpc>
              <a:spcAft>
                <a:spcPts val="500"/>
              </a:spcAft>
              <a:buFont typeface="Arial" pitchFamily="34" charset="0"/>
              <a:buChar char="•"/>
            </a:pPr>
            <a:r>
              <a:rPr lang="en-US" b="1" dirty="0" smtClean="0">
                <a:solidFill>
                  <a:srgbClr val="003399"/>
                </a:solidFill>
                <a:latin typeface="Arial Narrow" pitchFamily="34" charset="0"/>
              </a:rPr>
              <a:t>Joy motivated</a:t>
            </a:r>
            <a:endParaRPr lang="en-US" b="1" dirty="0">
              <a:solidFill>
                <a:srgbClr val="003399"/>
              </a:solidFill>
              <a:latin typeface="Arial Narrow" pitchFamily="34" charset="0"/>
            </a:endParaRP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1086"/>
          <a:stretch/>
        </p:blipFill>
        <p:spPr bwMode="auto">
          <a:xfrm>
            <a:off x="1266613" y="1418956"/>
            <a:ext cx="1430868" cy="96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903982" y="2111868"/>
            <a:ext cx="232333" cy="2323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Arial Black" pitchFamily="34" charset="0"/>
              </a:rPr>
              <a:t>1</a:t>
            </a:r>
            <a:endParaRPr lang="en-US" sz="3200" dirty="0">
              <a:solidFill>
                <a:srgbClr val="002060"/>
              </a:solidFill>
              <a:latin typeface="Arial Black" pitchFamily="34" charset="0"/>
            </a:endParaRPr>
          </a:p>
        </p:txBody>
      </p:sp>
      <p:sp>
        <p:nvSpPr>
          <p:cNvPr id="62" name="Oval 61"/>
          <p:cNvSpPr/>
          <p:nvPr/>
        </p:nvSpPr>
        <p:spPr>
          <a:xfrm>
            <a:off x="3381752" y="2111864"/>
            <a:ext cx="232333" cy="2323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Arial Black" pitchFamily="34" charset="0"/>
              </a:rPr>
              <a:t>2</a:t>
            </a:r>
            <a:endParaRPr lang="en-US" sz="3200" dirty="0">
              <a:solidFill>
                <a:srgbClr val="002060"/>
              </a:solidFill>
              <a:latin typeface="Arial Black" pitchFamily="34" charset="0"/>
            </a:endParaRPr>
          </a:p>
        </p:txBody>
      </p:sp>
      <p:sp>
        <p:nvSpPr>
          <p:cNvPr id="63" name="Oval 62"/>
          <p:cNvSpPr/>
          <p:nvPr/>
        </p:nvSpPr>
        <p:spPr>
          <a:xfrm>
            <a:off x="4818700" y="2111860"/>
            <a:ext cx="232333" cy="2323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Arial Black" pitchFamily="34" charset="0"/>
              </a:rPr>
              <a:t>3</a:t>
            </a:r>
            <a:endParaRPr lang="en-US" sz="3200" dirty="0">
              <a:solidFill>
                <a:srgbClr val="002060"/>
              </a:solidFill>
              <a:latin typeface="Arial Black" pitchFamily="34" charset="0"/>
            </a:endParaRPr>
          </a:p>
        </p:txBody>
      </p:sp>
      <p:sp>
        <p:nvSpPr>
          <p:cNvPr id="64" name="Oval 63"/>
          <p:cNvSpPr/>
          <p:nvPr/>
        </p:nvSpPr>
        <p:spPr>
          <a:xfrm>
            <a:off x="6277420" y="2111856"/>
            <a:ext cx="232333" cy="2323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Arial Black" pitchFamily="34" charset="0"/>
              </a:rPr>
              <a:t>4</a:t>
            </a:r>
            <a:endParaRPr lang="en-US" sz="3200" dirty="0">
              <a:solidFill>
                <a:srgbClr val="002060"/>
              </a:solidFill>
              <a:latin typeface="Arial Black" pitchFamily="34" charset="0"/>
            </a:endParaRPr>
          </a:p>
        </p:txBody>
      </p:sp>
      <p:sp>
        <p:nvSpPr>
          <p:cNvPr id="65" name="Oval 64"/>
          <p:cNvSpPr/>
          <p:nvPr/>
        </p:nvSpPr>
        <p:spPr>
          <a:xfrm>
            <a:off x="7714368" y="2111852"/>
            <a:ext cx="232333" cy="2323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Arial Black" pitchFamily="34" charset="0"/>
              </a:rPr>
              <a:t>5</a:t>
            </a:r>
            <a:endParaRPr lang="en-US" sz="3200" dirty="0">
              <a:solidFill>
                <a:srgbClr val="002060"/>
              </a:solidFill>
              <a:latin typeface="Arial Black" pitchFamily="34" charset="0"/>
            </a:endParaRPr>
          </a:p>
        </p:txBody>
      </p:sp>
    </p:spTree>
    <p:extLst>
      <p:ext uri="{BB962C8B-B14F-4D97-AF65-F5344CB8AC3E}">
        <p14:creationId xmlns:p14="http://schemas.microsoft.com/office/powerpoint/2010/main" val="34302564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additive="base">
                                        <p:cTn id="7" dur="500" fill="hold"/>
                                        <p:tgtEl>
                                          <p:spTgt spid="7175"/>
                                        </p:tgtEl>
                                        <p:attrNameLst>
                                          <p:attrName>ppt_x</p:attrName>
                                        </p:attrNameLst>
                                      </p:cBhvr>
                                      <p:tavLst>
                                        <p:tav tm="0">
                                          <p:val>
                                            <p:strVal val="0-#ppt_w/2"/>
                                          </p:val>
                                        </p:tav>
                                        <p:tav tm="100000">
                                          <p:val>
                                            <p:strVal val="#ppt_x"/>
                                          </p:val>
                                        </p:tav>
                                      </p:tavLst>
                                    </p:anim>
                                    <p:anim calcmode="lin" valueType="num">
                                      <p:cBhvr additive="base">
                                        <p:cTn id="8" dur="500" fill="hold"/>
                                        <p:tgtEl>
                                          <p:spTgt spid="717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left)">
                                      <p:cBhvr>
                                        <p:cTn id="12" dur="500"/>
                                        <p:tgtEl>
                                          <p:spTgt spid="102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
                                            <p:bg/>
                                          </p:spTgt>
                                        </p:tgtEl>
                                        <p:attrNameLst>
                                          <p:attrName>style.visibility</p:attrName>
                                        </p:attrNameLst>
                                      </p:cBhvr>
                                      <p:to>
                                        <p:strVal val="visible"/>
                                      </p:to>
                                    </p:set>
                                    <p:animEffect transition="in" filter="wipe(up)">
                                      <p:cBhvr>
                                        <p:cTn id="29" dur="500"/>
                                        <p:tgtEl>
                                          <p:spTgt spid="15">
                                            <p:bg/>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wipe(up)">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Effect transition="in" filter="wipe(up)">
                                      <p:cBhvr>
                                        <p:cTn id="37" dur="500"/>
                                        <p:tgtEl>
                                          <p:spTgt spid="1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5">
                                            <p:txEl>
                                              <p:pRg st="2" end="2"/>
                                            </p:txEl>
                                          </p:spTgt>
                                        </p:tgtEl>
                                        <p:attrNameLst>
                                          <p:attrName>style.visibility</p:attrName>
                                        </p:attrNameLst>
                                      </p:cBhvr>
                                      <p:to>
                                        <p:strVal val="visible"/>
                                      </p:to>
                                    </p:set>
                                    <p:animEffect transition="in" filter="wipe(up)">
                                      <p:cBhvr>
                                        <p:cTn id="42" dur="500"/>
                                        <p:tgtEl>
                                          <p:spTgt spid="1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5">
                                            <p:txEl>
                                              <p:pRg st="3" end="3"/>
                                            </p:txEl>
                                          </p:spTgt>
                                        </p:tgtEl>
                                        <p:attrNameLst>
                                          <p:attrName>style.visibility</p:attrName>
                                        </p:attrNameLst>
                                      </p:cBhvr>
                                      <p:to>
                                        <p:strVal val="visible"/>
                                      </p:to>
                                    </p:set>
                                    <p:animEffect transition="in" filter="wipe(up)">
                                      <p:cBhvr>
                                        <p:cTn id="47" dur="500"/>
                                        <p:tgtEl>
                                          <p:spTgt spid="1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left)">
                                      <p:cBhvr>
                                        <p:cTn id="52" dur="1000"/>
                                        <p:tgtEl>
                                          <p:spTgt spid="53"/>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wipe(left)">
                                      <p:cBhvr>
                                        <p:cTn id="56" dur="1000"/>
                                        <p:tgtEl>
                                          <p:spTgt spid="62"/>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up)">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up)">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7">
                                            <p:bg/>
                                          </p:spTgt>
                                        </p:tgtEl>
                                        <p:attrNameLst>
                                          <p:attrName>style.visibility</p:attrName>
                                        </p:attrNameLst>
                                      </p:cBhvr>
                                      <p:to>
                                        <p:strVal val="visible"/>
                                      </p:to>
                                    </p:set>
                                    <p:animEffect transition="in" filter="wipe(up)">
                                      <p:cBhvr>
                                        <p:cTn id="69" dur="500"/>
                                        <p:tgtEl>
                                          <p:spTgt spid="37">
                                            <p:bg/>
                                          </p:spTgt>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37">
                                            <p:txEl>
                                              <p:pRg st="0" end="0"/>
                                            </p:txEl>
                                          </p:spTgt>
                                        </p:tgtEl>
                                        <p:attrNameLst>
                                          <p:attrName>style.visibility</p:attrName>
                                        </p:attrNameLst>
                                      </p:cBhvr>
                                      <p:to>
                                        <p:strVal val="visible"/>
                                      </p:to>
                                    </p:set>
                                    <p:animEffect transition="in" filter="wipe(up)">
                                      <p:cBhvr>
                                        <p:cTn id="72" dur="500"/>
                                        <p:tgtEl>
                                          <p:spTgt spid="3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37">
                                            <p:txEl>
                                              <p:pRg st="1" end="1"/>
                                            </p:txEl>
                                          </p:spTgt>
                                        </p:tgtEl>
                                        <p:attrNameLst>
                                          <p:attrName>style.visibility</p:attrName>
                                        </p:attrNameLst>
                                      </p:cBhvr>
                                      <p:to>
                                        <p:strVal val="visible"/>
                                      </p:to>
                                    </p:set>
                                    <p:animEffect transition="in" filter="wipe(up)">
                                      <p:cBhvr>
                                        <p:cTn id="77" dur="500"/>
                                        <p:tgtEl>
                                          <p:spTgt spid="37">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37">
                                            <p:txEl>
                                              <p:pRg st="2" end="2"/>
                                            </p:txEl>
                                          </p:spTgt>
                                        </p:tgtEl>
                                        <p:attrNameLst>
                                          <p:attrName>style.visibility</p:attrName>
                                        </p:attrNameLst>
                                      </p:cBhvr>
                                      <p:to>
                                        <p:strVal val="visible"/>
                                      </p:to>
                                    </p:set>
                                    <p:animEffect transition="in" filter="wipe(up)">
                                      <p:cBhvr>
                                        <p:cTn id="82" dur="500"/>
                                        <p:tgtEl>
                                          <p:spTgt spid="37">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7">
                                            <p:txEl>
                                              <p:pRg st="3" end="3"/>
                                            </p:txEl>
                                          </p:spTgt>
                                        </p:tgtEl>
                                        <p:attrNameLst>
                                          <p:attrName>style.visibility</p:attrName>
                                        </p:attrNameLst>
                                      </p:cBhvr>
                                      <p:to>
                                        <p:strVal val="visible"/>
                                      </p:to>
                                    </p:set>
                                    <p:animEffect transition="in" filter="wipe(up)">
                                      <p:cBhvr>
                                        <p:cTn id="87" dur="500"/>
                                        <p:tgtEl>
                                          <p:spTgt spid="37">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wipe(left)">
                                      <p:cBhvr>
                                        <p:cTn id="92" dur="1000"/>
                                        <p:tgtEl>
                                          <p:spTgt spid="54"/>
                                        </p:tgtEl>
                                      </p:cBhvr>
                                    </p:animEffect>
                                  </p:childTnLst>
                                </p:cTn>
                              </p:par>
                            </p:childTnLst>
                          </p:cTn>
                        </p:par>
                        <p:par>
                          <p:cTn id="93" fill="hold">
                            <p:stCondLst>
                              <p:cond delay="1000"/>
                            </p:stCondLst>
                            <p:childTnLst>
                              <p:par>
                                <p:cTn id="94" presetID="22" presetClass="entr" presetSubtype="8" fill="hold" grpId="0" nodeType="afterEffect">
                                  <p:stCondLst>
                                    <p:cond delay="0"/>
                                  </p:stCondLst>
                                  <p:childTnLst>
                                    <p:set>
                                      <p:cBhvr>
                                        <p:cTn id="95" dur="1" fill="hold">
                                          <p:stCondLst>
                                            <p:cond delay="0"/>
                                          </p:stCondLst>
                                        </p:cTn>
                                        <p:tgtEl>
                                          <p:spTgt spid="63"/>
                                        </p:tgtEl>
                                        <p:attrNameLst>
                                          <p:attrName>style.visibility</p:attrName>
                                        </p:attrNameLst>
                                      </p:cBhvr>
                                      <p:to>
                                        <p:strVal val="visible"/>
                                      </p:to>
                                    </p:set>
                                    <p:animEffect transition="in" filter="wipe(left)">
                                      <p:cBhvr>
                                        <p:cTn id="96" dur="1000"/>
                                        <p:tgtEl>
                                          <p:spTgt spid="63"/>
                                        </p:tgtEl>
                                      </p:cBhvr>
                                    </p:animEffect>
                                  </p:childTnLst>
                                </p:cTn>
                              </p:par>
                              <p:par>
                                <p:cTn id="97" presetID="22" presetClass="entr" presetSubtype="1"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wipe(up)">
                                      <p:cBhvr>
                                        <p:cTn id="99" dur="5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grpId="0" nodeType="click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wipe(up)">
                                      <p:cBhvr>
                                        <p:cTn id="104" dur="500"/>
                                        <p:tgtEl>
                                          <p:spTgt spid="3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grpId="0" nodeType="clickEffect">
                                  <p:stCondLst>
                                    <p:cond delay="0"/>
                                  </p:stCondLst>
                                  <p:childTnLst>
                                    <p:set>
                                      <p:cBhvr>
                                        <p:cTn id="108" dur="1" fill="hold">
                                          <p:stCondLst>
                                            <p:cond delay="0"/>
                                          </p:stCondLst>
                                        </p:cTn>
                                        <p:tgtEl>
                                          <p:spTgt spid="40">
                                            <p:bg/>
                                          </p:spTgt>
                                        </p:tgtEl>
                                        <p:attrNameLst>
                                          <p:attrName>style.visibility</p:attrName>
                                        </p:attrNameLst>
                                      </p:cBhvr>
                                      <p:to>
                                        <p:strVal val="visible"/>
                                      </p:to>
                                    </p:set>
                                    <p:animEffect transition="in" filter="wipe(up)">
                                      <p:cBhvr>
                                        <p:cTn id="109" dur="500"/>
                                        <p:tgtEl>
                                          <p:spTgt spid="40">
                                            <p:bg/>
                                          </p:spTgt>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40">
                                            <p:txEl>
                                              <p:pRg st="0" end="0"/>
                                            </p:txEl>
                                          </p:spTgt>
                                        </p:tgtEl>
                                        <p:attrNameLst>
                                          <p:attrName>style.visibility</p:attrName>
                                        </p:attrNameLst>
                                      </p:cBhvr>
                                      <p:to>
                                        <p:strVal val="visible"/>
                                      </p:to>
                                    </p:set>
                                    <p:animEffect transition="in" filter="wipe(up)">
                                      <p:cBhvr>
                                        <p:cTn id="112" dur="500"/>
                                        <p:tgtEl>
                                          <p:spTgt spid="40">
                                            <p:txEl>
                                              <p:pRg st="0" end="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40">
                                            <p:txEl>
                                              <p:pRg st="1" end="1"/>
                                            </p:txEl>
                                          </p:spTgt>
                                        </p:tgtEl>
                                        <p:attrNameLst>
                                          <p:attrName>style.visibility</p:attrName>
                                        </p:attrNameLst>
                                      </p:cBhvr>
                                      <p:to>
                                        <p:strVal val="visible"/>
                                      </p:to>
                                    </p:set>
                                    <p:animEffect transition="in" filter="wipe(up)">
                                      <p:cBhvr>
                                        <p:cTn id="117" dur="500"/>
                                        <p:tgtEl>
                                          <p:spTgt spid="40">
                                            <p:txEl>
                                              <p:pRg st="1" end="1"/>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40">
                                            <p:txEl>
                                              <p:pRg st="2" end="2"/>
                                            </p:txEl>
                                          </p:spTgt>
                                        </p:tgtEl>
                                        <p:attrNameLst>
                                          <p:attrName>style.visibility</p:attrName>
                                        </p:attrNameLst>
                                      </p:cBhvr>
                                      <p:to>
                                        <p:strVal val="visible"/>
                                      </p:to>
                                    </p:set>
                                    <p:animEffect transition="in" filter="wipe(up)">
                                      <p:cBhvr>
                                        <p:cTn id="122" dur="500"/>
                                        <p:tgtEl>
                                          <p:spTgt spid="40">
                                            <p:txEl>
                                              <p:pRg st="2" end="2"/>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40">
                                            <p:txEl>
                                              <p:pRg st="3" end="3"/>
                                            </p:txEl>
                                          </p:spTgt>
                                        </p:tgtEl>
                                        <p:attrNameLst>
                                          <p:attrName>style.visibility</p:attrName>
                                        </p:attrNameLst>
                                      </p:cBhvr>
                                      <p:to>
                                        <p:strVal val="visible"/>
                                      </p:to>
                                    </p:set>
                                    <p:animEffect transition="in" filter="wipe(up)">
                                      <p:cBhvr>
                                        <p:cTn id="127" dur="500"/>
                                        <p:tgtEl>
                                          <p:spTgt spid="40">
                                            <p:txEl>
                                              <p:pRg st="3" end="3"/>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nodeType="click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wipe(left)">
                                      <p:cBhvr>
                                        <p:cTn id="132" dur="1000"/>
                                        <p:tgtEl>
                                          <p:spTgt spid="51"/>
                                        </p:tgtEl>
                                      </p:cBhvr>
                                    </p:animEffect>
                                  </p:childTnLst>
                                </p:cTn>
                              </p:par>
                            </p:childTnLst>
                          </p:cTn>
                        </p:par>
                        <p:par>
                          <p:cTn id="133" fill="hold">
                            <p:stCondLst>
                              <p:cond delay="1000"/>
                            </p:stCondLst>
                            <p:childTnLst>
                              <p:par>
                                <p:cTn id="134" presetID="22" presetClass="entr" presetSubtype="8" fill="hold" grpId="0" nodeType="afterEffect">
                                  <p:stCondLst>
                                    <p:cond delay="0"/>
                                  </p:stCondLst>
                                  <p:childTnLst>
                                    <p:set>
                                      <p:cBhvr>
                                        <p:cTn id="135" dur="1" fill="hold">
                                          <p:stCondLst>
                                            <p:cond delay="0"/>
                                          </p:stCondLst>
                                        </p:cTn>
                                        <p:tgtEl>
                                          <p:spTgt spid="64"/>
                                        </p:tgtEl>
                                        <p:attrNameLst>
                                          <p:attrName>style.visibility</p:attrName>
                                        </p:attrNameLst>
                                      </p:cBhvr>
                                      <p:to>
                                        <p:strVal val="visible"/>
                                      </p:to>
                                    </p:set>
                                    <p:animEffect transition="in" filter="wipe(left)">
                                      <p:cBhvr>
                                        <p:cTn id="136" dur="1000"/>
                                        <p:tgtEl>
                                          <p:spTgt spid="64"/>
                                        </p:tgtEl>
                                      </p:cBhvr>
                                    </p:animEffect>
                                  </p:childTnLst>
                                </p:cTn>
                              </p:par>
                              <p:par>
                                <p:cTn id="137" presetID="22" presetClass="entr" presetSubtype="1" fill="hold" grpId="0" nodeType="withEffect">
                                  <p:stCondLst>
                                    <p:cond delay="0"/>
                                  </p:stCondLst>
                                  <p:childTnLst>
                                    <p:set>
                                      <p:cBhvr>
                                        <p:cTn id="138" dur="1" fill="hold">
                                          <p:stCondLst>
                                            <p:cond delay="0"/>
                                          </p:stCondLst>
                                        </p:cTn>
                                        <p:tgtEl>
                                          <p:spTgt spid="41"/>
                                        </p:tgtEl>
                                        <p:attrNameLst>
                                          <p:attrName>style.visibility</p:attrName>
                                        </p:attrNameLst>
                                      </p:cBhvr>
                                      <p:to>
                                        <p:strVal val="visible"/>
                                      </p:to>
                                    </p:set>
                                    <p:animEffect transition="in" filter="wipe(up)">
                                      <p:cBhvr>
                                        <p:cTn id="139" dur="500"/>
                                        <p:tgtEl>
                                          <p:spTgt spid="41"/>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1" fill="hold" grpId="0" nodeType="clickEffect">
                                  <p:stCondLst>
                                    <p:cond delay="0"/>
                                  </p:stCondLst>
                                  <p:childTnLst>
                                    <p:set>
                                      <p:cBhvr>
                                        <p:cTn id="143" dur="1" fill="hold">
                                          <p:stCondLst>
                                            <p:cond delay="0"/>
                                          </p:stCondLst>
                                        </p:cTn>
                                        <p:tgtEl>
                                          <p:spTgt spid="42"/>
                                        </p:tgtEl>
                                        <p:attrNameLst>
                                          <p:attrName>style.visibility</p:attrName>
                                        </p:attrNameLst>
                                      </p:cBhvr>
                                      <p:to>
                                        <p:strVal val="visible"/>
                                      </p:to>
                                    </p:set>
                                    <p:animEffect transition="in" filter="wipe(up)">
                                      <p:cBhvr>
                                        <p:cTn id="144" dur="500"/>
                                        <p:tgtEl>
                                          <p:spTgt spid="42"/>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1" fill="hold" grpId="0" nodeType="clickEffect">
                                  <p:stCondLst>
                                    <p:cond delay="0"/>
                                  </p:stCondLst>
                                  <p:childTnLst>
                                    <p:set>
                                      <p:cBhvr>
                                        <p:cTn id="148" dur="1" fill="hold">
                                          <p:stCondLst>
                                            <p:cond delay="0"/>
                                          </p:stCondLst>
                                        </p:cTn>
                                        <p:tgtEl>
                                          <p:spTgt spid="43">
                                            <p:bg/>
                                          </p:spTgt>
                                        </p:tgtEl>
                                        <p:attrNameLst>
                                          <p:attrName>style.visibility</p:attrName>
                                        </p:attrNameLst>
                                      </p:cBhvr>
                                      <p:to>
                                        <p:strVal val="visible"/>
                                      </p:to>
                                    </p:set>
                                    <p:animEffect transition="in" filter="wipe(up)">
                                      <p:cBhvr>
                                        <p:cTn id="149" dur="500"/>
                                        <p:tgtEl>
                                          <p:spTgt spid="43">
                                            <p:bg/>
                                          </p:spTgt>
                                        </p:tgtEl>
                                      </p:cBhvr>
                                    </p:animEffect>
                                  </p:childTnLst>
                                </p:cTn>
                              </p:par>
                              <p:par>
                                <p:cTn id="150" presetID="22" presetClass="entr" presetSubtype="1" fill="hold" grpId="0" nodeType="withEffect">
                                  <p:stCondLst>
                                    <p:cond delay="0"/>
                                  </p:stCondLst>
                                  <p:childTnLst>
                                    <p:set>
                                      <p:cBhvr>
                                        <p:cTn id="151" dur="1" fill="hold">
                                          <p:stCondLst>
                                            <p:cond delay="0"/>
                                          </p:stCondLst>
                                        </p:cTn>
                                        <p:tgtEl>
                                          <p:spTgt spid="43">
                                            <p:txEl>
                                              <p:pRg st="0" end="0"/>
                                            </p:txEl>
                                          </p:spTgt>
                                        </p:tgtEl>
                                        <p:attrNameLst>
                                          <p:attrName>style.visibility</p:attrName>
                                        </p:attrNameLst>
                                      </p:cBhvr>
                                      <p:to>
                                        <p:strVal val="visible"/>
                                      </p:to>
                                    </p:set>
                                    <p:animEffect transition="in" filter="wipe(up)">
                                      <p:cBhvr>
                                        <p:cTn id="152" dur="500"/>
                                        <p:tgtEl>
                                          <p:spTgt spid="43">
                                            <p:txEl>
                                              <p:pRg st="0" end="0"/>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1" fill="hold" grpId="0" nodeType="clickEffect">
                                  <p:stCondLst>
                                    <p:cond delay="0"/>
                                  </p:stCondLst>
                                  <p:childTnLst>
                                    <p:set>
                                      <p:cBhvr>
                                        <p:cTn id="156" dur="1" fill="hold">
                                          <p:stCondLst>
                                            <p:cond delay="0"/>
                                          </p:stCondLst>
                                        </p:cTn>
                                        <p:tgtEl>
                                          <p:spTgt spid="43">
                                            <p:txEl>
                                              <p:pRg st="1" end="1"/>
                                            </p:txEl>
                                          </p:spTgt>
                                        </p:tgtEl>
                                        <p:attrNameLst>
                                          <p:attrName>style.visibility</p:attrName>
                                        </p:attrNameLst>
                                      </p:cBhvr>
                                      <p:to>
                                        <p:strVal val="visible"/>
                                      </p:to>
                                    </p:set>
                                    <p:animEffect transition="in" filter="wipe(up)">
                                      <p:cBhvr>
                                        <p:cTn id="157" dur="500"/>
                                        <p:tgtEl>
                                          <p:spTgt spid="43">
                                            <p:txEl>
                                              <p:pRg st="1" end="1"/>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grpId="0" nodeType="clickEffect">
                                  <p:stCondLst>
                                    <p:cond delay="0"/>
                                  </p:stCondLst>
                                  <p:childTnLst>
                                    <p:set>
                                      <p:cBhvr>
                                        <p:cTn id="161" dur="1" fill="hold">
                                          <p:stCondLst>
                                            <p:cond delay="0"/>
                                          </p:stCondLst>
                                        </p:cTn>
                                        <p:tgtEl>
                                          <p:spTgt spid="43">
                                            <p:txEl>
                                              <p:pRg st="2" end="2"/>
                                            </p:txEl>
                                          </p:spTgt>
                                        </p:tgtEl>
                                        <p:attrNameLst>
                                          <p:attrName>style.visibility</p:attrName>
                                        </p:attrNameLst>
                                      </p:cBhvr>
                                      <p:to>
                                        <p:strVal val="visible"/>
                                      </p:to>
                                    </p:set>
                                    <p:animEffect transition="in" filter="wipe(up)">
                                      <p:cBhvr>
                                        <p:cTn id="162" dur="500"/>
                                        <p:tgtEl>
                                          <p:spTgt spid="43">
                                            <p:txEl>
                                              <p:pRg st="2" end="2"/>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grpId="0" nodeType="clickEffect">
                                  <p:stCondLst>
                                    <p:cond delay="0"/>
                                  </p:stCondLst>
                                  <p:childTnLst>
                                    <p:set>
                                      <p:cBhvr>
                                        <p:cTn id="166" dur="1" fill="hold">
                                          <p:stCondLst>
                                            <p:cond delay="0"/>
                                          </p:stCondLst>
                                        </p:cTn>
                                        <p:tgtEl>
                                          <p:spTgt spid="43">
                                            <p:txEl>
                                              <p:pRg st="3" end="3"/>
                                            </p:txEl>
                                          </p:spTgt>
                                        </p:tgtEl>
                                        <p:attrNameLst>
                                          <p:attrName>style.visibility</p:attrName>
                                        </p:attrNameLst>
                                      </p:cBhvr>
                                      <p:to>
                                        <p:strVal val="visible"/>
                                      </p:to>
                                    </p:set>
                                    <p:animEffect transition="in" filter="wipe(up)">
                                      <p:cBhvr>
                                        <p:cTn id="167" dur="500"/>
                                        <p:tgtEl>
                                          <p:spTgt spid="43">
                                            <p:txEl>
                                              <p:pRg st="3" end="3"/>
                                            </p:tx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nodeType="clickEffect">
                                  <p:stCondLst>
                                    <p:cond delay="0"/>
                                  </p:stCondLst>
                                  <p:childTnLst>
                                    <p:set>
                                      <p:cBhvr>
                                        <p:cTn id="171" dur="1" fill="hold">
                                          <p:stCondLst>
                                            <p:cond delay="0"/>
                                          </p:stCondLst>
                                        </p:cTn>
                                        <p:tgtEl>
                                          <p:spTgt spid="1028"/>
                                        </p:tgtEl>
                                        <p:attrNameLst>
                                          <p:attrName>style.visibility</p:attrName>
                                        </p:attrNameLst>
                                      </p:cBhvr>
                                      <p:to>
                                        <p:strVal val="visible"/>
                                      </p:to>
                                    </p:set>
                                    <p:animEffect transition="in" filter="wipe(left)">
                                      <p:cBhvr>
                                        <p:cTn id="172" dur="1000"/>
                                        <p:tgtEl>
                                          <p:spTgt spid="1028"/>
                                        </p:tgtEl>
                                      </p:cBhvr>
                                    </p:animEffect>
                                  </p:childTnLst>
                                </p:cTn>
                              </p:par>
                              <p:par>
                                <p:cTn id="173" presetID="22" presetClass="entr" presetSubtype="8" fill="hold" grpId="0" nodeType="withEffect">
                                  <p:stCondLst>
                                    <p:cond delay="0"/>
                                  </p:stCondLst>
                                  <p:childTnLst>
                                    <p:set>
                                      <p:cBhvr>
                                        <p:cTn id="174" dur="1" fill="hold">
                                          <p:stCondLst>
                                            <p:cond delay="0"/>
                                          </p:stCondLst>
                                        </p:cTn>
                                        <p:tgtEl>
                                          <p:spTgt spid="65"/>
                                        </p:tgtEl>
                                        <p:attrNameLst>
                                          <p:attrName>style.visibility</p:attrName>
                                        </p:attrNameLst>
                                      </p:cBhvr>
                                      <p:to>
                                        <p:strVal val="visible"/>
                                      </p:to>
                                    </p:set>
                                    <p:animEffect transition="in" filter="wipe(left)">
                                      <p:cBhvr>
                                        <p:cTn id="175" dur="1000"/>
                                        <p:tgtEl>
                                          <p:spTgt spid="65"/>
                                        </p:tgtEl>
                                      </p:cBhvr>
                                    </p:animEffect>
                                  </p:childTnLst>
                                </p:cTn>
                              </p:par>
                              <p:par>
                                <p:cTn id="176" presetID="22" presetClass="entr" presetSubtype="1" fill="hold" grpId="0" nodeType="with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wipe(up)">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1" fill="hold" grpId="0" nodeType="click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up)">
                                      <p:cBhvr>
                                        <p:cTn id="183" dur="500"/>
                                        <p:tgtEl>
                                          <p:spTgt spid="45"/>
                                        </p:tgtEl>
                                      </p:cBhvr>
                                    </p:animEffect>
                                  </p:childTnLst>
                                </p:cTn>
                              </p:par>
                            </p:childTnLst>
                          </p:cTn>
                        </p:par>
                      </p:childTnLst>
                    </p:cTn>
                  </p:par>
                  <p:par>
                    <p:cTn id="184" fill="hold">
                      <p:stCondLst>
                        <p:cond delay="indefinite"/>
                      </p:stCondLst>
                      <p:childTnLst>
                        <p:par>
                          <p:cTn id="185" fill="hold">
                            <p:stCondLst>
                              <p:cond delay="0"/>
                            </p:stCondLst>
                            <p:childTnLst>
                              <p:par>
                                <p:cTn id="186" presetID="22" presetClass="entr" presetSubtype="1" fill="hold" grpId="0" nodeType="clickEffect">
                                  <p:stCondLst>
                                    <p:cond delay="0"/>
                                  </p:stCondLst>
                                  <p:childTnLst>
                                    <p:set>
                                      <p:cBhvr>
                                        <p:cTn id="187" dur="1" fill="hold">
                                          <p:stCondLst>
                                            <p:cond delay="0"/>
                                          </p:stCondLst>
                                        </p:cTn>
                                        <p:tgtEl>
                                          <p:spTgt spid="46">
                                            <p:bg/>
                                          </p:spTgt>
                                        </p:tgtEl>
                                        <p:attrNameLst>
                                          <p:attrName>style.visibility</p:attrName>
                                        </p:attrNameLst>
                                      </p:cBhvr>
                                      <p:to>
                                        <p:strVal val="visible"/>
                                      </p:to>
                                    </p:set>
                                    <p:animEffect transition="in" filter="wipe(up)">
                                      <p:cBhvr>
                                        <p:cTn id="188" dur="500"/>
                                        <p:tgtEl>
                                          <p:spTgt spid="46">
                                            <p:bg/>
                                          </p:spTgt>
                                        </p:tgtEl>
                                      </p:cBhvr>
                                    </p:animEffect>
                                  </p:childTnLst>
                                </p:cTn>
                              </p:par>
                              <p:par>
                                <p:cTn id="189" presetID="22" presetClass="entr" presetSubtype="1" fill="hold" grpId="0" nodeType="withEffect">
                                  <p:stCondLst>
                                    <p:cond delay="0"/>
                                  </p:stCondLst>
                                  <p:childTnLst>
                                    <p:set>
                                      <p:cBhvr>
                                        <p:cTn id="190" dur="1" fill="hold">
                                          <p:stCondLst>
                                            <p:cond delay="0"/>
                                          </p:stCondLst>
                                        </p:cTn>
                                        <p:tgtEl>
                                          <p:spTgt spid="46">
                                            <p:txEl>
                                              <p:pRg st="0" end="0"/>
                                            </p:txEl>
                                          </p:spTgt>
                                        </p:tgtEl>
                                        <p:attrNameLst>
                                          <p:attrName>style.visibility</p:attrName>
                                        </p:attrNameLst>
                                      </p:cBhvr>
                                      <p:to>
                                        <p:strVal val="visible"/>
                                      </p:to>
                                    </p:set>
                                    <p:animEffect transition="in" filter="wipe(up)">
                                      <p:cBhvr>
                                        <p:cTn id="191" dur="500"/>
                                        <p:tgtEl>
                                          <p:spTgt spid="46">
                                            <p:txEl>
                                              <p:pRg st="0" end="0"/>
                                            </p:txEl>
                                          </p:spTgt>
                                        </p:tgtEl>
                                      </p:cBhvr>
                                    </p:animEffect>
                                  </p:childTnLst>
                                </p:cTn>
                              </p:par>
                            </p:childTnLst>
                          </p:cTn>
                        </p:par>
                      </p:childTnLst>
                    </p:cTn>
                  </p:par>
                  <p:par>
                    <p:cTn id="192" fill="hold">
                      <p:stCondLst>
                        <p:cond delay="indefinite"/>
                      </p:stCondLst>
                      <p:childTnLst>
                        <p:par>
                          <p:cTn id="193" fill="hold">
                            <p:stCondLst>
                              <p:cond delay="0"/>
                            </p:stCondLst>
                            <p:childTnLst>
                              <p:par>
                                <p:cTn id="194" presetID="22" presetClass="entr" presetSubtype="1" fill="hold" grpId="0" nodeType="clickEffect">
                                  <p:stCondLst>
                                    <p:cond delay="0"/>
                                  </p:stCondLst>
                                  <p:childTnLst>
                                    <p:set>
                                      <p:cBhvr>
                                        <p:cTn id="195" dur="1" fill="hold">
                                          <p:stCondLst>
                                            <p:cond delay="0"/>
                                          </p:stCondLst>
                                        </p:cTn>
                                        <p:tgtEl>
                                          <p:spTgt spid="46">
                                            <p:txEl>
                                              <p:pRg st="1" end="1"/>
                                            </p:txEl>
                                          </p:spTgt>
                                        </p:tgtEl>
                                        <p:attrNameLst>
                                          <p:attrName>style.visibility</p:attrName>
                                        </p:attrNameLst>
                                      </p:cBhvr>
                                      <p:to>
                                        <p:strVal val="visible"/>
                                      </p:to>
                                    </p:set>
                                    <p:animEffect transition="in" filter="wipe(up)">
                                      <p:cBhvr>
                                        <p:cTn id="196" dur="500"/>
                                        <p:tgtEl>
                                          <p:spTgt spid="46">
                                            <p:txEl>
                                              <p:pRg st="1" end="1"/>
                                            </p:txEl>
                                          </p:spTgt>
                                        </p:tgtEl>
                                      </p:cBhvr>
                                    </p:animEffect>
                                  </p:childTnLst>
                                </p:cTn>
                              </p:par>
                            </p:childTnLst>
                          </p:cTn>
                        </p:par>
                      </p:childTnLst>
                    </p:cTn>
                  </p:par>
                  <p:par>
                    <p:cTn id="197" fill="hold">
                      <p:stCondLst>
                        <p:cond delay="indefinite"/>
                      </p:stCondLst>
                      <p:childTnLst>
                        <p:par>
                          <p:cTn id="198" fill="hold">
                            <p:stCondLst>
                              <p:cond delay="0"/>
                            </p:stCondLst>
                            <p:childTnLst>
                              <p:par>
                                <p:cTn id="199" presetID="22" presetClass="entr" presetSubtype="1" fill="hold" grpId="0" nodeType="clickEffect">
                                  <p:stCondLst>
                                    <p:cond delay="0"/>
                                  </p:stCondLst>
                                  <p:childTnLst>
                                    <p:set>
                                      <p:cBhvr>
                                        <p:cTn id="200" dur="1" fill="hold">
                                          <p:stCondLst>
                                            <p:cond delay="0"/>
                                          </p:stCondLst>
                                        </p:cTn>
                                        <p:tgtEl>
                                          <p:spTgt spid="46">
                                            <p:txEl>
                                              <p:pRg st="2" end="2"/>
                                            </p:txEl>
                                          </p:spTgt>
                                        </p:tgtEl>
                                        <p:attrNameLst>
                                          <p:attrName>style.visibility</p:attrName>
                                        </p:attrNameLst>
                                      </p:cBhvr>
                                      <p:to>
                                        <p:strVal val="visible"/>
                                      </p:to>
                                    </p:set>
                                    <p:animEffect transition="in" filter="wipe(up)">
                                      <p:cBhvr>
                                        <p:cTn id="201" dur="500"/>
                                        <p:tgtEl>
                                          <p:spTgt spid="46">
                                            <p:txEl>
                                              <p:pRg st="2" end="2"/>
                                            </p:txEl>
                                          </p:spTgt>
                                        </p:tgtEl>
                                      </p:cBhvr>
                                    </p:animEffect>
                                  </p:childTnLst>
                                </p:cTn>
                              </p:par>
                            </p:childTnLst>
                          </p:cTn>
                        </p:par>
                      </p:childTnLst>
                    </p:cTn>
                  </p:par>
                  <p:par>
                    <p:cTn id="202" fill="hold">
                      <p:stCondLst>
                        <p:cond delay="indefinite"/>
                      </p:stCondLst>
                      <p:childTnLst>
                        <p:par>
                          <p:cTn id="203" fill="hold">
                            <p:stCondLst>
                              <p:cond delay="0"/>
                            </p:stCondLst>
                            <p:childTnLst>
                              <p:par>
                                <p:cTn id="204" presetID="22" presetClass="entr" presetSubtype="1" fill="hold" grpId="0" nodeType="clickEffect">
                                  <p:stCondLst>
                                    <p:cond delay="0"/>
                                  </p:stCondLst>
                                  <p:childTnLst>
                                    <p:set>
                                      <p:cBhvr>
                                        <p:cTn id="205" dur="1" fill="hold">
                                          <p:stCondLst>
                                            <p:cond delay="0"/>
                                          </p:stCondLst>
                                        </p:cTn>
                                        <p:tgtEl>
                                          <p:spTgt spid="46">
                                            <p:txEl>
                                              <p:pRg st="3" end="3"/>
                                            </p:txEl>
                                          </p:spTgt>
                                        </p:tgtEl>
                                        <p:attrNameLst>
                                          <p:attrName>style.visibility</p:attrName>
                                        </p:attrNameLst>
                                      </p:cBhvr>
                                      <p:to>
                                        <p:strVal val="visible"/>
                                      </p:to>
                                    </p:set>
                                    <p:animEffect transition="in" filter="wipe(up)">
                                      <p:cBhvr>
                                        <p:cTn id="206" dur="500"/>
                                        <p:tgtEl>
                                          <p:spTgt spid="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5" grpId="0" build="p" animBg="1"/>
      <p:bldP spid="7175" grpId="0"/>
      <p:bldP spid="36" grpId="0" animBg="1"/>
      <p:bldP spid="37" grpId="0" build="p" animBg="1"/>
      <p:bldP spid="38" grpId="0" animBg="1"/>
      <p:bldP spid="39" grpId="0" animBg="1"/>
      <p:bldP spid="40" grpId="0" build="p" animBg="1"/>
      <p:bldP spid="41" grpId="0" animBg="1"/>
      <p:bldP spid="42" grpId="0" animBg="1"/>
      <p:bldP spid="43" grpId="0" build="p" animBg="1"/>
      <p:bldP spid="44" grpId="0" animBg="1"/>
      <p:bldP spid="45" grpId="0" animBg="1"/>
      <p:bldP spid="46" grpId="0" build="p" animBg="1"/>
      <p:bldP spid="5" grpId="0" animBg="1"/>
      <p:bldP spid="62" grpId="0" animBg="1"/>
      <p:bldP spid="63" grpId="0" animBg="1"/>
      <p:bldP spid="64" grpId="0" animBg="1"/>
      <p:bldP spid="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olemb://38A85CA8-AD59-4B13-88CB-70476B78DA3B/Untitled.jpg"/>
          <p:cNvSpPr>
            <a:spLocks noChangeAspect="1" noChangeArrowheads="1"/>
          </p:cNvSpPr>
          <p:nvPr/>
        </p:nvSpPr>
        <p:spPr bwMode="auto">
          <a:xfrm>
            <a:off x="34925" y="-76200"/>
            <a:ext cx="3276600" cy="5962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aolemb://38A85CA8-AD59-4B13-88CB-70476B78DA3B/Untitled.jpg"/>
          <p:cNvSpPr>
            <a:spLocks noChangeAspect="1" noChangeArrowheads="1"/>
          </p:cNvSpPr>
          <p:nvPr/>
        </p:nvSpPr>
        <p:spPr bwMode="auto">
          <a:xfrm>
            <a:off x="187325" y="76200"/>
            <a:ext cx="3124200" cy="5962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AutoShape 6" descr="aolemb://38A85CA8-AD59-4B13-88CB-70476B78DA3B/Untitled.jpg"/>
          <p:cNvSpPr>
            <a:spLocks noChangeAspect="1" noChangeArrowheads="1"/>
          </p:cNvSpPr>
          <p:nvPr/>
        </p:nvSpPr>
        <p:spPr bwMode="auto">
          <a:xfrm>
            <a:off x="339725" y="228600"/>
            <a:ext cx="3276600" cy="5962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456" y="677161"/>
            <a:ext cx="2177421" cy="3962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442213" y="4979253"/>
            <a:ext cx="2098675" cy="954107"/>
          </a:xfrm>
          <a:prstGeom prst="rect">
            <a:avLst/>
          </a:prstGeom>
          <a:solidFill>
            <a:srgbClr val="00B0F0"/>
          </a:solidFill>
          <a:ln>
            <a:solidFill>
              <a:schemeClr val="tx1"/>
            </a:solidFill>
          </a:ln>
        </p:spPr>
        <p:txBody>
          <a:bodyPr wrap="square" lIns="91440" tIns="45720" rIns="91440" bIns="45720">
            <a:spAutoFit/>
          </a:bodyPr>
          <a:lstStyle/>
          <a:p>
            <a:pPr algn="ctr"/>
            <a:r>
              <a:rPr lang="en-US" sz="2800" b="1" dirty="0" err="1" smtClean="0">
                <a:ln w="17780" cmpd="sng">
                  <a:solidFill>
                    <a:srgbClr val="FFFFFF"/>
                  </a:solidFill>
                  <a:prstDash val="solid"/>
                  <a:miter lim="800000"/>
                </a:ln>
                <a:effectLst>
                  <a:outerShdw blurRad="50800" algn="tl" rotWithShape="0">
                    <a:srgbClr val="000000"/>
                  </a:outerShdw>
                </a:effectLst>
              </a:rPr>
              <a:t>Krissey</a:t>
            </a:r>
            <a:r>
              <a:rPr lang="en-US" sz="2800" b="1" dirty="0" smtClean="0">
                <a:ln w="17780" cmpd="sng">
                  <a:solidFill>
                    <a:srgbClr val="FFFFFF"/>
                  </a:solidFill>
                  <a:prstDash val="solid"/>
                  <a:miter lim="800000"/>
                </a:ln>
                <a:effectLst>
                  <a:outerShdw blurRad="50800" algn="tl" rotWithShape="0">
                    <a:srgbClr val="000000"/>
                  </a:outerShdw>
                </a:effectLst>
              </a:rPr>
              <a:t> </a:t>
            </a:r>
            <a:r>
              <a:rPr lang="en-US" sz="2800" b="1" dirty="0" err="1" smtClean="0">
                <a:ln w="17780" cmpd="sng">
                  <a:solidFill>
                    <a:srgbClr val="FFFFFF"/>
                  </a:solidFill>
                  <a:prstDash val="solid"/>
                  <a:miter lim="800000"/>
                </a:ln>
                <a:effectLst>
                  <a:outerShdw blurRad="50800" algn="tl" rotWithShape="0">
                    <a:srgbClr val="000000"/>
                  </a:outerShdw>
                </a:effectLst>
              </a:rPr>
              <a:t>Bottomley</a:t>
            </a:r>
            <a:endParaRPr lang="en-US" sz="2800" b="1" dirty="0">
              <a:ln w="17780" cmpd="sng">
                <a:solidFill>
                  <a:srgbClr val="FFFFFF"/>
                </a:solidFill>
                <a:prstDash val="solid"/>
                <a:miter lim="800000"/>
              </a:ln>
              <a:effectLst>
                <a:outerShdw blurRad="50800" algn="tl" rotWithShape="0">
                  <a:srgbClr val="000000"/>
                </a:outerShdw>
              </a:effectLst>
            </a:endParaRPr>
          </a:p>
        </p:txBody>
      </p:sp>
      <p:sp>
        <p:nvSpPr>
          <p:cNvPr id="6" name="Rectangle 5"/>
          <p:cNvSpPr/>
          <p:nvPr/>
        </p:nvSpPr>
        <p:spPr>
          <a:xfrm>
            <a:off x="2806430" y="98762"/>
            <a:ext cx="6246780" cy="6186309"/>
          </a:xfrm>
          <a:prstGeom prst="rect">
            <a:avLst/>
          </a:prstGeom>
          <a:solidFill>
            <a:schemeClr val="accent1">
              <a:lumMod val="20000"/>
              <a:lumOff val="80000"/>
            </a:schemeClr>
          </a:solidFill>
          <a:ln>
            <a:solidFill>
              <a:schemeClr val="tx1"/>
            </a:solidFill>
          </a:ln>
        </p:spPr>
        <p:txBody>
          <a:bodyPr wrap="square">
            <a:spAutoFit/>
          </a:bodyPr>
          <a:lstStyle/>
          <a:p>
            <a:r>
              <a:rPr lang="en-US" sz="2200" dirty="0" smtClean="0">
                <a:solidFill>
                  <a:prstClr val="black"/>
                </a:solidFill>
              </a:rPr>
              <a:t>	It </a:t>
            </a:r>
            <a:r>
              <a:rPr lang="en-US" sz="2200" dirty="0">
                <a:solidFill>
                  <a:prstClr val="black"/>
                </a:solidFill>
              </a:rPr>
              <a:t>only took fifty five minutes, and my whole purpose in life was changed forever. The Big Picture is truly genius! I personally had little bible knowledge but I desired to know more about coming to Christ and what the Holy Bible is really all about. I wanted to understand it, know it and apply it to my life, but when I opened the bible, I was often confused by the language and misunderstood what the messages were telling me. However, The Big Picture, explained all the key main points of what the truth </a:t>
            </a:r>
            <a:r>
              <a:rPr lang="en-US" sz="2200" dirty="0" smtClean="0">
                <a:solidFill>
                  <a:prstClr val="black"/>
                </a:solidFill>
              </a:rPr>
              <a:t>is. I’m </a:t>
            </a:r>
            <a:r>
              <a:rPr lang="en-US" sz="2200" dirty="0">
                <a:solidFill>
                  <a:prstClr val="black"/>
                </a:solidFill>
              </a:rPr>
              <a:t>living proof that when you keep things simple, short and sweet, like The Big Picture, the message that is taught to you is going to have an everlasting impact within you. </a:t>
            </a:r>
          </a:p>
          <a:p>
            <a:r>
              <a:rPr lang="en-US" sz="2200" dirty="0" smtClean="0">
                <a:solidFill>
                  <a:prstClr val="black"/>
                </a:solidFill>
              </a:rPr>
              <a:t>	I’m </a:t>
            </a:r>
            <a:r>
              <a:rPr lang="en-US" sz="2200" dirty="0">
                <a:solidFill>
                  <a:prstClr val="black"/>
                </a:solidFill>
              </a:rPr>
              <a:t>truly grateful to </a:t>
            </a:r>
            <a:r>
              <a:rPr lang="en-US" sz="2200" dirty="0" smtClean="0">
                <a:solidFill>
                  <a:prstClr val="black"/>
                </a:solidFill>
              </a:rPr>
              <a:t>the Big </a:t>
            </a:r>
            <a:r>
              <a:rPr lang="en-US" sz="2200" dirty="0">
                <a:solidFill>
                  <a:prstClr val="black"/>
                </a:solidFill>
              </a:rPr>
              <a:t>Picture message. I didn’t think I could ever hear about the Bible’s truth in such an incredible </a:t>
            </a:r>
            <a:r>
              <a:rPr lang="en-US" sz="2200" dirty="0" smtClean="0">
                <a:solidFill>
                  <a:prstClr val="black"/>
                </a:solidFill>
              </a:rPr>
              <a:t>way!</a:t>
            </a:r>
            <a:endParaRPr lang="en-US" sz="2200" dirty="0">
              <a:solidFill>
                <a:prstClr val="black"/>
              </a:solidFill>
            </a:endParaRPr>
          </a:p>
        </p:txBody>
      </p:sp>
    </p:spTree>
    <p:extLst>
      <p:ext uri="{BB962C8B-B14F-4D97-AF65-F5344CB8AC3E}">
        <p14:creationId xmlns:p14="http://schemas.microsoft.com/office/powerpoint/2010/main" val="85763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741" y="0"/>
            <a:ext cx="1188823" cy="1639966"/>
          </a:xfrm>
          <a:prstGeom prst="rect">
            <a:avLst/>
          </a:prstGeom>
        </p:spPr>
      </p:pic>
      <p:pic>
        <p:nvPicPr>
          <p:cNvPr id="1027" name="Picture 3" descr="http://www.kirklandchurchofchrist.com/media/uploads/photos/families/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741" t="11668" r="17808" b="46226"/>
          <a:stretch/>
        </p:blipFill>
        <p:spPr bwMode="auto">
          <a:xfrm>
            <a:off x="7620000" y="0"/>
            <a:ext cx="1190017" cy="1638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9543" y="1219200"/>
            <a:ext cx="8913779" cy="5262979"/>
          </a:xfrm>
          <a:prstGeom prst="rect">
            <a:avLst/>
          </a:prstGeom>
          <a:solidFill>
            <a:schemeClr val="accent1">
              <a:lumMod val="20000"/>
              <a:lumOff val="80000"/>
            </a:schemeClr>
          </a:solidFill>
          <a:ln>
            <a:solidFill>
              <a:schemeClr val="tx1"/>
            </a:solidFill>
          </a:ln>
        </p:spPr>
        <p:txBody>
          <a:bodyPr wrap="square">
            <a:spAutoFit/>
          </a:bodyPr>
          <a:lstStyle/>
          <a:p>
            <a:r>
              <a:rPr lang="en-US" sz="2800" dirty="0" smtClean="0">
                <a:solidFill>
                  <a:prstClr val="black"/>
                </a:solidFill>
              </a:rPr>
              <a:t>1. It </a:t>
            </a:r>
            <a:r>
              <a:rPr lang="en-US" sz="2800" dirty="0">
                <a:solidFill>
                  <a:prstClr val="black"/>
                </a:solidFill>
              </a:rPr>
              <a:t>was simple and started exactly where I have started when I teach </a:t>
            </a:r>
            <a:r>
              <a:rPr lang="en-US" sz="2800" dirty="0" smtClean="0">
                <a:solidFill>
                  <a:prstClr val="black"/>
                </a:solidFill>
              </a:rPr>
              <a:t>the young </a:t>
            </a:r>
            <a:r>
              <a:rPr lang="en-US" sz="2800" dirty="0">
                <a:solidFill>
                  <a:prstClr val="black"/>
                </a:solidFill>
              </a:rPr>
              <a:t>children's </a:t>
            </a:r>
            <a:r>
              <a:rPr lang="en-US" sz="2800" dirty="0" smtClean="0">
                <a:solidFill>
                  <a:prstClr val="black"/>
                </a:solidFill>
              </a:rPr>
              <a:t>classes. I </a:t>
            </a:r>
            <a:r>
              <a:rPr lang="en-US" sz="2800" dirty="0">
                <a:solidFill>
                  <a:prstClr val="black"/>
                </a:solidFill>
              </a:rPr>
              <a:t>was amazed at the simplicity yet conciseness of presenting God's </a:t>
            </a:r>
            <a:r>
              <a:rPr lang="en-US" sz="2800" dirty="0" smtClean="0">
                <a:solidFill>
                  <a:prstClr val="black"/>
                </a:solidFill>
              </a:rPr>
              <a:t>plan </a:t>
            </a:r>
            <a:r>
              <a:rPr lang="en-US" sz="2800" dirty="0">
                <a:solidFill>
                  <a:prstClr val="black"/>
                </a:solidFill>
              </a:rPr>
              <a:t>of </a:t>
            </a:r>
            <a:r>
              <a:rPr lang="en-US" sz="2800" dirty="0" smtClean="0">
                <a:solidFill>
                  <a:prstClr val="black"/>
                </a:solidFill>
              </a:rPr>
              <a:t>salvation.</a:t>
            </a:r>
          </a:p>
          <a:p>
            <a:r>
              <a:rPr lang="en-US" sz="2800" dirty="0" smtClean="0">
                <a:solidFill>
                  <a:prstClr val="black"/>
                </a:solidFill>
              </a:rPr>
              <a:t>2.There </a:t>
            </a:r>
            <a:r>
              <a:rPr lang="en-US" sz="2800" dirty="0">
                <a:solidFill>
                  <a:prstClr val="black"/>
                </a:solidFill>
              </a:rPr>
              <a:t>is a lot of </a:t>
            </a:r>
            <a:r>
              <a:rPr lang="en-US" sz="2800" dirty="0" smtClean="0">
                <a:solidFill>
                  <a:prstClr val="black"/>
                </a:solidFill>
              </a:rPr>
              <a:t>material </a:t>
            </a:r>
            <a:r>
              <a:rPr lang="en-US" sz="2800" dirty="0">
                <a:solidFill>
                  <a:prstClr val="black"/>
                </a:solidFill>
              </a:rPr>
              <a:t>to cover but manageable with study and practice.</a:t>
            </a:r>
          </a:p>
          <a:p>
            <a:r>
              <a:rPr lang="en-US" sz="2800" dirty="0">
                <a:solidFill>
                  <a:prstClr val="black"/>
                </a:solidFill>
              </a:rPr>
              <a:t>3. The affirming power of my own faith each time I go </a:t>
            </a:r>
            <a:r>
              <a:rPr lang="en-US" sz="2800" dirty="0" smtClean="0">
                <a:solidFill>
                  <a:prstClr val="black"/>
                </a:solidFill>
              </a:rPr>
              <a:t>through </a:t>
            </a:r>
            <a:r>
              <a:rPr lang="en-US" sz="2800" dirty="0">
                <a:solidFill>
                  <a:prstClr val="black"/>
                </a:solidFill>
              </a:rPr>
              <a:t>the presentation </a:t>
            </a:r>
            <a:r>
              <a:rPr lang="en-US" sz="2800" dirty="0" smtClean="0">
                <a:solidFill>
                  <a:prstClr val="black"/>
                </a:solidFill>
              </a:rPr>
              <a:t>is indescribable</a:t>
            </a:r>
            <a:r>
              <a:rPr lang="en-US" sz="2800" dirty="0">
                <a:solidFill>
                  <a:prstClr val="black"/>
                </a:solidFill>
              </a:rPr>
              <a:t>.  </a:t>
            </a:r>
          </a:p>
          <a:p>
            <a:r>
              <a:rPr lang="en-US" sz="2800" dirty="0">
                <a:solidFill>
                  <a:prstClr val="black"/>
                </a:solidFill>
              </a:rPr>
              <a:t>4. I came  to a much deeper understanding of the price of sin, the meaning and </a:t>
            </a:r>
            <a:r>
              <a:rPr lang="en-US" sz="2800" dirty="0" smtClean="0">
                <a:solidFill>
                  <a:prstClr val="black"/>
                </a:solidFill>
              </a:rPr>
              <a:t>purpose </a:t>
            </a:r>
            <a:r>
              <a:rPr lang="en-US" sz="2800" dirty="0">
                <a:solidFill>
                  <a:prstClr val="black"/>
                </a:solidFill>
              </a:rPr>
              <a:t>of animal blood sacrifices, more importantly the sacrifice Christ made </a:t>
            </a:r>
            <a:r>
              <a:rPr lang="en-US" sz="2800" dirty="0" smtClean="0">
                <a:solidFill>
                  <a:prstClr val="black"/>
                </a:solidFill>
              </a:rPr>
              <a:t>for </a:t>
            </a:r>
            <a:r>
              <a:rPr lang="en-US" sz="2800" dirty="0">
                <a:solidFill>
                  <a:prstClr val="black"/>
                </a:solidFill>
              </a:rPr>
              <a:t>us </a:t>
            </a:r>
            <a:r>
              <a:rPr lang="en-US" sz="2800" dirty="0" smtClean="0">
                <a:solidFill>
                  <a:prstClr val="black"/>
                </a:solidFill>
              </a:rPr>
              <a:t>and </a:t>
            </a:r>
            <a:r>
              <a:rPr lang="en-US" sz="2800" dirty="0">
                <a:solidFill>
                  <a:prstClr val="black"/>
                </a:solidFill>
              </a:rPr>
              <a:t>why baptism is so important. </a:t>
            </a:r>
          </a:p>
        </p:txBody>
      </p:sp>
      <p:sp>
        <p:nvSpPr>
          <p:cNvPr id="4" name="Rectangle 3"/>
          <p:cNvSpPr/>
          <p:nvPr/>
        </p:nvSpPr>
        <p:spPr>
          <a:xfrm>
            <a:off x="2195775" y="154420"/>
            <a:ext cx="4801314" cy="923330"/>
          </a:xfrm>
          <a:prstGeom prst="rect">
            <a:avLst/>
          </a:prstGeom>
          <a:solidFill>
            <a:srgbClr val="00B0F0"/>
          </a:solidFill>
          <a:ln>
            <a:solidFill>
              <a:schemeClr val="tx1"/>
            </a:solidFill>
          </a:ln>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Mariana Fisher</a:t>
            </a:r>
            <a:endParaRPr lang="en-US" sz="54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115318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3793" y="-3243"/>
            <a:ext cx="1188823" cy="1627773"/>
          </a:xfrm>
          <a:prstGeom prst="rect">
            <a:avLst/>
          </a:prstGeom>
        </p:spPr>
      </p:pic>
      <p:pic>
        <p:nvPicPr>
          <p:cNvPr id="1027" name="Picture 3" descr="http://www.kirklandchurchofchrist.com/media/uploads/photos/families/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741" t="11668" r="17808" b="46226"/>
          <a:stretch/>
        </p:blipFill>
        <p:spPr bwMode="auto">
          <a:xfrm>
            <a:off x="7543800" y="35668"/>
            <a:ext cx="1190017" cy="16293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0633" y="1075730"/>
            <a:ext cx="8967167" cy="5693866"/>
          </a:xfrm>
          <a:prstGeom prst="rect">
            <a:avLst/>
          </a:prstGeom>
          <a:solidFill>
            <a:schemeClr val="accent1">
              <a:lumMod val="20000"/>
              <a:lumOff val="80000"/>
            </a:schemeClr>
          </a:solidFill>
          <a:ln>
            <a:solidFill>
              <a:schemeClr val="tx1"/>
            </a:solidFill>
          </a:ln>
        </p:spPr>
        <p:txBody>
          <a:bodyPr wrap="square">
            <a:spAutoFit/>
          </a:bodyPr>
          <a:lstStyle/>
          <a:p>
            <a:r>
              <a:rPr lang="en-US" sz="2800" dirty="0" smtClean="0">
                <a:solidFill>
                  <a:prstClr val="black"/>
                </a:solidFill>
              </a:rPr>
              <a:t>5</a:t>
            </a:r>
            <a:r>
              <a:rPr lang="en-US" sz="2800" dirty="0">
                <a:solidFill>
                  <a:prstClr val="black"/>
                </a:solidFill>
              </a:rPr>
              <a:t>. More importantly,  </a:t>
            </a:r>
            <a:r>
              <a:rPr lang="en-US" sz="2800" dirty="0">
                <a:solidFill>
                  <a:srgbClr val="C0504D"/>
                </a:solidFill>
              </a:rPr>
              <a:t>this gives me a tool to set myself aside and simply </a:t>
            </a:r>
            <a:r>
              <a:rPr lang="en-US" sz="2800" dirty="0" smtClean="0">
                <a:solidFill>
                  <a:srgbClr val="C0504D"/>
                </a:solidFill>
              </a:rPr>
              <a:t>present </a:t>
            </a:r>
            <a:r>
              <a:rPr lang="en-US" sz="2800" dirty="0">
                <a:solidFill>
                  <a:srgbClr val="C0504D"/>
                </a:solidFill>
              </a:rPr>
              <a:t>the gospel of our Lord and God to anyone who is willing.</a:t>
            </a:r>
            <a:r>
              <a:rPr lang="en-US" sz="2800" dirty="0">
                <a:solidFill>
                  <a:prstClr val="black"/>
                </a:solidFill>
              </a:rPr>
              <a:t>  It freed me </a:t>
            </a:r>
          </a:p>
          <a:p>
            <a:r>
              <a:rPr lang="en-US" sz="2800" dirty="0">
                <a:solidFill>
                  <a:prstClr val="black"/>
                </a:solidFill>
              </a:rPr>
              <a:t>from feeling responsible for "converting" anyone and allowed </a:t>
            </a:r>
            <a:r>
              <a:rPr lang="en-US" sz="2800" dirty="0" smtClean="0">
                <a:solidFill>
                  <a:prstClr val="black"/>
                </a:solidFill>
              </a:rPr>
              <a:t>the </a:t>
            </a:r>
            <a:r>
              <a:rPr lang="en-US" sz="2800" dirty="0">
                <a:solidFill>
                  <a:prstClr val="black"/>
                </a:solidFill>
              </a:rPr>
              <a:t>Lord to </a:t>
            </a:r>
            <a:r>
              <a:rPr lang="en-US" sz="2800" dirty="0" smtClean="0">
                <a:solidFill>
                  <a:prstClr val="black"/>
                </a:solidFill>
              </a:rPr>
              <a:t>simply use </a:t>
            </a:r>
            <a:r>
              <a:rPr lang="en-US" sz="2800" dirty="0">
                <a:solidFill>
                  <a:prstClr val="black"/>
                </a:solidFill>
              </a:rPr>
              <a:t>me as a tool to </a:t>
            </a:r>
            <a:r>
              <a:rPr lang="en-US" sz="2800" dirty="0" smtClean="0">
                <a:solidFill>
                  <a:prstClr val="black"/>
                </a:solidFill>
              </a:rPr>
              <a:t>plant </a:t>
            </a:r>
            <a:r>
              <a:rPr lang="en-US" sz="2800" dirty="0">
                <a:solidFill>
                  <a:prstClr val="black"/>
                </a:solidFill>
              </a:rPr>
              <a:t>seed.  In that </a:t>
            </a:r>
            <a:r>
              <a:rPr lang="en-US" sz="2800" dirty="0" smtClean="0">
                <a:solidFill>
                  <a:prstClr val="black"/>
                </a:solidFill>
              </a:rPr>
              <a:t>respect, </a:t>
            </a:r>
            <a:r>
              <a:rPr lang="en-US" sz="2800" dirty="0">
                <a:solidFill>
                  <a:prstClr val="black"/>
                </a:solidFill>
              </a:rPr>
              <a:t>it took much of the </a:t>
            </a:r>
            <a:r>
              <a:rPr lang="en-US" sz="2800" dirty="0" smtClean="0">
                <a:solidFill>
                  <a:prstClr val="black"/>
                </a:solidFill>
              </a:rPr>
              <a:t>apprehend-</a:t>
            </a:r>
            <a:endParaRPr lang="en-US" sz="2800" dirty="0">
              <a:solidFill>
                <a:prstClr val="black"/>
              </a:solidFill>
            </a:endParaRPr>
          </a:p>
          <a:p>
            <a:r>
              <a:rPr lang="en-US" sz="2800" dirty="0" err="1" smtClean="0">
                <a:solidFill>
                  <a:prstClr val="black"/>
                </a:solidFill>
              </a:rPr>
              <a:t>sion</a:t>
            </a:r>
            <a:r>
              <a:rPr lang="en-US" sz="2800" dirty="0" smtClean="0">
                <a:solidFill>
                  <a:prstClr val="black"/>
                </a:solidFill>
              </a:rPr>
              <a:t> </a:t>
            </a:r>
            <a:r>
              <a:rPr lang="en-US" sz="2800" dirty="0">
                <a:solidFill>
                  <a:prstClr val="black"/>
                </a:solidFill>
              </a:rPr>
              <a:t>out of sharing the Good News.  </a:t>
            </a:r>
          </a:p>
          <a:p>
            <a:r>
              <a:rPr lang="en-US" sz="2800" dirty="0">
                <a:solidFill>
                  <a:prstClr val="black"/>
                </a:solidFill>
              </a:rPr>
              <a:t>6.  I've really learned that it is very difficult for people to change and there </a:t>
            </a:r>
            <a:r>
              <a:rPr lang="en-US" sz="2800" dirty="0" smtClean="0">
                <a:solidFill>
                  <a:prstClr val="black"/>
                </a:solidFill>
              </a:rPr>
              <a:t>are </a:t>
            </a:r>
            <a:r>
              <a:rPr lang="en-US" sz="2800" dirty="0">
                <a:solidFill>
                  <a:prstClr val="black"/>
                </a:solidFill>
              </a:rPr>
              <a:t>many different hearts out there.  I need to be more self examining of my own </a:t>
            </a:r>
            <a:r>
              <a:rPr lang="en-US" sz="2800" dirty="0" smtClean="0">
                <a:solidFill>
                  <a:prstClr val="black"/>
                </a:solidFill>
              </a:rPr>
              <a:t>heart </a:t>
            </a:r>
            <a:r>
              <a:rPr lang="en-US" sz="2800" dirty="0">
                <a:solidFill>
                  <a:prstClr val="black"/>
                </a:solidFill>
              </a:rPr>
              <a:t>so The Lord can say of </a:t>
            </a:r>
            <a:r>
              <a:rPr lang="en-US" sz="2800" dirty="0" smtClean="0">
                <a:solidFill>
                  <a:prstClr val="black"/>
                </a:solidFill>
              </a:rPr>
              <a:t>me, </a:t>
            </a:r>
            <a:r>
              <a:rPr lang="en-US" sz="2800" i="1" dirty="0">
                <a:solidFill>
                  <a:prstClr val="black"/>
                </a:solidFill>
              </a:rPr>
              <a:t>"She did all that she could".  </a:t>
            </a:r>
          </a:p>
          <a:p>
            <a:r>
              <a:rPr lang="en-US" sz="2800" dirty="0">
                <a:solidFill>
                  <a:prstClr val="black"/>
                </a:solidFill>
              </a:rPr>
              <a:t>7. It has definitely brought about a change in attitude for </a:t>
            </a:r>
            <a:r>
              <a:rPr lang="en-US" sz="2800" dirty="0" smtClean="0">
                <a:solidFill>
                  <a:prstClr val="black"/>
                </a:solidFill>
              </a:rPr>
              <a:t>me!</a:t>
            </a:r>
            <a:endParaRPr lang="en-US" sz="2800" dirty="0">
              <a:solidFill>
                <a:prstClr val="black"/>
              </a:solidFill>
            </a:endParaRPr>
          </a:p>
        </p:txBody>
      </p:sp>
      <p:sp>
        <p:nvSpPr>
          <p:cNvPr id="4" name="Rectangle 3"/>
          <p:cNvSpPr/>
          <p:nvPr/>
        </p:nvSpPr>
        <p:spPr>
          <a:xfrm>
            <a:off x="2173078" y="74579"/>
            <a:ext cx="4801314" cy="923330"/>
          </a:xfrm>
          <a:prstGeom prst="rect">
            <a:avLst/>
          </a:prstGeom>
          <a:solidFill>
            <a:srgbClr val="00B0F0"/>
          </a:solidFill>
          <a:ln>
            <a:solidFill>
              <a:schemeClr val="tx1"/>
            </a:solidFill>
          </a:ln>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Mariana Fisher</a:t>
            </a:r>
            <a:endParaRPr lang="en-US" sz="54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231310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299927"/>
            <a:ext cx="2168305" cy="2891073"/>
          </a:xfrm>
          <a:prstGeom prst="rect">
            <a:avLst/>
          </a:prstGeom>
          <a:ln>
            <a:solidFill>
              <a:schemeClr val="tx1"/>
            </a:solidFill>
          </a:ln>
        </p:spPr>
      </p:pic>
      <p:sp>
        <p:nvSpPr>
          <p:cNvPr id="3" name="Rectangle 2"/>
          <p:cNvSpPr/>
          <p:nvPr/>
        </p:nvSpPr>
        <p:spPr>
          <a:xfrm>
            <a:off x="2250374" y="228600"/>
            <a:ext cx="4262962" cy="923330"/>
          </a:xfrm>
          <a:prstGeom prst="rect">
            <a:avLst/>
          </a:prstGeom>
          <a:solidFill>
            <a:srgbClr val="00B0F0"/>
          </a:solidFill>
          <a:ln>
            <a:solidFill>
              <a:schemeClr val="tx1"/>
            </a:solidFill>
          </a:ln>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Kathy Adams</a:t>
            </a:r>
            <a:endParaRPr lang="en-US" sz="5400" dirty="0">
              <a:ln w="0"/>
              <a:solidFill>
                <a:prstClr val="black"/>
              </a:solidFill>
              <a:effectLst>
                <a:outerShdw blurRad="38100" dist="19050" dir="2700000" algn="tl" rotWithShape="0">
                  <a:prstClr val="black">
                    <a:alpha val="40000"/>
                  </a:prstClr>
                </a:outerShdw>
              </a:effectLst>
            </a:endParaRPr>
          </a:p>
        </p:txBody>
      </p:sp>
      <p:sp>
        <p:nvSpPr>
          <p:cNvPr id="4" name="Rectangle 3"/>
          <p:cNvSpPr/>
          <p:nvPr/>
        </p:nvSpPr>
        <p:spPr>
          <a:xfrm>
            <a:off x="2438400" y="1299927"/>
            <a:ext cx="6551580" cy="5509200"/>
          </a:xfrm>
          <a:prstGeom prst="rect">
            <a:avLst/>
          </a:prstGeom>
          <a:solidFill>
            <a:schemeClr val="accent1">
              <a:lumMod val="20000"/>
              <a:lumOff val="80000"/>
            </a:schemeClr>
          </a:solidFill>
          <a:ln>
            <a:solidFill>
              <a:schemeClr val="tx1"/>
            </a:solidFill>
          </a:ln>
        </p:spPr>
        <p:txBody>
          <a:bodyPr wrap="square">
            <a:spAutoFit/>
          </a:bodyPr>
          <a:lstStyle/>
          <a:p>
            <a:r>
              <a:rPr lang="en-US" sz="2200" dirty="0" smtClean="0">
                <a:solidFill>
                  <a:prstClr val="black"/>
                </a:solidFill>
              </a:rPr>
              <a:t>	“My experience with the Big Picture of the Bible teaching tool began in April of 2013.  The PP presentation, flip chart, business cards,  and Ken Craig’s booklet,  were all made available. I found this method of reaching the lost was understand-able and relatively easy to learn. </a:t>
            </a:r>
          </a:p>
          <a:p>
            <a:r>
              <a:rPr lang="en-US" sz="2200" dirty="0" smtClean="0">
                <a:solidFill>
                  <a:prstClr val="black"/>
                </a:solidFill>
              </a:rPr>
              <a:t>	For years I have tired to invite friends, neighbors, co-workers to hear the gospel at a church service, or attend a home Bible study with little success.  I learned the “Big Picture” </a:t>
            </a:r>
            <a:r>
              <a:rPr lang="en-US" sz="2200" dirty="0" err="1" smtClean="0">
                <a:solidFill>
                  <a:prstClr val="black"/>
                </a:solidFill>
              </a:rPr>
              <a:t>presenta-tion</a:t>
            </a:r>
            <a:r>
              <a:rPr lang="en-US" sz="2200" dirty="0" smtClean="0">
                <a:solidFill>
                  <a:prstClr val="black"/>
                </a:solidFill>
              </a:rPr>
              <a:t> and was eager to share it.  I presented the PP slide show from my laptop. The young college age women heard the message and two weeks later she was baptized into Christ!!  She is now faithfully attending services and attends a weekly class to help her as she grows in grace. 	</a:t>
            </a:r>
            <a:endParaRPr lang="en-US" sz="2200" dirty="0">
              <a:solidFill>
                <a:prstClr val="black"/>
              </a:solidFill>
            </a:endParaRPr>
          </a:p>
        </p:txBody>
      </p:sp>
      <p:sp>
        <p:nvSpPr>
          <p:cNvPr id="5" name="Rectangle 4"/>
          <p:cNvSpPr/>
          <p:nvPr/>
        </p:nvSpPr>
        <p:spPr>
          <a:xfrm>
            <a:off x="374777" y="4267200"/>
            <a:ext cx="1723549" cy="646331"/>
          </a:xfrm>
          <a:prstGeom prst="rect">
            <a:avLst/>
          </a:prstGeom>
          <a:noFill/>
        </p:spPr>
        <p:txBody>
          <a:bodyPr wrap="none" lIns="91440" tIns="45720" rIns="91440" bIns="45720">
            <a:spAutoFit/>
          </a:bodyPr>
          <a:lstStyle/>
          <a:p>
            <a:pPr algn="ctr"/>
            <a:r>
              <a:rPr lang="en-US" sz="3600" dirty="0">
                <a:ln w="0"/>
                <a:solidFill>
                  <a:prstClr val="black"/>
                </a:solidFill>
                <a:effectLst>
                  <a:outerShdw blurRad="38100" dist="19050" dir="2700000" algn="tl" rotWithShape="0">
                    <a:prstClr val="black">
                      <a:alpha val="40000"/>
                    </a:prstClr>
                  </a:outerShdw>
                </a:effectLst>
              </a:rPr>
              <a:t>6</a:t>
            </a:r>
            <a:r>
              <a:rPr lang="en-US" sz="3600" dirty="0" smtClean="0">
                <a:ln w="0"/>
                <a:solidFill>
                  <a:prstClr val="black"/>
                </a:solidFill>
                <a:effectLst>
                  <a:outerShdw blurRad="38100" dist="19050" dir="2700000" algn="tl" rotWithShape="0">
                    <a:prstClr val="black">
                      <a:alpha val="40000"/>
                    </a:prstClr>
                  </a:outerShdw>
                </a:effectLst>
              </a:rPr>
              <a:t>/21/13</a:t>
            </a:r>
            <a:endParaRPr lang="en-US" sz="36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170142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371600"/>
            <a:ext cx="2168305" cy="2891073"/>
          </a:xfrm>
          <a:prstGeom prst="rect">
            <a:avLst/>
          </a:prstGeom>
          <a:ln>
            <a:solidFill>
              <a:schemeClr val="tx1"/>
            </a:solidFill>
          </a:ln>
        </p:spPr>
      </p:pic>
      <p:sp>
        <p:nvSpPr>
          <p:cNvPr id="3" name="Rectangle 2"/>
          <p:cNvSpPr/>
          <p:nvPr/>
        </p:nvSpPr>
        <p:spPr>
          <a:xfrm>
            <a:off x="2286000" y="186110"/>
            <a:ext cx="4262962" cy="923330"/>
          </a:xfrm>
          <a:prstGeom prst="rect">
            <a:avLst/>
          </a:prstGeom>
          <a:solidFill>
            <a:srgbClr val="00B0F0"/>
          </a:solidFill>
          <a:ln>
            <a:solidFill>
              <a:schemeClr val="tx1"/>
            </a:solidFill>
          </a:ln>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Kathy Adams</a:t>
            </a:r>
            <a:endParaRPr lang="en-US" sz="5400" dirty="0">
              <a:ln w="0"/>
              <a:solidFill>
                <a:prstClr val="black"/>
              </a:solidFill>
              <a:effectLst>
                <a:outerShdw blurRad="38100" dist="19050" dir="2700000" algn="tl" rotWithShape="0">
                  <a:prstClr val="black">
                    <a:alpha val="40000"/>
                  </a:prstClr>
                </a:outerShdw>
              </a:effectLst>
            </a:endParaRPr>
          </a:p>
        </p:txBody>
      </p:sp>
      <p:sp>
        <p:nvSpPr>
          <p:cNvPr id="4" name="Rectangle 3"/>
          <p:cNvSpPr/>
          <p:nvPr/>
        </p:nvSpPr>
        <p:spPr>
          <a:xfrm>
            <a:off x="2590800" y="1219200"/>
            <a:ext cx="6246780" cy="5509200"/>
          </a:xfrm>
          <a:prstGeom prst="rect">
            <a:avLst/>
          </a:prstGeom>
          <a:solidFill>
            <a:schemeClr val="accent1">
              <a:lumMod val="20000"/>
              <a:lumOff val="80000"/>
            </a:schemeClr>
          </a:solidFill>
          <a:ln>
            <a:solidFill>
              <a:schemeClr val="tx1"/>
            </a:solidFill>
          </a:ln>
        </p:spPr>
        <p:txBody>
          <a:bodyPr wrap="square">
            <a:spAutoFit/>
          </a:bodyPr>
          <a:lstStyle/>
          <a:p>
            <a:r>
              <a:rPr lang="en-US" sz="2200" dirty="0" smtClean="0">
                <a:solidFill>
                  <a:prstClr val="black"/>
                </a:solidFill>
              </a:rPr>
              <a:t>	</a:t>
            </a:r>
            <a:r>
              <a:rPr lang="en-US" sz="3200" dirty="0" smtClean="0">
                <a:solidFill>
                  <a:prstClr val="black"/>
                </a:solidFill>
              </a:rPr>
              <a:t>I believe this is a scriptural way to teach the lost in a form that is comprehensive and in an easy to follow format.  </a:t>
            </a:r>
            <a:r>
              <a:rPr lang="en-US" sz="3200" b="1" dirty="0" smtClean="0">
                <a:solidFill>
                  <a:srgbClr val="FF0000"/>
                </a:solidFill>
              </a:rPr>
              <a:t>I believe that any willing Christian can learn “The Big Picture of the Bible” and teach it to others. </a:t>
            </a:r>
            <a:endParaRPr lang="en-US" sz="3200" b="1" dirty="0">
              <a:solidFill>
                <a:srgbClr val="FF0000"/>
              </a:solidFill>
            </a:endParaRPr>
          </a:p>
          <a:p>
            <a:r>
              <a:rPr lang="en-US" sz="3200" dirty="0" smtClean="0">
                <a:solidFill>
                  <a:prstClr val="black"/>
                </a:solidFill>
              </a:rPr>
              <a:t>	I will never be the same again.  I finally have </a:t>
            </a:r>
            <a:r>
              <a:rPr lang="en-US" sz="3200" b="1" dirty="0" smtClean="0">
                <a:solidFill>
                  <a:srgbClr val="FF0000"/>
                </a:solidFill>
              </a:rPr>
              <a:t>hope</a:t>
            </a:r>
            <a:r>
              <a:rPr lang="en-US" sz="3200" dirty="0" smtClean="0">
                <a:solidFill>
                  <a:prstClr val="black"/>
                </a:solidFill>
              </a:rPr>
              <a:t> our congregation can </a:t>
            </a:r>
            <a:r>
              <a:rPr lang="en-US" sz="3200" b="1" dirty="0" smtClean="0">
                <a:solidFill>
                  <a:srgbClr val="FF0000"/>
                </a:solidFill>
              </a:rPr>
              <a:t>grow.</a:t>
            </a:r>
            <a:r>
              <a:rPr lang="en-US" sz="3200" dirty="0" smtClean="0">
                <a:solidFill>
                  <a:prstClr val="black"/>
                </a:solidFill>
              </a:rPr>
              <a:t>  </a:t>
            </a:r>
          </a:p>
          <a:p>
            <a:r>
              <a:rPr lang="en-US" sz="3200" dirty="0">
                <a:solidFill>
                  <a:prstClr val="black"/>
                </a:solidFill>
              </a:rPr>
              <a:t>	</a:t>
            </a:r>
            <a:r>
              <a:rPr lang="en-US" sz="3200" dirty="0" smtClean="0">
                <a:solidFill>
                  <a:prstClr val="black"/>
                </a:solidFill>
              </a:rPr>
              <a:t>I am 72 years young!!</a:t>
            </a:r>
            <a:endParaRPr lang="en-US" sz="3200" dirty="0">
              <a:solidFill>
                <a:prstClr val="black"/>
              </a:solidFill>
            </a:endParaRPr>
          </a:p>
        </p:txBody>
      </p:sp>
      <p:sp>
        <p:nvSpPr>
          <p:cNvPr id="5" name="Rectangle 4"/>
          <p:cNvSpPr/>
          <p:nvPr/>
        </p:nvSpPr>
        <p:spPr>
          <a:xfrm>
            <a:off x="527177" y="4448296"/>
            <a:ext cx="1723549" cy="646331"/>
          </a:xfrm>
          <a:prstGeom prst="rect">
            <a:avLst/>
          </a:prstGeom>
          <a:solidFill>
            <a:srgbClr val="00B0F0"/>
          </a:solidFill>
          <a:ln>
            <a:solidFill>
              <a:schemeClr val="tx1"/>
            </a:solidFill>
          </a:ln>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6</a:t>
            </a:r>
            <a:r>
              <a:rPr lang="en-US" sz="3600" dirty="0" smtClean="0">
                <a:ln w="0"/>
                <a:effectLst>
                  <a:outerShdw blurRad="38100" dist="19050" dir="2700000" algn="tl" rotWithShape="0">
                    <a:schemeClr val="dk1">
                      <a:alpha val="40000"/>
                    </a:schemeClr>
                  </a:outerShdw>
                </a:effectLst>
              </a:rPr>
              <a:t>/21/13</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44771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58199" cy="1558635"/>
          </a:xfrm>
        </p:spPr>
        <p:txBody>
          <a:bodyPr/>
          <a:lstStyle/>
          <a:p>
            <a:r>
              <a:rPr lang="en-US" dirty="0" smtClean="0"/>
              <a:t>Sharing the Big Picture! </a:t>
            </a:r>
            <a:endParaRPr lang="en-US" dirty="0"/>
          </a:p>
        </p:txBody>
      </p:sp>
      <p:pic>
        <p:nvPicPr>
          <p:cNvPr id="4"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1600200"/>
            <a:ext cx="8382000" cy="4800600"/>
          </a:xfrm>
          <a:prstGeom prst="rect">
            <a:avLst/>
          </a:prstGeom>
          <a:ln w="19050">
            <a:solidFill>
              <a:srgbClr val="000000"/>
            </a:solidFill>
          </a:ln>
        </p:spPr>
      </p:pic>
    </p:spTree>
    <p:extLst>
      <p:ext uri="{BB962C8B-B14F-4D97-AF65-F5344CB8AC3E}">
        <p14:creationId xmlns:p14="http://schemas.microsoft.com/office/powerpoint/2010/main" val="917752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p:cNvGraphicFramePr>
            <a:graphicFrameLocks noGrp="1"/>
          </p:cNvGraphicFramePr>
          <p:nvPr/>
        </p:nvGraphicFramePr>
        <p:xfrm>
          <a:off x="479425" y="1684338"/>
          <a:ext cx="8229600" cy="4151310"/>
        </p:xfrm>
        <a:graphic>
          <a:graphicData uri="http://schemas.openxmlformats.org/drawingml/2006/table">
            <a:tbl>
              <a:tblPr/>
              <a:tblGrid>
                <a:gridCol w="1582056">
                  <a:extLst>
                    <a:ext uri="{9D8B030D-6E8A-4147-A177-3AD203B41FA5}">
                      <a16:colId xmlns:a16="http://schemas.microsoft.com/office/drawing/2014/main" val="20000"/>
                    </a:ext>
                  </a:extLst>
                </a:gridCol>
                <a:gridCol w="3398477">
                  <a:extLst>
                    <a:ext uri="{9D8B030D-6E8A-4147-A177-3AD203B41FA5}">
                      <a16:colId xmlns:a16="http://schemas.microsoft.com/office/drawing/2014/main" val="20001"/>
                    </a:ext>
                  </a:extLst>
                </a:gridCol>
                <a:gridCol w="717176">
                  <a:extLst>
                    <a:ext uri="{9D8B030D-6E8A-4147-A177-3AD203B41FA5}">
                      <a16:colId xmlns:a16="http://schemas.microsoft.com/office/drawing/2014/main" val="20002"/>
                    </a:ext>
                  </a:extLst>
                </a:gridCol>
                <a:gridCol w="1399775">
                  <a:extLst>
                    <a:ext uri="{9D8B030D-6E8A-4147-A177-3AD203B41FA5}">
                      <a16:colId xmlns:a16="http://schemas.microsoft.com/office/drawing/2014/main" val="20003"/>
                    </a:ext>
                  </a:extLst>
                </a:gridCol>
                <a:gridCol w="1132116">
                  <a:extLst>
                    <a:ext uri="{9D8B030D-6E8A-4147-A177-3AD203B41FA5}">
                      <a16:colId xmlns:a16="http://schemas.microsoft.com/office/drawing/2014/main" val="20004"/>
                    </a:ext>
                  </a:extLst>
                </a:gridCol>
              </a:tblGrid>
              <a:tr h="691885">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Narrow" pitchFamily="34" charset="0"/>
                        </a:rPr>
                        <a:t>Pentecost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rPr>
                        <a:t>Acts 2:14-41</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Narrow" pitchFamily="34" charset="0"/>
                        </a:rPr>
                        <a:t>Believed, Confessed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Narrow" pitchFamily="34" charset="0"/>
                        </a:rPr>
                        <a:t>Believed, Confessed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sz="1800" dirty="0"/>
                    </a:p>
                  </a:txBody>
                  <a:tcPr marT="45722" marB="45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sz="1800"/>
                    </a:p>
                  </a:txBody>
                  <a:tcPr marT="45722" marB="45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0"/>
                  </a:ext>
                </a:extLst>
              </a:tr>
              <a:tr h="691885">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Narrow" pitchFamily="34" charset="0"/>
                        </a:rPr>
                        <a:t>Samaritans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rPr>
                        <a:t>Acts 8:5-13</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sz="1800" dirty="0"/>
                    </a:p>
                  </a:txBody>
                  <a:tcPr marT="45722" marB="45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sz="1800" dirty="0"/>
                    </a:p>
                  </a:txBody>
                  <a:tcPr marT="45722" marB="45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1"/>
                  </a:ext>
                </a:extLst>
              </a:tr>
              <a:tr h="691885">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Narrow" pitchFamily="34" charset="0"/>
                        </a:rPr>
                        <a:t>Ethiopian Eunuch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Narrow" pitchFamily="34" charset="0"/>
                        </a:rPr>
                        <a:t>Acts 8:35-39</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Narrow" pitchFamily="34" charset="0"/>
                        </a:rPr>
                        <a:t>Believed, Confessed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Narrow" pitchFamily="34" charset="0"/>
                        </a:rPr>
                        <a:t>Believed, Confessed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sz="1800" dirty="0"/>
                    </a:p>
                  </a:txBody>
                  <a:tcPr marT="45722" marB="45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sz="1800"/>
                    </a:p>
                  </a:txBody>
                  <a:tcPr marT="45722" marB="45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2"/>
                  </a:ext>
                </a:extLst>
              </a:tr>
              <a:tr h="691885">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Narrow" pitchFamily="34" charset="0"/>
                        </a:rPr>
                        <a:t>Cornelius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Narrow" pitchFamily="34" charset="0"/>
                        </a:rPr>
                        <a:t>Acts 10:34-48</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sz="1800" dirty="0"/>
                    </a:p>
                  </a:txBody>
                  <a:tcPr marT="45722" marB="45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sz="1800"/>
                    </a:p>
                  </a:txBody>
                  <a:tcPr marT="45722" marB="45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3"/>
                  </a:ext>
                </a:extLst>
              </a:tr>
              <a:tr h="691885">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Narrow" pitchFamily="34" charset="0"/>
                        </a:rPr>
                        <a:t>Lydia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Narrow" pitchFamily="34" charset="0"/>
                        </a:rPr>
                        <a:t>Acts 16:13-15</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sz="1800" dirty="0"/>
                    </a:p>
                  </a:txBody>
                  <a:tcPr marT="45722" marB="45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sz="1800"/>
                    </a:p>
                  </a:txBody>
                  <a:tcPr marT="45722" marB="45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4"/>
                  </a:ext>
                </a:extLst>
              </a:tr>
              <a:tr h="691885">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Narrow" pitchFamily="34" charset="0"/>
                        </a:rPr>
                        <a:t>The Jailor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rPr>
                        <a:t>Acts 16:25-34</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sz="1800" dirty="0"/>
                    </a:p>
                  </a:txBody>
                  <a:tcPr marT="45722" marB="45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sz="1800" dirty="0"/>
                    </a:p>
                  </a:txBody>
                  <a:tcPr marT="45722" marB="45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5"/>
                  </a:ext>
                </a:extLst>
              </a:tr>
            </a:tbl>
          </a:graphicData>
        </a:graphic>
      </p:graphicFrame>
      <p:sp>
        <p:nvSpPr>
          <p:cNvPr id="22" name="Rectangle 68"/>
          <p:cNvSpPr>
            <a:spLocks noChangeArrowheads="1"/>
          </p:cNvSpPr>
          <p:nvPr/>
        </p:nvSpPr>
        <p:spPr bwMode="auto">
          <a:xfrm>
            <a:off x="2044670" y="1689394"/>
            <a:ext cx="2186850" cy="697593"/>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First Gospel Sermon</a:t>
            </a:r>
          </a:p>
        </p:txBody>
      </p:sp>
      <p:sp>
        <p:nvSpPr>
          <p:cNvPr id="23" name="Rectangle 69"/>
          <p:cNvSpPr>
            <a:spLocks noChangeArrowheads="1"/>
          </p:cNvSpPr>
          <p:nvPr/>
        </p:nvSpPr>
        <p:spPr bwMode="auto">
          <a:xfrm>
            <a:off x="2044670" y="2386987"/>
            <a:ext cx="2186850" cy="690563"/>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Preached Christ</a:t>
            </a:r>
          </a:p>
        </p:txBody>
      </p:sp>
      <p:sp>
        <p:nvSpPr>
          <p:cNvPr id="24" name="Rectangle 70"/>
          <p:cNvSpPr>
            <a:spLocks noChangeArrowheads="1"/>
          </p:cNvSpPr>
          <p:nvPr/>
        </p:nvSpPr>
        <p:spPr bwMode="auto">
          <a:xfrm>
            <a:off x="2044670" y="3082766"/>
            <a:ext cx="2186850" cy="693054"/>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Preached Jesus</a:t>
            </a:r>
          </a:p>
        </p:txBody>
      </p:sp>
      <p:sp>
        <p:nvSpPr>
          <p:cNvPr id="25" name="Rectangle 71"/>
          <p:cNvSpPr>
            <a:spLocks noChangeArrowheads="1"/>
          </p:cNvSpPr>
          <p:nvPr/>
        </p:nvSpPr>
        <p:spPr bwMode="auto">
          <a:xfrm>
            <a:off x="2044491" y="3779451"/>
            <a:ext cx="2186850" cy="707799"/>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Preached gospel</a:t>
            </a:r>
          </a:p>
        </p:txBody>
      </p:sp>
      <p:sp>
        <p:nvSpPr>
          <p:cNvPr id="26" name="Rectangle 72"/>
          <p:cNvSpPr>
            <a:spLocks noChangeArrowheads="1"/>
          </p:cNvSpPr>
          <p:nvPr/>
        </p:nvSpPr>
        <p:spPr bwMode="auto">
          <a:xfrm>
            <a:off x="2044670" y="4476019"/>
            <a:ext cx="2186850" cy="682289"/>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Preached gospel</a:t>
            </a:r>
          </a:p>
        </p:txBody>
      </p:sp>
      <p:sp>
        <p:nvSpPr>
          <p:cNvPr id="27" name="Rectangle 73"/>
          <p:cNvSpPr>
            <a:spLocks noChangeArrowheads="1"/>
          </p:cNvSpPr>
          <p:nvPr/>
        </p:nvSpPr>
        <p:spPr bwMode="auto">
          <a:xfrm>
            <a:off x="2044671" y="5156852"/>
            <a:ext cx="2186850" cy="698141"/>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Word of the Lord</a:t>
            </a:r>
          </a:p>
        </p:txBody>
      </p:sp>
      <p:sp>
        <p:nvSpPr>
          <p:cNvPr id="28" name="Rectangle 68"/>
          <p:cNvSpPr>
            <a:spLocks noChangeArrowheads="1"/>
          </p:cNvSpPr>
          <p:nvPr/>
        </p:nvSpPr>
        <p:spPr bwMode="auto">
          <a:xfrm>
            <a:off x="6185641" y="1690912"/>
            <a:ext cx="1390816" cy="695101"/>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Baptized</a:t>
            </a:r>
          </a:p>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V38-41</a:t>
            </a:r>
          </a:p>
        </p:txBody>
      </p:sp>
      <p:sp>
        <p:nvSpPr>
          <p:cNvPr id="29" name="Rectangle 68"/>
          <p:cNvSpPr>
            <a:spLocks noChangeArrowheads="1"/>
          </p:cNvSpPr>
          <p:nvPr/>
        </p:nvSpPr>
        <p:spPr bwMode="auto">
          <a:xfrm>
            <a:off x="6184325" y="2390306"/>
            <a:ext cx="1390816" cy="682183"/>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Baptized</a:t>
            </a:r>
          </a:p>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V12-13</a:t>
            </a:r>
          </a:p>
        </p:txBody>
      </p:sp>
      <p:sp>
        <p:nvSpPr>
          <p:cNvPr id="30" name="Rectangle 68"/>
          <p:cNvSpPr>
            <a:spLocks noChangeArrowheads="1"/>
          </p:cNvSpPr>
          <p:nvPr/>
        </p:nvSpPr>
        <p:spPr bwMode="auto">
          <a:xfrm>
            <a:off x="6185647" y="3074961"/>
            <a:ext cx="1390816" cy="696939"/>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Baptized</a:t>
            </a:r>
          </a:p>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V38</a:t>
            </a:r>
          </a:p>
        </p:txBody>
      </p:sp>
      <p:sp>
        <p:nvSpPr>
          <p:cNvPr id="31" name="Rectangle 68"/>
          <p:cNvSpPr>
            <a:spLocks noChangeArrowheads="1"/>
          </p:cNvSpPr>
          <p:nvPr/>
        </p:nvSpPr>
        <p:spPr bwMode="auto">
          <a:xfrm>
            <a:off x="6184331" y="3752850"/>
            <a:ext cx="1390816" cy="717527"/>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Baptized</a:t>
            </a:r>
          </a:p>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V48</a:t>
            </a:r>
          </a:p>
        </p:txBody>
      </p:sp>
      <p:sp>
        <p:nvSpPr>
          <p:cNvPr id="32" name="Rectangle 68"/>
          <p:cNvSpPr>
            <a:spLocks noChangeArrowheads="1"/>
          </p:cNvSpPr>
          <p:nvPr/>
        </p:nvSpPr>
        <p:spPr bwMode="auto">
          <a:xfrm>
            <a:off x="6185653" y="4465736"/>
            <a:ext cx="1390816" cy="682183"/>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Baptized</a:t>
            </a:r>
          </a:p>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V15</a:t>
            </a:r>
          </a:p>
        </p:txBody>
      </p:sp>
      <p:sp>
        <p:nvSpPr>
          <p:cNvPr id="33" name="Rectangle 68"/>
          <p:cNvSpPr>
            <a:spLocks noChangeArrowheads="1"/>
          </p:cNvSpPr>
          <p:nvPr/>
        </p:nvSpPr>
        <p:spPr bwMode="auto">
          <a:xfrm>
            <a:off x="6184337" y="5155154"/>
            <a:ext cx="1390816" cy="682183"/>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Baptized</a:t>
            </a:r>
          </a:p>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V33</a:t>
            </a:r>
          </a:p>
        </p:txBody>
      </p:sp>
      <p:sp>
        <p:nvSpPr>
          <p:cNvPr id="34" name="AutoShape 63"/>
          <p:cNvSpPr>
            <a:spLocks noChangeArrowheads="1"/>
          </p:cNvSpPr>
          <p:nvPr/>
        </p:nvSpPr>
        <p:spPr bwMode="auto">
          <a:xfrm>
            <a:off x="7330163" y="1535055"/>
            <a:ext cx="1828800" cy="942975"/>
          </a:xfrm>
          <a:prstGeom prst="irregularSeal2">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lnSpc>
                <a:spcPct val="90000"/>
              </a:lnSpc>
              <a:spcBef>
                <a:spcPts val="0"/>
              </a:spcBef>
              <a:spcAft>
                <a:spcPts val="0"/>
              </a:spcAft>
              <a:defRPr/>
            </a:pPr>
            <a:r>
              <a:rPr lang="en-US" sz="1600" b="1" kern="0" dirty="0">
                <a:solidFill>
                  <a:srgbClr val="FFFF00"/>
                </a:solidFill>
              </a:rPr>
              <a:t>One Session</a:t>
            </a:r>
          </a:p>
        </p:txBody>
      </p:sp>
      <p:sp>
        <p:nvSpPr>
          <p:cNvPr id="35" name="AutoShape 64"/>
          <p:cNvSpPr>
            <a:spLocks noChangeArrowheads="1"/>
          </p:cNvSpPr>
          <p:nvPr/>
        </p:nvSpPr>
        <p:spPr bwMode="auto">
          <a:xfrm>
            <a:off x="7330163" y="2225844"/>
            <a:ext cx="1828800" cy="942975"/>
          </a:xfrm>
          <a:prstGeom prst="irregularSeal2">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lnSpc>
                <a:spcPct val="90000"/>
              </a:lnSpc>
              <a:spcBef>
                <a:spcPts val="0"/>
              </a:spcBef>
              <a:spcAft>
                <a:spcPts val="0"/>
              </a:spcAft>
              <a:defRPr/>
            </a:pPr>
            <a:r>
              <a:rPr lang="en-US" sz="1600" b="1" kern="0" dirty="0">
                <a:solidFill>
                  <a:srgbClr val="FFFF00"/>
                </a:solidFill>
              </a:rPr>
              <a:t>One Session</a:t>
            </a:r>
          </a:p>
        </p:txBody>
      </p:sp>
      <p:sp>
        <p:nvSpPr>
          <p:cNvPr id="36" name="AutoShape 65"/>
          <p:cNvSpPr>
            <a:spLocks noChangeArrowheads="1"/>
          </p:cNvSpPr>
          <p:nvPr/>
        </p:nvSpPr>
        <p:spPr bwMode="auto">
          <a:xfrm>
            <a:off x="7330163" y="2916633"/>
            <a:ext cx="1828800" cy="942975"/>
          </a:xfrm>
          <a:prstGeom prst="irregularSeal2">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lnSpc>
                <a:spcPct val="90000"/>
              </a:lnSpc>
              <a:spcBef>
                <a:spcPts val="0"/>
              </a:spcBef>
              <a:spcAft>
                <a:spcPts val="0"/>
              </a:spcAft>
              <a:defRPr/>
            </a:pPr>
            <a:r>
              <a:rPr lang="en-US" sz="1600" b="1" kern="0" dirty="0">
                <a:solidFill>
                  <a:srgbClr val="FFFF00"/>
                </a:solidFill>
              </a:rPr>
              <a:t>One Session</a:t>
            </a:r>
          </a:p>
        </p:txBody>
      </p:sp>
      <p:sp>
        <p:nvSpPr>
          <p:cNvPr id="37" name="AutoShape 66"/>
          <p:cNvSpPr>
            <a:spLocks noChangeArrowheads="1"/>
          </p:cNvSpPr>
          <p:nvPr/>
        </p:nvSpPr>
        <p:spPr bwMode="auto">
          <a:xfrm>
            <a:off x="7330163" y="3591321"/>
            <a:ext cx="1828800" cy="942975"/>
          </a:xfrm>
          <a:prstGeom prst="irregularSeal2">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lnSpc>
                <a:spcPct val="90000"/>
              </a:lnSpc>
              <a:spcBef>
                <a:spcPts val="0"/>
              </a:spcBef>
              <a:spcAft>
                <a:spcPts val="0"/>
              </a:spcAft>
              <a:defRPr/>
            </a:pPr>
            <a:r>
              <a:rPr lang="en-US" sz="1600" b="1" kern="0" dirty="0">
                <a:solidFill>
                  <a:srgbClr val="FFFF00"/>
                </a:solidFill>
              </a:rPr>
              <a:t>One Session</a:t>
            </a:r>
          </a:p>
        </p:txBody>
      </p:sp>
      <p:sp>
        <p:nvSpPr>
          <p:cNvPr id="38" name="AutoShape 67"/>
          <p:cNvSpPr>
            <a:spLocks noChangeArrowheads="1"/>
          </p:cNvSpPr>
          <p:nvPr/>
        </p:nvSpPr>
        <p:spPr bwMode="auto">
          <a:xfrm>
            <a:off x="7330163" y="4282110"/>
            <a:ext cx="1828800" cy="942975"/>
          </a:xfrm>
          <a:prstGeom prst="irregularSeal2">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lnSpc>
                <a:spcPct val="90000"/>
              </a:lnSpc>
              <a:spcBef>
                <a:spcPts val="0"/>
              </a:spcBef>
              <a:spcAft>
                <a:spcPts val="0"/>
              </a:spcAft>
              <a:defRPr/>
            </a:pPr>
            <a:r>
              <a:rPr lang="en-US" sz="1600" b="1" kern="0" dirty="0">
                <a:solidFill>
                  <a:srgbClr val="FFFF00"/>
                </a:solidFill>
              </a:rPr>
              <a:t>One Session</a:t>
            </a:r>
          </a:p>
        </p:txBody>
      </p:sp>
      <p:sp>
        <p:nvSpPr>
          <p:cNvPr id="39" name="AutoShape 75"/>
          <p:cNvSpPr>
            <a:spLocks noChangeArrowheads="1"/>
          </p:cNvSpPr>
          <p:nvPr/>
        </p:nvSpPr>
        <p:spPr bwMode="auto">
          <a:xfrm>
            <a:off x="7330163" y="4985825"/>
            <a:ext cx="1828800" cy="942975"/>
          </a:xfrm>
          <a:prstGeom prst="irregularSeal2">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lnSpc>
                <a:spcPct val="90000"/>
              </a:lnSpc>
              <a:spcBef>
                <a:spcPts val="0"/>
              </a:spcBef>
              <a:spcAft>
                <a:spcPts val="0"/>
              </a:spcAft>
              <a:defRPr/>
            </a:pPr>
            <a:r>
              <a:rPr lang="en-US" sz="1600" b="1" kern="0" dirty="0">
                <a:solidFill>
                  <a:srgbClr val="FFFF00"/>
                </a:solidFill>
              </a:rPr>
              <a:t>One Session</a:t>
            </a:r>
          </a:p>
        </p:txBody>
      </p:sp>
      <p:sp>
        <p:nvSpPr>
          <p:cNvPr id="41" name="Rectangle 62"/>
          <p:cNvSpPr txBox="1">
            <a:spLocks noChangeArrowheads="1"/>
          </p:cNvSpPr>
          <p:nvPr/>
        </p:nvSpPr>
        <p:spPr>
          <a:xfrm>
            <a:off x="500742" y="309094"/>
            <a:ext cx="8229600" cy="914400"/>
          </a:xfrm>
          <a:prstGeom prst="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lnSpc>
                <a:spcPct val="95000"/>
              </a:lnSpc>
              <a:defRPr/>
            </a:pPr>
            <a:r>
              <a:rPr lang="en-US" sz="2400" kern="0">
                <a:solidFill>
                  <a:srgbClr val="FFFFFF"/>
                </a:solidFill>
                <a:latin typeface="Arial Black" pitchFamily="34" charset="0"/>
              </a:rPr>
              <a:t>The Gospel can be Shared in One Session!</a:t>
            </a:r>
            <a:endParaRPr lang="en-US" sz="2400" kern="0" dirty="0">
              <a:solidFill>
                <a:srgbClr val="FFFFFF"/>
              </a:solidFill>
              <a:latin typeface="Arial Black" pitchFamily="34" charset="0"/>
            </a:endParaRPr>
          </a:p>
        </p:txBody>
      </p:sp>
      <p:sp>
        <p:nvSpPr>
          <p:cNvPr id="40" name="Rectangle 68"/>
          <p:cNvSpPr>
            <a:spLocks noChangeArrowheads="1"/>
          </p:cNvSpPr>
          <p:nvPr/>
        </p:nvSpPr>
        <p:spPr bwMode="auto">
          <a:xfrm>
            <a:off x="4231328" y="1699877"/>
            <a:ext cx="1228166" cy="695101"/>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Jews</a:t>
            </a:r>
          </a:p>
        </p:txBody>
      </p:sp>
      <p:sp>
        <p:nvSpPr>
          <p:cNvPr id="42" name="Rectangle 68"/>
          <p:cNvSpPr>
            <a:spLocks noChangeArrowheads="1"/>
          </p:cNvSpPr>
          <p:nvPr/>
        </p:nvSpPr>
        <p:spPr bwMode="auto">
          <a:xfrm>
            <a:off x="4230012" y="2399271"/>
            <a:ext cx="1228166" cy="682183"/>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Non-Jews</a:t>
            </a:r>
          </a:p>
        </p:txBody>
      </p:sp>
      <p:sp>
        <p:nvSpPr>
          <p:cNvPr id="43" name="Rectangle 68"/>
          <p:cNvSpPr>
            <a:spLocks noChangeArrowheads="1"/>
          </p:cNvSpPr>
          <p:nvPr/>
        </p:nvSpPr>
        <p:spPr bwMode="auto">
          <a:xfrm>
            <a:off x="4231334" y="3083926"/>
            <a:ext cx="1228166" cy="696939"/>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Proselyte</a:t>
            </a:r>
          </a:p>
        </p:txBody>
      </p:sp>
      <p:sp>
        <p:nvSpPr>
          <p:cNvPr id="44" name="Rectangle 68"/>
          <p:cNvSpPr>
            <a:spLocks noChangeArrowheads="1"/>
          </p:cNvSpPr>
          <p:nvPr/>
        </p:nvSpPr>
        <p:spPr bwMode="auto">
          <a:xfrm>
            <a:off x="4230018" y="3761815"/>
            <a:ext cx="1228166" cy="717527"/>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Gentile</a:t>
            </a:r>
          </a:p>
        </p:txBody>
      </p:sp>
      <p:sp>
        <p:nvSpPr>
          <p:cNvPr id="45" name="Rectangle 68"/>
          <p:cNvSpPr>
            <a:spLocks noChangeArrowheads="1"/>
          </p:cNvSpPr>
          <p:nvPr/>
        </p:nvSpPr>
        <p:spPr bwMode="auto">
          <a:xfrm>
            <a:off x="4231340" y="4474701"/>
            <a:ext cx="1228166" cy="682183"/>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Worshipper</a:t>
            </a:r>
          </a:p>
        </p:txBody>
      </p:sp>
      <p:sp>
        <p:nvSpPr>
          <p:cNvPr id="46" name="Rectangle 68"/>
          <p:cNvSpPr>
            <a:spLocks noChangeArrowheads="1"/>
          </p:cNvSpPr>
          <p:nvPr/>
        </p:nvSpPr>
        <p:spPr bwMode="auto">
          <a:xfrm>
            <a:off x="4230024" y="5164119"/>
            <a:ext cx="1228166" cy="682183"/>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rPr>
              <a:t>Pagan</a:t>
            </a:r>
          </a:p>
        </p:txBody>
      </p:sp>
    </p:spTree>
    <p:extLst>
      <p:ext uri="{BB962C8B-B14F-4D97-AF65-F5344CB8AC3E}">
        <p14:creationId xmlns:p14="http://schemas.microsoft.com/office/powerpoint/2010/main" val="40044391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 calcmode="lin" valueType="num">
                                      <p:cBhvr>
                                        <p:cTn id="9" dur="500" fill="hold"/>
                                        <p:tgtEl>
                                          <p:spTgt spid="34"/>
                                        </p:tgtEl>
                                        <p:attrNameLst>
                                          <p:attrName>style.rotation</p:attrName>
                                        </p:attrNameLst>
                                      </p:cBhvr>
                                      <p:tavLst>
                                        <p:tav tm="0">
                                          <p:val>
                                            <p:fltVal val="360"/>
                                          </p:val>
                                        </p:tav>
                                        <p:tav tm="100000">
                                          <p:val>
                                            <p:fltVal val="0"/>
                                          </p:val>
                                        </p:tav>
                                      </p:tavLst>
                                    </p:anim>
                                    <p:animEffect transition="in" filter="fade">
                                      <p:cBhvr>
                                        <p:cTn id="10" dur="500"/>
                                        <p:tgtEl>
                                          <p:spTgt spid="34"/>
                                        </p:tgtEl>
                                      </p:cBhvr>
                                    </p:animEffect>
                                  </p:childTnLst>
                                </p:cTn>
                              </p:par>
                            </p:childTnLst>
                          </p:cTn>
                        </p:par>
                        <p:par>
                          <p:cTn id="11" fill="hold" nodeType="afterGroup">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 calcmode="lin" valueType="num">
                                      <p:cBhvr>
                                        <p:cTn id="16" dur="500" fill="hold"/>
                                        <p:tgtEl>
                                          <p:spTgt spid="35"/>
                                        </p:tgtEl>
                                        <p:attrNameLst>
                                          <p:attrName>style.rotation</p:attrName>
                                        </p:attrNameLst>
                                      </p:cBhvr>
                                      <p:tavLst>
                                        <p:tav tm="0">
                                          <p:val>
                                            <p:fltVal val="360"/>
                                          </p:val>
                                        </p:tav>
                                        <p:tav tm="100000">
                                          <p:val>
                                            <p:fltVal val="0"/>
                                          </p:val>
                                        </p:tav>
                                      </p:tavLst>
                                    </p:anim>
                                    <p:animEffect transition="in" filter="fade">
                                      <p:cBhvr>
                                        <p:cTn id="17" dur="500"/>
                                        <p:tgtEl>
                                          <p:spTgt spid="35"/>
                                        </p:tgtEl>
                                      </p:cBhvr>
                                    </p:animEffect>
                                  </p:childTnLst>
                                </p:cTn>
                              </p:par>
                            </p:childTnLst>
                          </p:cTn>
                        </p:par>
                        <p:par>
                          <p:cTn id="18" fill="hold" nodeType="afterGroup">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 calcmode="lin" valueType="num">
                                      <p:cBhvr>
                                        <p:cTn id="23" dur="500" fill="hold"/>
                                        <p:tgtEl>
                                          <p:spTgt spid="36"/>
                                        </p:tgtEl>
                                        <p:attrNameLst>
                                          <p:attrName>style.rotation</p:attrName>
                                        </p:attrNameLst>
                                      </p:cBhvr>
                                      <p:tavLst>
                                        <p:tav tm="0">
                                          <p:val>
                                            <p:fltVal val="360"/>
                                          </p:val>
                                        </p:tav>
                                        <p:tav tm="100000">
                                          <p:val>
                                            <p:fltVal val="0"/>
                                          </p:val>
                                        </p:tav>
                                      </p:tavLst>
                                    </p:anim>
                                    <p:animEffect transition="in" filter="fade">
                                      <p:cBhvr>
                                        <p:cTn id="24" dur="500"/>
                                        <p:tgtEl>
                                          <p:spTgt spid="36"/>
                                        </p:tgtEl>
                                      </p:cBhvr>
                                    </p:animEffect>
                                  </p:childTnLst>
                                </p:cTn>
                              </p:par>
                            </p:childTnLst>
                          </p:cTn>
                        </p:par>
                        <p:par>
                          <p:cTn id="25" fill="hold" nodeType="afterGroup">
                            <p:stCondLst>
                              <p:cond delay="1500"/>
                            </p:stCondLst>
                            <p:childTnLst>
                              <p:par>
                                <p:cTn id="26" presetID="49" presetClass="entr" presetSubtype="0" decel="10000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 calcmode="lin" valueType="num">
                                      <p:cBhvr>
                                        <p:cTn id="30" dur="500" fill="hold"/>
                                        <p:tgtEl>
                                          <p:spTgt spid="37"/>
                                        </p:tgtEl>
                                        <p:attrNameLst>
                                          <p:attrName>style.rotation</p:attrName>
                                        </p:attrNameLst>
                                      </p:cBhvr>
                                      <p:tavLst>
                                        <p:tav tm="0">
                                          <p:val>
                                            <p:fltVal val="360"/>
                                          </p:val>
                                        </p:tav>
                                        <p:tav tm="100000">
                                          <p:val>
                                            <p:fltVal val="0"/>
                                          </p:val>
                                        </p:tav>
                                      </p:tavLst>
                                    </p:anim>
                                    <p:animEffect transition="in" filter="fade">
                                      <p:cBhvr>
                                        <p:cTn id="31" dur="500"/>
                                        <p:tgtEl>
                                          <p:spTgt spid="37"/>
                                        </p:tgtEl>
                                      </p:cBhvr>
                                    </p:animEffect>
                                  </p:childTnLst>
                                </p:cTn>
                              </p:par>
                            </p:childTnLst>
                          </p:cTn>
                        </p:par>
                        <p:par>
                          <p:cTn id="32" fill="hold" nodeType="afterGroup">
                            <p:stCondLst>
                              <p:cond delay="2000"/>
                            </p:stCondLst>
                            <p:childTnLst>
                              <p:par>
                                <p:cTn id="33" presetID="49" presetClass="entr" presetSubtype="0" decel="100000"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 calcmode="lin" valueType="num">
                                      <p:cBhvr>
                                        <p:cTn id="37" dur="500" fill="hold"/>
                                        <p:tgtEl>
                                          <p:spTgt spid="38"/>
                                        </p:tgtEl>
                                        <p:attrNameLst>
                                          <p:attrName>style.rotation</p:attrName>
                                        </p:attrNameLst>
                                      </p:cBhvr>
                                      <p:tavLst>
                                        <p:tav tm="0">
                                          <p:val>
                                            <p:fltVal val="360"/>
                                          </p:val>
                                        </p:tav>
                                        <p:tav tm="100000">
                                          <p:val>
                                            <p:fltVal val="0"/>
                                          </p:val>
                                        </p:tav>
                                      </p:tavLst>
                                    </p:anim>
                                    <p:animEffect transition="in" filter="fade">
                                      <p:cBhvr>
                                        <p:cTn id="38" dur="500"/>
                                        <p:tgtEl>
                                          <p:spTgt spid="38"/>
                                        </p:tgtEl>
                                      </p:cBhvr>
                                    </p:animEffect>
                                  </p:childTnLst>
                                </p:cTn>
                              </p:par>
                            </p:childTnLst>
                          </p:cTn>
                        </p:par>
                        <p:par>
                          <p:cTn id="39" fill="hold" nodeType="afterGroup">
                            <p:stCondLst>
                              <p:cond delay="2500"/>
                            </p:stCondLst>
                            <p:childTnLst>
                              <p:par>
                                <p:cTn id="40" presetID="49" presetClass="entr" presetSubtype="0" decel="100000"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 calcmode="lin" valueType="num">
                                      <p:cBhvr>
                                        <p:cTn id="44" dur="500" fill="hold"/>
                                        <p:tgtEl>
                                          <p:spTgt spid="39"/>
                                        </p:tgtEl>
                                        <p:attrNameLst>
                                          <p:attrName>style.rotation</p:attrName>
                                        </p:attrNameLst>
                                      </p:cBhvr>
                                      <p:tavLst>
                                        <p:tav tm="0">
                                          <p:val>
                                            <p:fltVal val="360"/>
                                          </p:val>
                                        </p:tav>
                                        <p:tav tm="100000">
                                          <p:val>
                                            <p:fltVal val="0"/>
                                          </p:val>
                                        </p:tav>
                                      </p:tavLst>
                                    </p:anim>
                                    <p:animEffect transition="in" filter="fade">
                                      <p:cBhvr>
                                        <p:cTn id="45" dur="500"/>
                                        <p:tgtEl>
                                          <p:spTgt spid="39"/>
                                        </p:tgtEl>
                                      </p:cBhvr>
                                    </p:animEffect>
                                  </p:childTnLst>
                                </p:cTn>
                              </p:par>
                            </p:childTnLst>
                          </p:cTn>
                        </p:par>
                        <p:par>
                          <p:cTn id="46" fill="hold" nodeType="afterGroup">
                            <p:stCondLst>
                              <p:cond delay="3000"/>
                            </p:stCondLst>
                            <p:childTnLst>
                              <p:par>
                                <p:cTn id="47" presetID="47" presetClass="entr" presetSubtype="0"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71600" y="25940"/>
            <a:ext cx="6400800" cy="944561"/>
          </a:xfrm>
          <a:solidFill>
            <a:srgbClr val="00B050"/>
          </a:solidFill>
          <a:ln>
            <a:solidFill>
              <a:srgbClr val="002060"/>
            </a:solidFill>
          </a:ln>
        </p:spPr>
        <p:txBody>
          <a:bodyPr/>
          <a:lstStyle/>
          <a:p>
            <a:r>
              <a:rPr lang="en-US" sz="4000" i="1" dirty="0" smtClean="0"/>
              <a:t>Results Demand Respect</a:t>
            </a:r>
            <a:br>
              <a:rPr lang="en-US" sz="4000" i="1" dirty="0" smtClean="0"/>
            </a:br>
            <a:r>
              <a:rPr lang="en-US" sz="2800" dirty="0" smtClean="0"/>
              <a:t>August 20, 2010 to August 20, 2013</a:t>
            </a:r>
            <a:endParaRPr lang="en-US" sz="2800" dirty="0"/>
          </a:p>
        </p:txBody>
      </p:sp>
      <p:sp>
        <p:nvSpPr>
          <p:cNvPr id="7171" name="Rectangle 3"/>
          <p:cNvSpPr>
            <a:spLocks noGrp="1" noChangeArrowheads="1"/>
          </p:cNvSpPr>
          <p:nvPr>
            <p:ph type="body" idx="1"/>
          </p:nvPr>
        </p:nvSpPr>
        <p:spPr>
          <a:xfrm>
            <a:off x="1390650" y="1066800"/>
            <a:ext cx="6362700" cy="4495800"/>
          </a:xfrm>
          <a:solidFill>
            <a:srgbClr val="92D050"/>
          </a:solidFill>
          <a:ln>
            <a:solidFill>
              <a:srgbClr val="002060"/>
            </a:solidFill>
          </a:ln>
        </p:spPr>
        <p:txBody>
          <a:bodyPr/>
          <a:lstStyle/>
          <a:p>
            <a:pPr>
              <a:lnSpc>
                <a:spcPct val="90000"/>
              </a:lnSpc>
              <a:buFont typeface="Wingdings" pitchFamily="2" charset="2"/>
              <a:buChar char="§"/>
            </a:pPr>
            <a:r>
              <a:rPr lang="en-US" sz="3600" b="1" u="sng" dirty="0" smtClean="0"/>
              <a:t>57 baptisms</a:t>
            </a:r>
          </a:p>
          <a:p>
            <a:pPr lvl="1">
              <a:lnSpc>
                <a:spcPct val="90000"/>
              </a:lnSpc>
              <a:buFont typeface="Wingdings" pitchFamily="2" charset="2"/>
              <a:buChar char="§"/>
            </a:pPr>
            <a:r>
              <a:rPr lang="en-US" sz="3300" b="1" dirty="0" smtClean="0">
                <a:solidFill>
                  <a:srgbClr val="FF0000"/>
                </a:solidFill>
              </a:rPr>
              <a:t>3 never said members JA</a:t>
            </a:r>
          </a:p>
          <a:p>
            <a:pPr lvl="1">
              <a:lnSpc>
                <a:spcPct val="90000"/>
              </a:lnSpc>
              <a:buFont typeface="Wingdings" pitchFamily="2" charset="2"/>
              <a:buChar char="§"/>
            </a:pPr>
            <a:r>
              <a:rPr lang="en-US" sz="3300" b="1" dirty="0" smtClean="0">
                <a:solidFill>
                  <a:srgbClr val="FF0000"/>
                </a:solidFill>
              </a:rPr>
              <a:t>35 of 54 faithful in attendance </a:t>
            </a:r>
            <a:endParaRPr lang="en-US" sz="3300" b="1" u="sng" dirty="0" smtClean="0"/>
          </a:p>
          <a:p>
            <a:pPr>
              <a:lnSpc>
                <a:spcPct val="90000"/>
              </a:lnSpc>
              <a:buFont typeface="Wingdings" pitchFamily="2" charset="2"/>
              <a:buChar char="§"/>
            </a:pPr>
            <a:r>
              <a:rPr lang="en-US" sz="3600" b="1" u="sng" dirty="0" smtClean="0"/>
              <a:t>38/38 placed membership are still faithful</a:t>
            </a:r>
            <a:endParaRPr lang="en-US" sz="3600" b="1" u="sng" dirty="0"/>
          </a:p>
          <a:p>
            <a:pPr>
              <a:lnSpc>
                <a:spcPct val="90000"/>
              </a:lnSpc>
              <a:buFont typeface="Wingdings" pitchFamily="2" charset="2"/>
              <a:buChar char="§"/>
            </a:pPr>
            <a:r>
              <a:rPr lang="en-US" sz="3600" b="1" u="sng" dirty="0" smtClean="0"/>
              <a:t>10 restored </a:t>
            </a:r>
            <a:r>
              <a:rPr lang="en-US" sz="3600" b="1" dirty="0" smtClean="0">
                <a:solidFill>
                  <a:srgbClr val="FF0000"/>
                </a:solidFill>
              </a:rPr>
              <a:t>– 9/10 faithful</a:t>
            </a:r>
            <a:endParaRPr lang="en-US" sz="3600" b="1" dirty="0">
              <a:solidFill>
                <a:srgbClr val="FF0000"/>
              </a:solidFill>
            </a:endParaRPr>
          </a:p>
          <a:p>
            <a:pPr marL="0" indent="0" algn="ctr">
              <a:lnSpc>
                <a:spcPct val="90000"/>
              </a:lnSpc>
              <a:buNone/>
            </a:pPr>
            <a:r>
              <a:rPr lang="en-US" sz="3600" b="1" u="sng" dirty="0" smtClean="0">
                <a:solidFill>
                  <a:srgbClr val="FF0000"/>
                </a:solidFill>
              </a:rPr>
              <a:t>105 SOULS! </a:t>
            </a:r>
            <a:endParaRPr lang="en-US" sz="3600" b="1" u="sng" dirty="0">
              <a:solidFill>
                <a:srgbClr val="FF0000"/>
              </a:solidFill>
            </a:endParaRPr>
          </a:p>
          <a:p>
            <a:pPr marL="0" indent="0">
              <a:lnSpc>
                <a:spcPct val="90000"/>
              </a:lnSpc>
              <a:buNone/>
            </a:pPr>
            <a:endParaRPr lang="en-US" sz="3600" b="1" dirty="0" smtClean="0">
              <a:solidFill>
                <a:srgbClr val="FF0000"/>
              </a:solidFill>
            </a:endParaRPr>
          </a:p>
          <a:p>
            <a:pPr lvl="1">
              <a:lnSpc>
                <a:spcPct val="90000"/>
              </a:lnSpc>
              <a:buFont typeface="Wingdings" pitchFamily="2" charset="2"/>
              <a:buChar char="§"/>
            </a:pPr>
            <a:endParaRPr lang="en-US" sz="3300" b="1" dirty="0" smtClean="0">
              <a:solidFill>
                <a:srgbClr val="FF0000"/>
              </a:solidFill>
            </a:endParaRPr>
          </a:p>
          <a:p>
            <a:pPr marL="457071" lvl="1" indent="0">
              <a:lnSpc>
                <a:spcPct val="90000"/>
              </a:lnSpc>
              <a:buNone/>
            </a:pPr>
            <a:endParaRPr lang="en-US" sz="3300" b="1" dirty="0" smtClean="0">
              <a:solidFill>
                <a:srgbClr val="FF0000"/>
              </a:solidFill>
            </a:endParaRPr>
          </a:p>
        </p:txBody>
      </p:sp>
      <p:pic>
        <p:nvPicPr>
          <p:cNvPr id="2" name="Picture 1"/>
          <p:cNvPicPr>
            <a:picLocks noChangeAspect="1"/>
          </p:cNvPicPr>
          <p:nvPr/>
        </p:nvPicPr>
        <p:blipFill>
          <a:blip r:embed="rId3"/>
          <a:stretch>
            <a:fillRect/>
          </a:stretch>
        </p:blipFill>
        <p:spPr>
          <a:xfrm>
            <a:off x="152400" y="5884664"/>
            <a:ext cx="1695053" cy="973336"/>
          </a:xfrm>
          <a:prstGeom prst="rect">
            <a:avLst/>
          </a:prstGeom>
        </p:spPr>
      </p:pic>
    </p:spTree>
    <p:extLst>
      <p:ext uri="{BB962C8B-B14F-4D97-AF65-F5344CB8AC3E}">
        <p14:creationId xmlns:p14="http://schemas.microsoft.com/office/powerpoint/2010/main" val="4233476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 calcmode="lin" valueType="num">
                                      <p:cBhvr additive="base">
                                        <p:cTn id="7"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anim calcmode="lin" valueType="num">
                                      <p:cBhvr additive="base">
                                        <p:cTn id="11"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anim calcmode="lin" valueType="num">
                                      <p:cBhvr additive="base">
                                        <p:cTn id="17"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anim calcmode="lin" valueType="num">
                                      <p:cBhvr additive="base">
                                        <p:cTn id="23"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171">
                                            <p:txEl>
                                              <p:pRg st="5" end="5"/>
                                            </p:txEl>
                                          </p:spTgt>
                                        </p:tgtEl>
                                        <p:attrNameLst>
                                          <p:attrName>style.visibility</p:attrName>
                                        </p:attrNameLst>
                                      </p:cBhvr>
                                      <p:to>
                                        <p:strVal val="visible"/>
                                      </p:to>
                                    </p:set>
                                    <p:anim calcmode="lin" valueType="num">
                                      <p:cBhvr additive="base">
                                        <p:cTn id="29" dur="500" fill="hold"/>
                                        <p:tgtEl>
                                          <p:spTgt spid="717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1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6248400" cy="762000"/>
          </a:xfrm>
          <a:solidFill>
            <a:srgbClr val="00B050"/>
          </a:solidFill>
          <a:ln>
            <a:solidFill>
              <a:srgbClr val="000066"/>
            </a:solidFill>
          </a:ln>
        </p:spPr>
        <p:txBody>
          <a:bodyPr/>
          <a:lstStyle/>
          <a:p>
            <a:r>
              <a:rPr lang="en-US" dirty="0" smtClean="0"/>
              <a:t>First Steps To Take </a:t>
            </a:r>
            <a:endParaRPr lang="en-US" dirty="0"/>
          </a:p>
        </p:txBody>
      </p:sp>
      <p:sp>
        <p:nvSpPr>
          <p:cNvPr id="5" name="Rectangle 4"/>
          <p:cNvSpPr/>
          <p:nvPr/>
        </p:nvSpPr>
        <p:spPr>
          <a:xfrm>
            <a:off x="3657600" y="1143000"/>
            <a:ext cx="4177554" cy="1200329"/>
          </a:xfrm>
          <a:prstGeom prst="rect">
            <a:avLst/>
          </a:prstGeom>
          <a:noFill/>
        </p:spPr>
        <p:txBody>
          <a:bodyPr wrap="non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#1. To see yourself </a:t>
            </a:r>
          </a:p>
          <a:p>
            <a:pPr algn="ctr"/>
            <a:r>
              <a:rPr lang="en-US" sz="3600" b="0" cap="none" spc="0" dirty="0" smtClean="0">
                <a:ln w="0"/>
                <a:solidFill>
                  <a:schemeClr val="tx1"/>
                </a:solidFill>
                <a:effectLst>
                  <a:outerShdw blurRad="38100" dist="19050" dir="2700000" algn="tl" rotWithShape="0">
                    <a:schemeClr val="dk1">
                      <a:alpha val="40000"/>
                    </a:schemeClr>
                  </a:outerShdw>
                </a:effectLst>
              </a:rPr>
              <a:t>as a soul winner!</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3657600" y="2350962"/>
            <a:ext cx="4267199" cy="1200329"/>
          </a:xfrm>
          <a:prstGeom prst="rect">
            <a:avLst/>
          </a:prstGeom>
          <a:noFill/>
        </p:spPr>
        <p:txBody>
          <a:bodyPr wrap="square" lIns="91440" tIns="45720" rIns="91440" bIns="45720">
            <a:spAutoFit/>
          </a:bodyPr>
          <a:lstStyle/>
          <a:p>
            <a:r>
              <a:rPr lang="en-US" sz="3600" b="0" cap="none" spc="0" dirty="0" smtClean="0">
                <a:ln w="0"/>
                <a:solidFill>
                  <a:schemeClr val="tx1"/>
                </a:solidFill>
                <a:effectLst>
                  <a:outerShdw blurRad="38100" dist="19050" dir="2700000" algn="tl" rotWithShape="0">
                    <a:schemeClr val="dk1">
                      <a:alpha val="40000"/>
                    </a:schemeClr>
                  </a:outerShdw>
                </a:effectLst>
              </a:rPr>
              <a:t>#2. Have assurance </a:t>
            </a:r>
          </a:p>
          <a:p>
            <a:pPr algn="ctr"/>
            <a:r>
              <a:rPr lang="en-US" sz="3600" b="0" cap="none" spc="0" dirty="0" smtClean="0">
                <a:ln w="0"/>
                <a:solidFill>
                  <a:schemeClr val="tx1"/>
                </a:solidFill>
                <a:effectLst>
                  <a:outerShdw blurRad="38100" dist="19050" dir="2700000" algn="tl" rotWithShape="0">
                    <a:schemeClr val="dk1">
                      <a:alpha val="40000"/>
                    </a:schemeClr>
                  </a:outerShdw>
                </a:effectLst>
              </a:rPr>
              <a:t>of your salvation!</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3750269" y="3571885"/>
            <a:ext cx="4267199" cy="1200329"/>
          </a:xfrm>
          <a:prstGeom prst="rect">
            <a:avLst/>
          </a:prstGeom>
          <a:noFill/>
        </p:spPr>
        <p:txBody>
          <a:bodyPr wrap="square" lIns="91440" tIns="45720" rIns="91440" bIns="45720">
            <a:spAutoFit/>
          </a:bodyPr>
          <a:lstStyle/>
          <a:p>
            <a:r>
              <a:rPr lang="en-US" sz="3600" b="0" cap="none" spc="0" dirty="0" smtClean="0">
                <a:ln w="0"/>
                <a:solidFill>
                  <a:schemeClr val="tx1"/>
                </a:solidFill>
                <a:effectLst>
                  <a:outerShdw blurRad="38100" dist="19050" dir="2700000" algn="tl" rotWithShape="0">
                    <a:schemeClr val="dk1">
                      <a:alpha val="40000"/>
                    </a:schemeClr>
                  </a:outerShdw>
                </a:effectLst>
              </a:rPr>
              <a:t>#3. Get the proper tools and training!</a:t>
            </a:r>
            <a:endParaRPr lang="en-US" sz="3600" b="0" cap="none" spc="0" dirty="0">
              <a:ln w="0"/>
              <a:solidFill>
                <a:schemeClr val="tx1"/>
              </a:solidFill>
              <a:effectLst>
                <a:outerShdw blurRad="38100" dist="19050" dir="2700000" algn="tl" rotWithShape="0">
                  <a:schemeClr val="dk1">
                    <a:alpha val="40000"/>
                  </a:schemeClr>
                </a:outerShdw>
              </a:effectLst>
            </a:endParaRPr>
          </a:p>
        </p:txBody>
      </p:sp>
      <p:pic>
        <p:nvPicPr>
          <p:cNvPr id="7" name="Content Placeholder 6"/>
          <p:cNvPicPr>
            <a:picLocks noGrp="1" noChangeAspect="1"/>
          </p:cNvPicPr>
          <p:nvPr>
            <p:ph idx="1"/>
          </p:nvPr>
        </p:nvPicPr>
        <p:blipFill>
          <a:blip r:embed="rId2"/>
          <a:stretch>
            <a:fillRect/>
          </a:stretch>
        </p:blipFill>
        <p:spPr>
          <a:xfrm>
            <a:off x="1600200" y="3124200"/>
            <a:ext cx="1371600" cy="182393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170003"/>
            <a:ext cx="1849498" cy="1705079"/>
          </a:xfrm>
          <a:prstGeom prst="rect">
            <a:avLst/>
          </a:prstGeom>
        </p:spPr>
      </p:pic>
    </p:spTree>
    <p:extLst>
      <p:ext uri="{BB962C8B-B14F-4D97-AF65-F5344CB8AC3E}">
        <p14:creationId xmlns:p14="http://schemas.microsoft.com/office/powerpoint/2010/main" val="93554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13914" cy="1066800"/>
          </a:xfrm>
          <a:solidFill>
            <a:srgbClr val="FFC000"/>
          </a:solidFill>
          <a:ln>
            <a:solidFill>
              <a:schemeClr val="tx1"/>
            </a:solidFill>
          </a:ln>
        </p:spPr>
        <p:txBody>
          <a:bodyPr>
            <a:normAutofit fontScale="90000"/>
          </a:bodyPr>
          <a:lstStyle/>
          <a:p>
            <a:r>
              <a:rPr lang="en-US" sz="4400" b="1" dirty="0" smtClean="0"/>
              <a:t>What is JA’s Net Growth Rate?</a:t>
            </a:r>
            <a:br>
              <a:rPr lang="en-US" sz="4400" b="1" dirty="0" smtClean="0"/>
            </a:br>
            <a:r>
              <a:rPr lang="en-US" sz="3600" b="1" dirty="0" smtClean="0"/>
              <a:t>August 2010 – December 2011</a:t>
            </a:r>
            <a:endParaRPr lang="en-US" sz="3600" b="1" dirty="0"/>
          </a:p>
        </p:txBody>
      </p:sp>
      <p:sp>
        <p:nvSpPr>
          <p:cNvPr id="3" name="Content Placeholder 2"/>
          <p:cNvSpPr>
            <a:spLocks noGrp="1"/>
          </p:cNvSpPr>
          <p:nvPr>
            <p:ph idx="1"/>
          </p:nvPr>
        </p:nvSpPr>
        <p:spPr>
          <a:xfrm>
            <a:off x="304800" y="1295400"/>
            <a:ext cx="8305800" cy="4800600"/>
          </a:xfrm>
          <a:solidFill>
            <a:srgbClr val="FFFF00"/>
          </a:solidFill>
          <a:ln>
            <a:solidFill>
              <a:schemeClr val="tx1"/>
            </a:solidFill>
          </a:ln>
        </p:spPr>
        <p:txBody>
          <a:bodyPr>
            <a:normAutofit lnSpcReduction="10000"/>
          </a:bodyPr>
          <a:lstStyle/>
          <a:p>
            <a:pPr marL="0" indent="0" algn="ctr">
              <a:buNone/>
            </a:pPr>
            <a:r>
              <a:rPr lang="en-US" sz="3600" b="1" dirty="0" smtClean="0"/>
              <a:t>55 Total retention of souls </a:t>
            </a:r>
          </a:p>
          <a:p>
            <a:pPr>
              <a:buFont typeface="Wingdings" pitchFamily="2" charset="2"/>
              <a:buChar char="Ø"/>
            </a:pPr>
            <a:r>
              <a:rPr lang="en-US" sz="3600" dirty="0" smtClean="0"/>
              <a:t>-10 -- Attrition (5%) Deaths/moved away =</a:t>
            </a:r>
          </a:p>
          <a:p>
            <a:pPr>
              <a:buFont typeface="Wingdings" pitchFamily="2" charset="2"/>
              <a:buChar char="Ø"/>
            </a:pPr>
            <a:r>
              <a:rPr lang="en-US" sz="3600" dirty="0" smtClean="0"/>
              <a:t>45 net growth + 10 babies = 55 total</a:t>
            </a:r>
          </a:p>
          <a:p>
            <a:pPr>
              <a:buFont typeface="Wingdings" pitchFamily="2" charset="2"/>
              <a:buChar char="Ø"/>
            </a:pPr>
            <a:r>
              <a:rPr lang="en-US" sz="3600" dirty="0" smtClean="0"/>
              <a:t>Approx. </a:t>
            </a:r>
            <a:r>
              <a:rPr lang="en-US" sz="3600" dirty="0" smtClean="0">
                <a:solidFill>
                  <a:srgbClr val="FF0000"/>
                </a:solidFill>
              </a:rPr>
              <a:t>10 %  net growth rate!</a:t>
            </a:r>
          </a:p>
          <a:p>
            <a:pPr>
              <a:buFont typeface="Wingdings" pitchFamily="2" charset="2"/>
              <a:buChar char="Ø"/>
            </a:pPr>
            <a:r>
              <a:rPr lang="en-US" sz="3600" dirty="0" smtClean="0"/>
              <a:t>Double in 7.2 years! </a:t>
            </a:r>
          </a:p>
          <a:p>
            <a:pPr>
              <a:buFont typeface="Wingdings" pitchFamily="2" charset="2"/>
              <a:buChar char="Ø"/>
            </a:pPr>
            <a:r>
              <a:rPr lang="en-US" sz="3600" dirty="0" smtClean="0"/>
              <a:t>Need a bigger auditorium!!</a:t>
            </a:r>
            <a:endParaRPr lang="en-US" sz="3600" dirty="0"/>
          </a:p>
        </p:txBody>
      </p:sp>
      <p:sp>
        <p:nvSpPr>
          <p:cNvPr id="4" name="Rectangle 3"/>
          <p:cNvSpPr/>
          <p:nvPr/>
        </p:nvSpPr>
        <p:spPr>
          <a:xfrm>
            <a:off x="1815098" y="6201383"/>
            <a:ext cx="5361404" cy="461665"/>
          </a:xfrm>
          <a:prstGeom prst="rect">
            <a:avLst/>
          </a:prstGeom>
          <a:solidFill>
            <a:schemeClr val="accent1"/>
          </a:solidFill>
          <a:ln>
            <a:solidFill>
              <a:schemeClr val="tx2"/>
            </a:solidFill>
          </a:ln>
        </p:spPr>
        <p:txBody>
          <a:bodyPr wrap="none" lIns="91440" tIns="45720" rIns="91440" bIns="45720">
            <a:spAutoFit/>
          </a:bodyPr>
          <a:lstStyle/>
          <a:p>
            <a:pPr algn="ctr"/>
            <a:r>
              <a:rPr lang="en-US" sz="2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State of the church address</a:t>
            </a:r>
            <a:endParaRPr lang="en-US" sz="2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407054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p:cTn id="3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ctrTitle"/>
          </p:nvPr>
        </p:nvSpPr>
        <p:spPr/>
        <p:txBody>
          <a:bodyPr/>
          <a:lstStyle/>
          <a:p>
            <a:r>
              <a:rPr lang="en-US" dirty="0" smtClean="0"/>
              <a:t>       </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sp>
        <p:nvSpPr>
          <p:cNvPr id="4" name="Rectangle 3"/>
          <p:cNvSpPr/>
          <p:nvPr/>
        </p:nvSpPr>
        <p:spPr>
          <a:xfrm>
            <a:off x="-33073" y="0"/>
            <a:ext cx="9201456" cy="1446550"/>
          </a:xfrm>
          <a:prstGeom prst="rect">
            <a:avLst/>
          </a:prstGeom>
          <a:solidFill>
            <a:srgbClr val="00B0F0"/>
          </a:solidFill>
          <a:ln w="19050">
            <a:solidFill>
              <a:schemeClr val="tx1"/>
            </a:solidFill>
          </a:ln>
        </p:spPr>
        <p:txBody>
          <a:bodyPr>
            <a:spAutoFit/>
          </a:bodyPr>
          <a:lstStyle/>
          <a:p>
            <a:pPr algn="ctr" fontAlgn="auto">
              <a:spcBef>
                <a:spcPts val="0"/>
              </a:spcBef>
              <a:spcAft>
                <a:spcPts val="0"/>
              </a:spcAft>
              <a:defRPr/>
            </a:pPr>
            <a:r>
              <a:rPr lang="en-US" sz="4400" b="1" dirty="0">
                <a:ln w="17780" cmpd="sng">
                  <a:solidFill>
                    <a:srgbClr val="FFFFFF"/>
                  </a:solidFill>
                  <a:prstDash val="solid"/>
                  <a:miter lim="800000"/>
                </a:ln>
                <a:solidFill>
                  <a:prstClr val="black"/>
                </a:solidFill>
                <a:effectLst>
                  <a:outerShdw blurRad="50800" algn="tl" rotWithShape="0">
                    <a:srgbClr val="000000"/>
                  </a:outerShdw>
                </a:effectLst>
                <a:latin typeface="Calibri"/>
              </a:rPr>
              <a:t>Welcome from the Johnson Ave</a:t>
            </a:r>
          </a:p>
          <a:p>
            <a:pPr algn="ctr" fontAlgn="auto">
              <a:spcBef>
                <a:spcPts val="0"/>
              </a:spcBef>
              <a:spcAft>
                <a:spcPts val="0"/>
              </a:spcAft>
              <a:defRPr/>
            </a:pPr>
            <a:r>
              <a:rPr lang="en-US" sz="4400" b="1" dirty="0">
                <a:ln w="17780" cmpd="sng">
                  <a:solidFill>
                    <a:srgbClr val="FFFFFF"/>
                  </a:solidFill>
                  <a:prstDash val="solid"/>
                  <a:miter lim="800000"/>
                </a:ln>
                <a:solidFill>
                  <a:prstClr val="black"/>
                </a:solidFill>
                <a:effectLst>
                  <a:outerShdw blurRad="50800" algn="tl" rotWithShape="0">
                    <a:srgbClr val="000000"/>
                  </a:outerShdw>
                </a:effectLst>
                <a:latin typeface="Calibri"/>
              </a:rPr>
              <a:t>Church family!</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73" y="1446550"/>
            <a:ext cx="9177073" cy="541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992590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ctrTitle"/>
          </p:nvPr>
        </p:nvSpPr>
        <p:spPr/>
        <p:txBody>
          <a:bodyPr/>
          <a:lstStyle/>
          <a:p>
            <a:r>
              <a:rPr lang="en-US" dirty="0" smtClean="0"/>
              <a:t>       </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pic>
        <p:nvPicPr>
          <p:cNvPr id="163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249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073" y="0"/>
            <a:ext cx="9201456" cy="1446550"/>
          </a:xfrm>
          <a:prstGeom prst="rect">
            <a:avLst/>
          </a:prstGeom>
          <a:solidFill>
            <a:srgbClr val="00B0F0"/>
          </a:solidFill>
          <a:ln w="19050">
            <a:solidFill>
              <a:schemeClr val="tx1"/>
            </a:solidFill>
          </a:ln>
        </p:spPr>
        <p:txBody>
          <a:bodyPr>
            <a:spAutoFit/>
          </a:bodyPr>
          <a:lstStyle/>
          <a:p>
            <a:pPr algn="ctr" fontAlgn="auto">
              <a:spcBef>
                <a:spcPts val="0"/>
              </a:spcBef>
              <a:spcAft>
                <a:spcPts val="0"/>
              </a:spcAft>
              <a:defRPr/>
            </a:pPr>
            <a:r>
              <a:rPr lang="en-US" sz="4400" b="1" dirty="0">
                <a:ln w="17780" cmpd="sng">
                  <a:solidFill>
                    <a:srgbClr val="FFFFFF"/>
                  </a:solidFill>
                  <a:prstDash val="solid"/>
                  <a:miter lim="800000"/>
                </a:ln>
                <a:solidFill>
                  <a:prstClr val="black"/>
                </a:solidFill>
                <a:effectLst>
                  <a:outerShdw blurRad="50800" algn="tl" rotWithShape="0">
                    <a:srgbClr val="000000"/>
                  </a:outerShdw>
                </a:effectLst>
                <a:latin typeface="Calibri"/>
              </a:rPr>
              <a:t>Welcome from the Johnson Ave</a:t>
            </a:r>
          </a:p>
          <a:p>
            <a:pPr algn="ctr" fontAlgn="auto">
              <a:spcBef>
                <a:spcPts val="0"/>
              </a:spcBef>
              <a:spcAft>
                <a:spcPts val="0"/>
              </a:spcAft>
              <a:defRPr/>
            </a:pPr>
            <a:r>
              <a:rPr lang="en-US" sz="4400" b="1" dirty="0">
                <a:ln w="17780" cmpd="sng">
                  <a:solidFill>
                    <a:srgbClr val="FFFFFF"/>
                  </a:solidFill>
                  <a:prstDash val="solid"/>
                  <a:miter lim="800000"/>
                </a:ln>
                <a:solidFill>
                  <a:prstClr val="black"/>
                </a:solidFill>
                <a:effectLst>
                  <a:outerShdw blurRad="50800" algn="tl" rotWithShape="0">
                    <a:srgbClr val="000000"/>
                  </a:outerShdw>
                </a:effectLst>
                <a:latin typeface="Calibri"/>
              </a:rPr>
              <a:t>Church family!</a:t>
            </a:r>
          </a:p>
        </p:txBody>
      </p:sp>
    </p:spTree>
    <p:extLst>
      <p:ext uri="{BB962C8B-B14F-4D97-AF65-F5344CB8AC3E}">
        <p14:creationId xmlns:p14="http://schemas.microsoft.com/office/powerpoint/2010/main" val="212580571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ctrTitle"/>
          </p:nvPr>
        </p:nvSpPr>
        <p:spPr/>
        <p:txBody>
          <a:bodyPr/>
          <a:lstStyle/>
          <a:p>
            <a:r>
              <a:rPr lang="en-US" dirty="0" smtClean="0"/>
              <a:t>       </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sp>
        <p:nvSpPr>
          <p:cNvPr id="4" name="Rectangle 3"/>
          <p:cNvSpPr/>
          <p:nvPr/>
        </p:nvSpPr>
        <p:spPr>
          <a:xfrm>
            <a:off x="-33073" y="0"/>
            <a:ext cx="9201456" cy="1446550"/>
          </a:xfrm>
          <a:prstGeom prst="rect">
            <a:avLst/>
          </a:prstGeom>
          <a:solidFill>
            <a:srgbClr val="00B0F0"/>
          </a:solidFill>
          <a:ln w="19050">
            <a:solidFill>
              <a:schemeClr val="tx1"/>
            </a:solidFill>
          </a:ln>
        </p:spPr>
        <p:txBody>
          <a:bodyPr>
            <a:spAutoFit/>
          </a:bodyPr>
          <a:lstStyle/>
          <a:p>
            <a:pPr algn="ctr" fontAlgn="auto">
              <a:spcBef>
                <a:spcPts val="0"/>
              </a:spcBef>
              <a:spcAft>
                <a:spcPts val="0"/>
              </a:spcAft>
              <a:defRPr/>
            </a:pPr>
            <a:r>
              <a:rPr lang="en-US" sz="4400" b="1" dirty="0">
                <a:ln w="17780" cmpd="sng">
                  <a:solidFill>
                    <a:srgbClr val="FFFFFF"/>
                  </a:solidFill>
                  <a:prstDash val="solid"/>
                  <a:miter lim="800000"/>
                </a:ln>
                <a:solidFill>
                  <a:prstClr val="black"/>
                </a:solidFill>
                <a:effectLst>
                  <a:outerShdw blurRad="50800" algn="tl" rotWithShape="0">
                    <a:srgbClr val="000000"/>
                  </a:outerShdw>
                </a:effectLst>
                <a:latin typeface="Calibri"/>
              </a:rPr>
              <a:t>Welcome from the Johnson Ave</a:t>
            </a:r>
          </a:p>
          <a:p>
            <a:pPr algn="ctr" fontAlgn="auto">
              <a:spcBef>
                <a:spcPts val="0"/>
              </a:spcBef>
              <a:spcAft>
                <a:spcPts val="0"/>
              </a:spcAft>
              <a:defRPr/>
            </a:pPr>
            <a:r>
              <a:rPr lang="en-US" sz="4400" b="1" dirty="0">
                <a:ln w="17780" cmpd="sng">
                  <a:solidFill>
                    <a:srgbClr val="FFFFFF"/>
                  </a:solidFill>
                  <a:prstDash val="solid"/>
                  <a:miter lim="800000"/>
                </a:ln>
                <a:solidFill>
                  <a:prstClr val="black"/>
                </a:solidFill>
                <a:effectLst>
                  <a:outerShdw blurRad="50800" algn="tl" rotWithShape="0">
                    <a:srgbClr val="000000"/>
                  </a:outerShdw>
                </a:effectLst>
                <a:latin typeface="Calibri"/>
              </a:rPr>
              <a:t>Church family!</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73" y="1446550"/>
            <a:ext cx="9177073" cy="541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669664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ctrTitle"/>
          </p:nvPr>
        </p:nvSpPr>
        <p:spPr/>
        <p:txBody>
          <a:bodyPr/>
          <a:lstStyle/>
          <a:p>
            <a:r>
              <a:rPr lang="en-US" dirty="0" smtClean="0"/>
              <a:t>       </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pic>
        <p:nvPicPr>
          <p:cNvPr id="163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249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073" y="0"/>
            <a:ext cx="9201456" cy="1446550"/>
          </a:xfrm>
          <a:prstGeom prst="rect">
            <a:avLst/>
          </a:prstGeom>
          <a:solidFill>
            <a:srgbClr val="00B0F0"/>
          </a:solidFill>
          <a:ln w="19050">
            <a:solidFill>
              <a:schemeClr val="tx1"/>
            </a:solidFill>
          </a:ln>
        </p:spPr>
        <p:txBody>
          <a:bodyPr>
            <a:spAutoFit/>
          </a:bodyPr>
          <a:lstStyle/>
          <a:p>
            <a:pPr algn="ctr" fontAlgn="auto">
              <a:spcBef>
                <a:spcPts val="0"/>
              </a:spcBef>
              <a:spcAft>
                <a:spcPts val="0"/>
              </a:spcAft>
              <a:defRPr/>
            </a:pPr>
            <a:r>
              <a:rPr lang="en-US" sz="4400" b="1" dirty="0">
                <a:ln w="17780" cmpd="sng">
                  <a:solidFill>
                    <a:srgbClr val="FFFFFF"/>
                  </a:solidFill>
                  <a:prstDash val="solid"/>
                  <a:miter lim="800000"/>
                </a:ln>
                <a:solidFill>
                  <a:prstClr val="black"/>
                </a:solidFill>
                <a:effectLst>
                  <a:outerShdw blurRad="50800" algn="tl" rotWithShape="0">
                    <a:srgbClr val="000000"/>
                  </a:outerShdw>
                </a:effectLst>
                <a:latin typeface="Calibri"/>
              </a:rPr>
              <a:t>Welcome from the Johnson Ave</a:t>
            </a:r>
          </a:p>
          <a:p>
            <a:pPr algn="ctr" fontAlgn="auto">
              <a:spcBef>
                <a:spcPts val="0"/>
              </a:spcBef>
              <a:spcAft>
                <a:spcPts val="0"/>
              </a:spcAft>
              <a:defRPr/>
            </a:pPr>
            <a:r>
              <a:rPr lang="en-US" sz="4400" b="1" dirty="0">
                <a:ln w="17780" cmpd="sng">
                  <a:solidFill>
                    <a:srgbClr val="FFFFFF"/>
                  </a:solidFill>
                  <a:prstDash val="solid"/>
                  <a:miter lim="800000"/>
                </a:ln>
                <a:solidFill>
                  <a:prstClr val="black"/>
                </a:solidFill>
                <a:effectLst>
                  <a:outerShdw blurRad="50800" algn="tl" rotWithShape="0">
                    <a:srgbClr val="000000"/>
                  </a:outerShdw>
                </a:effectLst>
                <a:latin typeface="Calibri"/>
              </a:rPr>
              <a:t>Church family!</a:t>
            </a:r>
          </a:p>
        </p:txBody>
      </p:sp>
    </p:spTree>
    <p:extLst>
      <p:ext uri="{BB962C8B-B14F-4D97-AF65-F5344CB8AC3E}">
        <p14:creationId xmlns:p14="http://schemas.microsoft.com/office/powerpoint/2010/main" val="414367141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ctrTitle"/>
          </p:nvPr>
        </p:nvSpPr>
        <p:spPr/>
        <p:txBody>
          <a:bodyPr/>
          <a:lstStyle/>
          <a:p>
            <a:r>
              <a:rPr lang="en-US" dirty="0" smtClean="0"/>
              <a:t>       </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sp>
        <p:nvSpPr>
          <p:cNvPr id="4" name="Rectangle 3"/>
          <p:cNvSpPr/>
          <p:nvPr/>
        </p:nvSpPr>
        <p:spPr>
          <a:xfrm>
            <a:off x="-33073" y="0"/>
            <a:ext cx="9201456" cy="1446550"/>
          </a:xfrm>
          <a:prstGeom prst="rect">
            <a:avLst/>
          </a:prstGeom>
          <a:solidFill>
            <a:srgbClr val="00B0F0"/>
          </a:solidFill>
          <a:ln w="19050">
            <a:solidFill>
              <a:schemeClr val="tx1"/>
            </a:solidFill>
          </a:ln>
        </p:spPr>
        <p:txBody>
          <a:bodyPr>
            <a:spAutoFit/>
          </a:bodyPr>
          <a:lstStyle/>
          <a:p>
            <a:pPr algn="ctr" fontAlgn="auto">
              <a:spcBef>
                <a:spcPts val="0"/>
              </a:spcBef>
              <a:spcAft>
                <a:spcPts val="0"/>
              </a:spcAft>
              <a:defRPr/>
            </a:pPr>
            <a:r>
              <a:rPr lang="en-US" sz="4400" b="1" dirty="0">
                <a:ln w="17780" cmpd="sng">
                  <a:solidFill>
                    <a:srgbClr val="FFFFFF"/>
                  </a:solidFill>
                  <a:prstDash val="solid"/>
                  <a:miter lim="800000"/>
                </a:ln>
                <a:solidFill>
                  <a:prstClr val="black"/>
                </a:solidFill>
                <a:effectLst>
                  <a:outerShdw blurRad="50800" algn="tl" rotWithShape="0">
                    <a:srgbClr val="000000"/>
                  </a:outerShdw>
                </a:effectLst>
                <a:latin typeface="Calibri"/>
              </a:rPr>
              <a:t>Welcome from the Johnson Ave</a:t>
            </a:r>
          </a:p>
          <a:p>
            <a:pPr algn="ctr" fontAlgn="auto">
              <a:spcBef>
                <a:spcPts val="0"/>
              </a:spcBef>
              <a:spcAft>
                <a:spcPts val="0"/>
              </a:spcAft>
              <a:defRPr/>
            </a:pPr>
            <a:r>
              <a:rPr lang="en-US" sz="4400" b="1" dirty="0">
                <a:ln w="17780" cmpd="sng">
                  <a:solidFill>
                    <a:srgbClr val="FFFFFF"/>
                  </a:solidFill>
                  <a:prstDash val="solid"/>
                  <a:miter lim="800000"/>
                </a:ln>
                <a:solidFill>
                  <a:prstClr val="black"/>
                </a:solidFill>
                <a:effectLst>
                  <a:outerShdw blurRad="50800" algn="tl" rotWithShape="0">
                    <a:srgbClr val="000000"/>
                  </a:outerShdw>
                </a:effectLst>
                <a:latin typeface="Calibri"/>
              </a:rPr>
              <a:t>Church family!</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73" y="1446550"/>
            <a:ext cx="9177073" cy="541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8102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71600" y="274639"/>
            <a:ext cx="6400800" cy="1143000"/>
          </a:xfrm>
          <a:solidFill>
            <a:srgbClr val="00B050"/>
          </a:solidFill>
          <a:ln>
            <a:solidFill>
              <a:srgbClr val="002060"/>
            </a:solidFill>
          </a:ln>
        </p:spPr>
        <p:txBody>
          <a:bodyPr/>
          <a:lstStyle/>
          <a:p>
            <a:r>
              <a:rPr lang="en-US" dirty="0" smtClean="0"/>
              <a:t>Why so superior?</a:t>
            </a:r>
            <a:endParaRPr lang="en-US" dirty="0"/>
          </a:p>
        </p:txBody>
      </p:sp>
      <p:sp>
        <p:nvSpPr>
          <p:cNvPr id="7171" name="Rectangle 3"/>
          <p:cNvSpPr>
            <a:spLocks noGrp="1" noChangeArrowheads="1"/>
          </p:cNvSpPr>
          <p:nvPr>
            <p:ph type="body" idx="1"/>
          </p:nvPr>
        </p:nvSpPr>
        <p:spPr>
          <a:xfrm>
            <a:off x="1524000" y="1600200"/>
            <a:ext cx="6172200" cy="3810000"/>
          </a:xfrm>
          <a:solidFill>
            <a:srgbClr val="92D050"/>
          </a:solidFill>
          <a:ln>
            <a:solidFill>
              <a:srgbClr val="002060"/>
            </a:solidFill>
          </a:ln>
        </p:spPr>
        <p:txBody>
          <a:bodyPr/>
          <a:lstStyle/>
          <a:p>
            <a:pPr>
              <a:lnSpc>
                <a:spcPct val="90000"/>
              </a:lnSpc>
            </a:pPr>
            <a:r>
              <a:rPr lang="en-US" dirty="0" smtClean="0"/>
              <a:t>Focus is on </a:t>
            </a:r>
            <a:r>
              <a:rPr lang="en-US" u="sng" dirty="0" smtClean="0"/>
              <a:t>where the </a:t>
            </a:r>
            <a:r>
              <a:rPr lang="en-US" b="1" u="sng" dirty="0" smtClean="0"/>
              <a:t>power </a:t>
            </a:r>
            <a:r>
              <a:rPr lang="en-US" u="sng" dirty="0" smtClean="0"/>
              <a:t>is</a:t>
            </a:r>
            <a:r>
              <a:rPr lang="en-US" dirty="0" smtClean="0"/>
              <a:t> (Rom1:16)!</a:t>
            </a:r>
          </a:p>
          <a:p>
            <a:pPr>
              <a:lnSpc>
                <a:spcPct val="90000"/>
              </a:lnSpc>
            </a:pPr>
            <a:r>
              <a:rPr lang="en-US" dirty="0" smtClean="0"/>
              <a:t>Discusses </a:t>
            </a:r>
            <a:r>
              <a:rPr lang="en-US" b="1" dirty="0" smtClean="0"/>
              <a:t>who</a:t>
            </a:r>
            <a:r>
              <a:rPr lang="en-US" dirty="0" smtClean="0"/>
              <a:t> and </a:t>
            </a:r>
            <a:r>
              <a:rPr lang="en-US" b="1" dirty="0" smtClean="0"/>
              <a:t>what</a:t>
            </a:r>
            <a:r>
              <a:rPr lang="en-US" dirty="0" smtClean="0"/>
              <a:t> God and Jesus have done and </a:t>
            </a:r>
            <a:r>
              <a:rPr lang="en-US" i="1" dirty="0" smtClean="0"/>
              <a:t>why</a:t>
            </a:r>
            <a:r>
              <a:rPr lang="en-US" dirty="0" smtClean="0"/>
              <a:t> He had to die first. </a:t>
            </a:r>
          </a:p>
          <a:p>
            <a:pPr>
              <a:lnSpc>
                <a:spcPct val="90000"/>
              </a:lnSpc>
            </a:pPr>
            <a:r>
              <a:rPr lang="en-US" dirty="0" smtClean="0"/>
              <a:t>Lays out the importance of the </a:t>
            </a:r>
            <a:r>
              <a:rPr lang="en-US" u="sng" dirty="0" smtClean="0"/>
              <a:t>true gospel and its connection to baptism</a:t>
            </a:r>
            <a:r>
              <a:rPr lang="en-US" dirty="0" smtClean="0"/>
              <a:t>.    </a:t>
            </a:r>
          </a:p>
          <a:p>
            <a:pPr>
              <a:lnSpc>
                <a:spcPct val="90000"/>
              </a:lnSpc>
            </a:pPr>
            <a:endParaRPr lang="en-US" sz="3500" dirty="0"/>
          </a:p>
        </p:txBody>
      </p:sp>
      <p:pic>
        <p:nvPicPr>
          <p:cNvPr id="2" name="Picture 1"/>
          <p:cNvPicPr>
            <a:picLocks noChangeAspect="1"/>
          </p:cNvPicPr>
          <p:nvPr/>
        </p:nvPicPr>
        <p:blipFill>
          <a:blip r:embed="rId3"/>
          <a:stretch>
            <a:fillRect/>
          </a:stretch>
        </p:blipFill>
        <p:spPr>
          <a:xfrm>
            <a:off x="7010400" y="258426"/>
            <a:ext cx="1990521" cy="1143000"/>
          </a:xfrm>
          <a:prstGeom prst="rect">
            <a:avLst/>
          </a:prstGeom>
        </p:spPr>
      </p:pic>
      <p:pic>
        <p:nvPicPr>
          <p:cNvPr id="3" name="Picture 2"/>
          <p:cNvPicPr>
            <a:picLocks noChangeAspect="1"/>
          </p:cNvPicPr>
          <p:nvPr/>
        </p:nvPicPr>
        <p:blipFill>
          <a:blip r:embed="rId4"/>
          <a:stretch>
            <a:fillRect/>
          </a:stretch>
        </p:blipFill>
        <p:spPr>
          <a:xfrm>
            <a:off x="143079" y="293801"/>
            <a:ext cx="1993565" cy="114005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8854" y="1433852"/>
            <a:ext cx="1452067" cy="1821485"/>
          </a:xfrm>
          <a:prstGeom prst="rect">
            <a:avLst/>
          </a:prstGeom>
        </p:spPr>
      </p:pic>
    </p:spTree>
    <p:extLst>
      <p:ext uri="{BB962C8B-B14F-4D97-AF65-F5344CB8AC3E}">
        <p14:creationId xmlns:p14="http://schemas.microsoft.com/office/powerpoint/2010/main" val="133876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171">
                                            <p:txEl>
                                              <p:pRg st="1" end="1"/>
                                            </p:txEl>
                                          </p:spTgt>
                                        </p:tgtEl>
                                        <p:attrNameLst>
                                          <p:attrName>style.visibility</p:attrName>
                                        </p:attrNameLst>
                                      </p:cBhvr>
                                      <p:to>
                                        <p:strVal val="visible"/>
                                      </p:to>
                                    </p:set>
                                    <p:animEffect transition="in" filter="fade">
                                      <p:cBhvr>
                                        <p:cTn id="18" dur="500"/>
                                        <p:tgtEl>
                                          <p:spTgt spid="717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171">
                                            <p:txEl>
                                              <p:pRg st="2" end="2"/>
                                            </p:txEl>
                                          </p:spTgt>
                                        </p:tgtEl>
                                        <p:attrNameLst>
                                          <p:attrName>style.visibility</p:attrName>
                                        </p:attrNameLst>
                                      </p:cBhvr>
                                      <p:to>
                                        <p:strVal val="visible"/>
                                      </p:to>
                                    </p:set>
                                    <p:animEffect transition="in" filter="fade">
                                      <p:cBhvr>
                                        <p:cTn id="23" dur="5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71600" y="274639"/>
            <a:ext cx="6400800" cy="1143000"/>
          </a:xfrm>
          <a:solidFill>
            <a:srgbClr val="00B050"/>
          </a:solidFill>
          <a:ln>
            <a:solidFill>
              <a:srgbClr val="002060"/>
            </a:solidFill>
          </a:ln>
        </p:spPr>
        <p:txBody>
          <a:bodyPr/>
          <a:lstStyle/>
          <a:p>
            <a:r>
              <a:rPr lang="en-US" dirty="0" smtClean="0"/>
              <a:t>Why so superior?</a:t>
            </a:r>
            <a:endParaRPr lang="en-US" dirty="0"/>
          </a:p>
        </p:txBody>
      </p:sp>
      <p:sp>
        <p:nvSpPr>
          <p:cNvPr id="7171" name="Rectangle 3"/>
          <p:cNvSpPr>
            <a:spLocks noGrp="1" noChangeArrowheads="1"/>
          </p:cNvSpPr>
          <p:nvPr>
            <p:ph type="body" idx="1"/>
          </p:nvPr>
        </p:nvSpPr>
        <p:spPr>
          <a:xfrm>
            <a:off x="1524000" y="1600200"/>
            <a:ext cx="6172200" cy="3810000"/>
          </a:xfrm>
          <a:solidFill>
            <a:srgbClr val="92D050"/>
          </a:solidFill>
          <a:ln>
            <a:solidFill>
              <a:srgbClr val="002060"/>
            </a:solidFill>
          </a:ln>
        </p:spPr>
        <p:txBody>
          <a:bodyPr/>
          <a:lstStyle/>
          <a:p>
            <a:pPr>
              <a:lnSpc>
                <a:spcPct val="90000"/>
              </a:lnSpc>
            </a:pPr>
            <a:r>
              <a:rPr lang="en-US" dirty="0" smtClean="0"/>
              <a:t>Approach is more </a:t>
            </a:r>
            <a:r>
              <a:rPr lang="en-US" i="1" dirty="0" smtClean="0"/>
              <a:t>practical.</a:t>
            </a:r>
          </a:p>
          <a:p>
            <a:pPr lvl="1">
              <a:lnSpc>
                <a:spcPct val="90000"/>
              </a:lnSpc>
            </a:pPr>
            <a:r>
              <a:rPr lang="en-US" dirty="0" smtClean="0"/>
              <a:t>Easier to get someone to agree to a one-lesson presentation. </a:t>
            </a:r>
          </a:p>
          <a:p>
            <a:pPr marL="514332" indent="-457200">
              <a:lnSpc>
                <a:spcPct val="90000"/>
              </a:lnSpc>
              <a:buFont typeface="Arial" pitchFamily="34" charset="0"/>
              <a:buChar char="•"/>
            </a:pPr>
            <a:r>
              <a:rPr lang="en-US" dirty="0" smtClean="0"/>
              <a:t>It is </a:t>
            </a:r>
            <a:r>
              <a:rPr lang="en-US" b="1" i="1" dirty="0" smtClean="0"/>
              <a:t>duplicable</a:t>
            </a:r>
            <a:r>
              <a:rPr lang="en-US" b="1" dirty="0" smtClean="0"/>
              <a:t> </a:t>
            </a:r>
            <a:r>
              <a:rPr lang="en-US" dirty="0" smtClean="0"/>
              <a:t>(Eph 4:12)!</a:t>
            </a:r>
          </a:p>
          <a:p>
            <a:pPr marL="914271" lvl="1" indent="-457200">
              <a:lnSpc>
                <a:spcPct val="90000"/>
              </a:lnSpc>
              <a:buFont typeface="Arial" pitchFamily="34" charset="0"/>
              <a:buChar char="•"/>
            </a:pPr>
            <a:r>
              <a:rPr lang="en-US" dirty="0" smtClean="0"/>
              <a:t>Not necessary to be </a:t>
            </a:r>
            <a:r>
              <a:rPr lang="en-US" i="1" dirty="0" smtClean="0"/>
              <a:t>eloquent of speech. </a:t>
            </a:r>
          </a:p>
          <a:p>
            <a:pPr marL="914271" lvl="1" indent="-457200">
              <a:lnSpc>
                <a:spcPct val="90000"/>
              </a:lnSpc>
              <a:buFont typeface="Arial" pitchFamily="34" charset="0"/>
              <a:buChar char="•"/>
            </a:pPr>
            <a:r>
              <a:rPr lang="en-US" dirty="0" smtClean="0"/>
              <a:t>Why did God choose Moses and Paul?    </a:t>
            </a:r>
          </a:p>
          <a:p>
            <a:pPr>
              <a:lnSpc>
                <a:spcPct val="90000"/>
              </a:lnSpc>
            </a:pPr>
            <a:endParaRPr lang="en-US" sz="3500" dirty="0"/>
          </a:p>
        </p:txBody>
      </p:sp>
      <p:pic>
        <p:nvPicPr>
          <p:cNvPr id="4" name="Picture 3"/>
          <p:cNvPicPr>
            <a:picLocks noChangeAspect="1"/>
          </p:cNvPicPr>
          <p:nvPr/>
        </p:nvPicPr>
        <p:blipFill>
          <a:blip r:embed="rId3"/>
          <a:stretch>
            <a:fillRect/>
          </a:stretch>
        </p:blipFill>
        <p:spPr>
          <a:xfrm>
            <a:off x="7010400" y="362150"/>
            <a:ext cx="1685721" cy="967977"/>
          </a:xfrm>
          <a:prstGeom prst="rect">
            <a:avLst/>
          </a:prstGeom>
        </p:spPr>
      </p:pic>
      <p:pic>
        <p:nvPicPr>
          <p:cNvPr id="2" name="Picture 1"/>
          <p:cNvPicPr>
            <a:picLocks noChangeAspect="1"/>
          </p:cNvPicPr>
          <p:nvPr/>
        </p:nvPicPr>
        <p:blipFill>
          <a:blip r:embed="rId4"/>
          <a:stretch>
            <a:fillRect/>
          </a:stretch>
        </p:blipFill>
        <p:spPr>
          <a:xfrm>
            <a:off x="181435" y="5496771"/>
            <a:ext cx="2380330" cy="1361229"/>
          </a:xfrm>
          <a:prstGeom prst="rect">
            <a:avLst/>
          </a:prstGeom>
        </p:spPr>
      </p:pic>
    </p:spTree>
    <p:extLst>
      <p:ext uri="{BB962C8B-B14F-4D97-AF65-F5344CB8AC3E}">
        <p14:creationId xmlns:p14="http://schemas.microsoft.com/office/powerpoint/2010/main" val="77961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71600" y="274639"/>
            <a:ext cx="6400800" cy="1143000"/>
          </a:xfrm>
          <a:solidFill>
            <a:srgbClr val="00B050"/>
          </a:solidFill>
          <a:ln>
            <a:solidFill>
              <a:srgbClr val="002060"/>
            </a:solidFill>
          </a:ln>
        </p:spPr>
        <p:txBody>
          <a:bodyPr/>
          <a:lstStyle/>
          <a:p>
            <a:r>
              <a:rPr lang="en-US" dirty="0" smtClean="0"/>
              <a:t>Tips on Sharing</a:t>
            </a:r>
            <a:endParaRPr lang="en-US" dirty="0"/>
          </a:p>
        </p:txBody>
      </p:sp>
      <p:sp>
        <p:nvSpPr>
          <p:cNvPr id="7171" name="Rectangle 3"/>
          <p:cNvSpPr>
            <a:spLocks noGrp="1" noChangeArrowheads="1"/>
          </p:cNvSpPr>
          <p:nvPr>
            <p:ph type="body" idx="1"/>
          </p:nvPr>
        </p:nvSpPr>
        <p:spPr>
          <a:xfrm>
            <a:off x="1219200" y="1600200"/>
            <a:ext cx="6705600" cy="3657600"/>
          </a:xfrm>
          <a:solidFill>
            <a:srgbClr val="92D050"/>
          </a:solidFill>
          <a:ln>
            <a:solidFill>
              <a:srgbClr val="002060"/>
            </a:solidFill>
          </a:ln>
        </p:spPr>
        <p:txBody>
          <a:bodyPr/>
          <a:lstStyle/>
          <a:p>
            <a:pPr>
              <a:lnSpc>
                <a:spcPct val="90000"/>
              </a:lnSpc>
            </a:pPr>
            <a:r>
              <a:rPr lang="en-US" sz="3100" dirty="0" smtClean="0"/>
              <a:t>Don’t focus on having a “Bible study,” but </a:t>
            </a:r>
            <a:r>
              <a:rPr lang="en-US" sz="3100" u="sng" dirty="0" smtClean="0"/>
              <a:t>simply, “a presentation.</a:t>
            </a:r>
            <a:r>
              <a:rPr lang="en-US" sz="3100" dirty="0" smtClean="0"/>
              <a:t>”</a:t>
            </a:r>
          </a:p>
          <a:p>
            <a:pPr lvl="1">
              <a:lnSpc>
                <a:spcPct val="90000"/>
              </a:lnSpc>
            </a:pPr>
            <a:r>
              <a:rPr lang="en-US" dirty="0" smtClean="0"/>
              <a:t>Keeps it from appearing </a:t>
            </a:r>
            <a:r>
              <a:rPr lang="en-US" i="1" dirty="0" smtClean="0"/>
              <a:t>confrontational (</a:t>
            </a:r>
            <a:r>
              <a:rPr lang="en-US" dirty="0" smtClean="0"/>
              <a:t>2 Tim 2:24-25).</a:t>
            </a:r>
          </a:p>
          <a:p>
            <a:pPr lvl="1">
              <a:lnSpc>
                <a:spcPct val="90000"/>
              </a:lnSpc>
            </a:pPr>
            <a:r>
              <a:rPr lang="en-US" dirty="0" smtClean="0"/>
              <a:t>Deflect questions until the presentation is complete. </a:t>
            </a:r>
          </a:p>
          <a:p>
            <a:pPr lvl="1">
              <a:lnSpc>
                <a:spcPct val="90000"/>
              </a:lnSpc>
            </a:pPr>
            <a:r>
              <a:rPr lang="en-US" dirty="0" smtClean="0"/>
              <a:t> “Join one of our on-going small groups at your convenience.”  </a:t>
            </a:r>
          </a:p>
          <a:p>
            <a:pPr>
              <a:lnSpc>
                <a:spcPct val="90000"/>
              </a:lnSpc>
            </a:pPr>
            <a:endParaRPr lang="en-US" sz="3500" dirty="0"/>
          </a:p>
        </p:txBody>
      </p:sp>
      <p:pic>
        <p:nvPicPr>
          <p:cNvPr id="2" name="Picture 1"/>
          <p:cNvPicPr>
            <a:picLocks noChangeAspect="1"/>
          </p:cNvPicPr>
          <p:nvPr/>
        </p:nvPicPr>
        <p:blipFill>
          <a:blip r:embed="rId3"/>
          <a:stretch>
            <a:fillRect/>
          </a:stretch>
        </p:blipFill>
        <p:spPr>
          <a:xfrm>
            <a:off x="6893009" y="343245"/>
            <a:ext cx="1758782" cy="1005787"/>
          </a:xfrm>
          <a:prstGeom prst="rect">
            <a:avLst/>
          </a:prstGeom>
        </p:spPr>
      </p:pic>
      <p:pic>
        <p:nvPicPr>
          <p:cNvPr id="5" name="Picture 4"/>
          <p:cNvPicPr>
            <a:picLocks noChangeAspect="1"/>
          </p:cNvPicPr>
          <p:nvPr/>
        </p:nvPicPr>
        <p:blipFill>
          <a:blip r:embed="rId3"/>
          <a:stretch>
            <a:fillRect/>
          </a:stretch>
        </p:blipFill>
        <p:spPr>
          <a:xfrm>
            <a:off x="339809" y="343245"/>
            <a:ext cx="1758782" cy="1005787"/>
          </a:xfrm>
          <a:prstGeom prst="rect">
            <a:avLst/>
          </a:prstGeom>
        </p:spPr>
      </p:pic>
    </p:spTree>
    <p:extLst>
      <p:ext uri="{BB962C8B-B14F-4D97-AF65-F5344CB8AC3E}">
        <p14:creationId xmlns:p14="http://schemas.microsoft.com/office/powerpoint/2010/main" val="53719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Effect transition="in" filter="fade">
                                      <p:cBhvr>
                                        <p:cTn id="13" dur="500"/>
                                        <p:tgtEl>
                                          <p:spTgt spid="7171">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171">
                                            <p:txEl>
                                              <p:pRg st="2" end="2"/>
                                            </p:txEl>
                                          </p:spTgt>
                                        </p:tgtEl>
                                        <p:attrNameLst>
                                          <p:attrName>style.visibility</p:attrName>
                                        </p:attrNameLst>
                                      </p:cBhvr>
                                      <p:to>
                                        <p:strVal val="visible"/>
                                      </p:to>
                                    </p:set>
                                    <p:animEffect transition="in" filter="fade">
                                      <p:cBhvr>
                                        <p:cTn id="18" dur="500"/>
                                        <p:tgtEl>
                                          <p:spTgt spid="717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171">
                                            <p:txEl>
                                              <p:pRg st="3" end="3"/>
                                            </p:txEl>
                                          </p:spTgt>
                                        </p:tgtEl>
                                        <p:attrNameLst>
                                          <p:attrName>style.visibility</p:attrName>
                                        </p:attrNameLst>
                                      </p:cBhvr>
                                      <p:to>
                                        <p:strVal val="visible"/>
                                      </p:to>
                                    </p:set>
                                    <p:animEffect transition="in" filter="fade">
                                      <p:cBhvr>
                                        <p:cTn id="23"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6248400" cy="762000"/>
          </a:xfrm>
          <a:solidFill>
            <a:srgbClr val="00B050"/>
          </a:solidFill>
          <a:ln>
            <a:solidFill>
              <a:srgbClr val="000066"/>
            </a:solidFill>
          </a:ln>
        </p:spPr>
        <p:txBody>
          <a:bodyPr/>
          <a:lstStyle/>
          <a:p>
            <a:r>
              <a:rPr lang="en-US" dirty="0" smtClean="0"/>
              <a:t>First Steps To Take </a:t>
            </a:r>
            <a:endParaRPr lang="en-US" dirty="0"/>
          </a:p>
        </p:txBody>
      </p:sp>
      <p:sp>
        <p:nvSpPr>
          <p:cNvPr id="5" name="Rectangle 4"/>
          <p:cNvSpPr/>
          <p:nvPr/>
        </p:nvSpPr>
        <p:spPr>
          <a:xfrm>
            <a:off x="2667000" y="914400"/>
            <a:ext cx="4325059" cy="1138773"/>
          </a:xfrm>
          <a:prstGeom prst="rect">
            <a:avLst/>
          </a:prstGeom>
          <a:noFill/>
        </p:spPr>
        <p:txBody>
          <a:bodyPr wrap="square" lIns="91440" tIns="45720" rIns="91440" bIns="45720">
            <a:spAutoFit/>
          </a:bodyPr>
          <a:lstStyle/>
          <a:p>
            <a:r>
              <a:rPr lang="en-US" sz="3400" dirty="0" smtClean="0">
                <a:ln w="0"/>
                <a:solidFill>
                  <a:srgbClr val="000000"/>
                </a:solidFill>
                <a:effectLst>
                  <a:outerShdw blurRad="38100" dist="19050" dir="2700000" algn="tl" rotWithShape="0">
                    <a:srgbClr val="000000">
                      <a:alpha val="40000"/>
                    </a:srgbClr>
                  </a:outerShdw>
                </a:effectLst>
              </a:rPr>
              <a:t>#4. What works best</a:t>
            </a:r>
          </a:p>
          <a:p>
            <a:r>
              <a:rPr lang="en-US" sz="3400" dirty="0" smtClean="0">
                <a:ln w="0"/>
                <a:solidFill>
                  <a:srgbClr val="000000"/>
                </a:solidFill>
                <a:effectLst>
                  <a:outerShdw blurRad="38100" dist="19050" dir="2700000" algn="tl" rotWithShape="0">
                    <a:srgbClr val="000000">
                      <a:alpha val="40000"/>
                    </a:srgbClr>
                  </a:outerShdw>
                </a:effectLst>
              </a:rPr>
              <a:t>in the 21</a:t>
            </a:r>
            <a:r>
              <a:rPr lang="en-US" sz="3400" baseline="30000" dirty="0" smtClean="0">
                <a:ln w="0"/>
                <a:solidFill>
                  <a:srgbClr val="000000"/>
                </a:solidFill>
                <a:effectLst>
                  <a:outerShdw blurRad="38100" dist="19050" dir="2700000" algn="tl" rotWithShape="0">
                    <a:srgbClr val="000000">
                      <a:alpha val="40000"/>
                    </a:srgbClr>
                  </a:outerShdw>
                </a:effectLst>
              </a:rPr>
              <a:t>st</a:t>
            </a:r>
            <a:r>
              <a:rPr lang="en-US" sz="3400" dirty="0" smtClean="0">
                <a:ln w="0"/>
                <a:solidFill>
                  <a:srgbClr val="000000"/>
                </a:solidFill>
                <a:effectLst>
                  <a:outerShdw blurRad="38100" dist="19050" dir="2700000" algn="tl" rotWithShape="0">
                    <a:srgbClr val="000000">
                      <a:alpha val="40000"/>
                    </a:srgbClr>
                  </a:outerShdw>
                </a:effectLst>
              </a:rPr>
              <a:t> Century?</a:t>
            </a:r>
            <a:endParaRPr lang="en-US" sz="3400" dirty="0">
              <a:ln w="0"/>
              <a:solidFill>
                <a:srgbClr val="000000"/>
              </a:solidFill>
              <a:effectLst>
                <a:outerShdw blurRad="38100" dist="19050" dir="2700000" algn="tl" rotWithShape="0">
                  <a:srgbClr val="000000">
                    <a:alpha val="40000"/>
                  </a:srgbClr>
                </a:outerShdw>
              </a:effectLst>
            </a:endParaRPr>
          </a:p>
        </p:txBody>
      </p:sp>
      <p:sp>
        <p:nvSpPr>
          <p:cNvPr id="9" name="Rectangle 8"/>
          <p:cNvSpPr/>
          <p:nvPr/>
        </p:nvSpPr>
        <p:spPr>
          <a:xfrm>
            <a:off x="1903379" y="2088841"/>
            <a:ext cx="5334000" cy="2554545"/>
          </a:xfrm>
          <a:prstGeom prst="rect">
            <a:avLst/>
          </a:prstGeom>
          <a:noFill/>
          <a:ln w="28575">
            <a:solidFill>
              <a:srgbClr val="00B050"/>
            </a:solid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smtClean="0">
                <a:ln/>
                <a:solidFill>
                  <a:schemeClr val="accent4"/>
                </a:solidFill>
                <a:effectLst/>
              </a:rPr>
              <a:t>“If we want to go beyond where we </a:t>
            </a:r>
            <a:r>
              <a:rPr lang="en-US" sz="3200" b="1" dirty="0" smtClean="0">
                <a:ln/>
                <a:solidFill>
                  <a:schemeClr val="accent4"/>
                </a:solidFill>
              </a:rPr>
              <a:t>have been, we must be willing t</a:t>
            </a:r>
            <a:r>
              <a:rPr lang="en-US" sz="3200" b="1" cap="none" spc="0" dirty="0" smtClean="0">
                <a:ln/>
                <a:solidFill>
                  <a:schemeClr val="accent4"/>
                </a:solidFill>
                <a:effectLst/>
              </a:rPr>
              <a:t>o do things differently than we have</a:t>
            </a:r>
            <a:r>
              <a:rPr lang="en-US" sz="3200" b="1" dirty="0" smtClean="0">
                <a:ln/>
                <a:solidFill>
                  <a:schemeClr val="accent4"/>
                </a:solidFill>
              </a:rPr>
              <a:t> done in the past!”</a:t>
            </a:r>
            <a:endParaRPr lang="en-US" sz="3200" b="1" cap="none" spc="0" dirty="0">
              <a:ln/>
              <a:solidFill>
                <a:schemeClr val="accent4"/>
              </a:solidFill>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379" y="2036960"/>
            <a:ext cx="5334000" cy="3509427"/>
          </a:xfrm>
          <a:prstGeom prst="rect">
            <a:avLst/>
          </a:prstGeom>
        </p:spPr>
      </p:pic>
    </p:spTree>
    <p:extLst>
      <p:ext uri="{BB962C8B-B14F-4D97-AF65-F5344CB8AC3E}">
        <p14:creationId xmlns:p14="http://schemas.microsoft.com/office/powerpoint/2010/main" val="420898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7"/>
                                        </p:tgtEl>
                                      </p:cBhvr>
                                    </p:animEffect>
                                    <p:anim calcmode="lin" valueType="num">
                                      <p:cBhvr>
                                        <p:cTn id="12" dur="1000"/>
                                        <p:tgtEl>
                                          <p:spTgt spid="7"/>
                                        </p:tgtEl>
                                        <p:attrNameLst>
                                          <p:attrName>ppt_x</p:attrName>
                                        </p:attrNameLst>
                                      </p:cBhvr>
                                      <p:tavLst>
                                        <p:tav tm="0">
                                          <p:val>
                                            <p:strVal val="ppt_x"/>
                                          </p:val>
                                        </p:tav>
                                        <p:tav tm="100000">
                                          <p:val>
                                            <p:strVal val="ppt_x"/>
                                          </p:val>
                                        </p:tav>
                                      </p:tavLst>
                                    </p:anim>
                                    <p:anim calcmode="lin" valueType="num">
                                      <p:cBhvr>
                                        <p:cTn id="13" dur="1000"/>
                                        <p:tgtEl>
                                          <p:spTgt spid="7"/>
                                        </p:tgtEl>
                                        <p:attrNameLst>
                                          <p:attrName>ppt_y</p:attrName>
                                        </p:attrNameLst>
                                      </p:cBhvr>
                                      <p:tavLst>
                                        <p:tav tm="0">
                                          <p:val>
                                            <p:strVal val="ppt_y"/>
                                          </p:val>
                                        </p:tav>
                                        <p:tav tm="100000">
                                          <p:val>
                                            <p:strVal val="ppt_y+.1"/>
                                          </p:val>
                                        </p:tav>
                                      </p:tavLst>
                                    </p:anim>
                                    <p:set>
                                      <p:cBhvr>
                                        <p:cTn id="14"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71600" y="274639"/>
            <a:ext cx="6400800" cy="1143000"/>
          </a:xfrm>
          <a:solidFill>
            <a:srgbClr val="00B050"/>
          </a:solidFill>
          <a:ln>
            <a:solidFill>
              <a:srgbClr val="002060"/>
            </a:solidFill>
          </a:ln>
        </p:spPr>
        <p:txBody>
          <a:bodyPr/>
          <a:lstStyle/>
          <a:p>
            <a:r>
              <a:rPr lang="en-US" dirty="0" smtClean="0"/>
              <a:t>Tips on Learning</a:t>
            </a:r>
            <a:endParaRPr lang="en-US" dirty="0"/>
          </a:p>
        </p:txBody>
      </p:sp>
      <p:sp>
        <p:nvSpPr>
          <p:cNvPr id="7171" name="Rectangle 3"/>
          <p:cNvSpPr>
            <a:spLocks noGrp="1" noChangeArrowheads="1"/>
          </p:cNvSpPr>
          <p:nvPr>
            <p:ph type="body" idx="1"/>
          </p:nvPr>
        </p:nvSpPr>
        <p:spPr>
          <a:xfrm>
            <a:off x="1524000" y="1600200"/>
            <a:ext cx="6172200" cy="3581400"/>
          </a:xfrm>
          <a:solidFill>
            <a:srgbClr val="92D050"/>
          </a:solidFill>
          <a:ln>
            <a:solidFill>
              <a:srgbClr val="002060"/>
            </a:solidFill>
          </a:ln>
        </p:spPr>
        <p:txBody>
          <a:bodyPr/>
          <a:lstStyle/>
          <a:p>
            <a:pPr>
              <a:lnSpc>
                <a:spcPct val="90000"/>
              </a:lnSpc>
            </a:pPr>
            <a:r>
              <a:rPr lang="en-US" dirty="0" smtClean="0"/>
              <a:t>Take a copy of the booklet and read it over in one sitting. </a:t>
            </a:r>
          </a:p>
          <a:p>
            <a:pPr>
              <a:lnSpc>
                <a:spcPct val="90000"/>
              </a:lnSpc>
            </a:pPr>
            <a:r>
              <a:rPr lang="en-US" dirty="0" smtClean="0"/>
              <a:t>Two levels of learning:</a:t>
            </a:r>
          </a:p>
          <a:p>
            <a:pPr lvl="1">
              <a:lnSpc>
                <a:spcPct val="90000"/>
              </a:lnSpc>
            </a:pPr>
            <a:r>
              <a:rPr lang="en-US" dirty="0" smtClean="0"/>
              <a:t>1. </a:t>
            </a:r>
            <a:r>
              <a:rPr lang="en-US" i="1" dirty="0" smtClean="0"/>
              <a:t>I get it</a:t>
            </a:r>
            <a:r>
              <a:rPr lang="en-US" dirty="0" smtClean="0"/>
              <a:t>. </a:t>
            </a:r>
            <a:r>
              <a:rPr lang="en-US" i="1" dirty="0" smtClean="0"/>
              <a:t>I understand. </a:t>
            </a:r>
          </a:p>
          <a:p>
            <a:pPr lvl="1">
              <a:lnSpc>
                <a:spcPct val="90000"/>
              </a:lnSpc>
            </a:pPr>
            <a:r>
              <a:rPr lang="en-US" dirty="0" smtClean="0"/>
              <a:t>2. I know it well enough so that I can explain it to someone else!</a:t>
            </a:r>
          </a:p>
          <a:p>
            <a:pPr>
              <a:lnSpc>
                <a:spcPct val="90000"/>
              </a:lnSpc>
            </a:pPr>
            <a:r>
              <a:rPr lang="en-US" dirty="0" smtClean="0"/>
              <a:t>Listen to the lessons/CD, mp3 </a:t>
            </a:r>
          </a:p>
          <a:p>
            <a:pPr>
              <a:lnSpc>
                <a:spcPct val="90000"/>
              </a:lnSpc>
            </a:pPr>
            <a:endParaRPr lang="en-US" sz="3500" dirty="0"/>
          </a:p>
        </p:txBody>
      </p:sp>
      <p:pic>
        <p:nvPicPr>
          <p:cNvPr id="2" name="Picture 1"/>
          <p:cNvPicPr>
            <a:picLocks noChangeAspect="1"/>
          </p:cNvPicPr>
          <p:nvPr/>
        </p:nvPicPr>
        <p:blipFill>
          <a:blip r:embed="rId3"/>
          <a:stretch>
            <a:fillRect/>
          </a:stretch>
        </p:blipFill>
        <p:spPr>
          <a:xfrm>
            <a:off x="7010400" y="343298"/>
            <a:ext cx="1758597" cy="100568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3842" y="4419600"/>
            <a:ext cx="1285155" cy="1019556"/>
          </a:xfrm>
          <a:prstGeom prst="rect">
            <a:avLst/>
          </a:prstGeom>
        </p:spPr>
      </p:pic>
      <p:pic>
        <p:nvPicPr>
          <p:cNvPr id="2050" name="Picture 2" descr="The Big Picture of the Bi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3622" y="1590472"/>
            <a:ext cx="1477953"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4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171">
                                            <p:txEl>
                                              <p:pRg st="3" end="3"/>
                                            </p:txEl>
                                          </p:spTgt>
                                        </p:tgtEl>
                                        <p:attrNameLst>
                                          <p:attrName>style.visibility</p:attrName>
                                        </p:attrNameLst>
                                      </p:cBhvr>
                                      <p:to>
                                        <p:strVal val="visible"/>
                                      </p:to>
                                    </p:set>
                                    <p:anim calcmode="lin" valueType="num">
                                      <p:cBhvr additive="base">
                                        <p:cTn id="23"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171">
                                            <p:txEl>
                                              <p:pRg st="4" end="4"/>
                                            </p:txEl>
                                          </p:spTgt>
                                        </p:tgtEl>
                                        <p:attrNameLst>
                                          <p:attrName>style.visibility</p:attrName>
                                        </p:attrNameLst>
                                      </p:cBhvr>
                                      <p:to>
                                        <p:strVal val="visible"/>
                                      </p:to>
                                    </p:set>
                                    <p:anim calcmode="lin" valueType="num">
                                      <p:cBhvr additive="base">
                                        <p:cTn id="29"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171">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71600" y="274639"/>
            <a:ext cx="6400800" cy="1143000"/>
          </a:xfrm>
          <a:solidFill>
            <a:srgbClr val="00B050"/>
          </a:solidFill>
          <a:ln>
            <a:solidFill>
              <a:srgbClr val="002060"/>
            </a:solidFill>
          </a:ln>
        </p:spPr>
        <p:txBody>
          <a:bodyPr/>
          <a:lstStyle/>
          <a:p>
            <a:r>
              <a:rPr lang="en-US" dirty="0" smtClean="0"/>
              <a:t>Tips on Learning</a:t>
            </a:r>
            <a:endParaRPr lang="en-US" dirty="0"/>
          </a:p>
        </p:txBody>
      </p:sp>
      <p:sp>
        <p:nvSpPr>
          <p:cNvPr id="7171" name="Rectangle 3"/>
          <p:cNvSpPr>
            <a:spLocks noGrp="1" noChangeArrowheads="1"/>
          </p:cNvSpPr>
          <p:nvPr>
            <p:ph type="body" idx="1"/>
          </p:nvPr>
        </p:nvSpPr>
        <p:spPr>
          <a:xfrm>
            <a:off x="1143000" y="1417639"/>
            <a:ext cx="6858000" cy="4830761"/>
          </a:xfrm>
          <a:solidFill>
            <a:srgbClr val="92D050"/>
          </a:solidFill>
          <a:ln>
            <a:solidFill>
              <a:srgbClr val="002060"/>
            </a:solidFill>
          </a:ln>
        </p:spPr>
        <p:txBody>
          <a:bodyPr/>
          <a:lstStyle/>
          <a:p>
            <a:pPr>
              <a:lnSpc>
                <a:spcPct val="90000"/>
              </a:lnSpc>
            </a:pPr>
            <a:r>
              <a:rPr lang="en-US" dirty="0" smtClean="0"/>
              <a:t>The “Study Guide version” of Flip charts takes away fear.  </a:t>
            </a:r>
          </a:p>
          <a:p>
            <a:pPr>
              <a:lnSpc>
                <a:spcPct val="90000"/>
              </a:lnSpc>
            </a:pPr>
            <a:r>
              <a:rPr lang="en-US" sz="3500" dirty="0" smtClean="0"/>
              <a:t>The Key is to practice sharing. Role-playing is helpful!  </a:t>
            </a:r>
          </a:p>
          <a:p>
            <a:pPr>
              <a:lnSpc>
                <a:spcPct val="90000"/>
              </a:lnSpc>
            </a:pPr>
            <a:r>
              <a:rPr lang="en-US" sz="3500" i="1" dirty="0" smtClean="0"/>
              <a:t>Make it your own</a:t>
            </a:r>
            <a:r>
              <a:rPr lang="en-US" sz="3500" dirty="0" smtClean="0"/>
              <a:t>! </a:t>
            </a:r>
          </a:p>
          <a:p>
            <a:pPr>
              <a:lnSpc>
                <a:spcPct val="90000"/>
              </a:lnSpc>
            </a:pPr>
            <a:r>
              <a:rPr lang="en-US" sz="3500" dirty="0" smtClean="0"/>
              <a:t>You can get to stage 4-5! </a:t>
            </a:r>
          </a:p>
          <a:p>
            <a:pPr>
              <a:lnSpc>
                <a:spcPct val="90000"/>
              </a:lnSpc>
            </a:pPr>
            <a:r>
              <a:rPr lang="en-US" sz="3500" dirty="0" smtClean="0"/>
              <a:t>You will need </a:t>
            </a:r>
            <a:r>
              <a:rPr lang="en-US" sz="3500" b="1" dirty="0" smtClean="0">
                <a:solidFill>
                  <a:srgbClr val="FF0000"/>
                </a:solidFill>
              </a:rPr>
              <a:t>three groups </a:t>
            </a:r>
            <a:r>
              <a:rPr lang="en-US" sz="3500" dirty="0" smtClean="0"/>
              <a:t>and a way to communicate with and motivate all three together.</a:t>
            </a:r>
            <a:endParaRPr lang="en-US" sz="35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8889" r="5000" b="4445"/>
          <a:stretch/>
        </p:blipFill>
        <p:spPr>
          <a:xfrm rot="5400000">
            <a:off x="7455482" y="453190"/>
            <a:ext cx="1905001" cy="1303422"/>
          </a:xfrm>
          <a:prstGeom prst="rect">
            <a:avLst/>
          </a:prstGeom>
        </p:spPr>
      </p:pic>
      <p:pic>
        <p:nvPicPr>
          <p:cNvPr id="3" name="Picture 2"/>
          <p:cNvPicPr>
            <a:picLocks noChangeAspect="1"/>
          </p:cNvPicPr>
          <p:nvPr/>
        </p:nvPicPr>
        <p:blipFill>
          <a:blip r:embed="rId4"/>
          <a:stretch>
            <a:fillRect/>
          </a:stretch>
        </p:blipFill>
        <p:spPr>
          <a:xfrm>
            <a:off x="84306" y="152400"/>
            <a:ext cx="1415841" cy="2067128"/>
          </a:xfrm>
          <a:prstGeom prst="rect">
            <a:avLst/>
          </a:prstGeom>
        </p:spPr>
      </p:pic>
    </p:spTree>
    <p:extLst>
      <p:ext uri="{BB962C8B-B14F-4D97-AF65-F5344CB8AC3E}">
        <p14:creationId xmlns:p14="http://schemas.microsoft.com/office/powerpoint/2010/main" val="89933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90650" y="192304"/>
            <a:ext cx="6400800" cy="840465"/>
          </a:xfrm>
          <a:solidFill>
            <a:srgbClr val="00B050"/>
          </a:solidFill>
          <a:ln>
            <a:solidFill>
              <a:srgbClr val="002060"/>
            </a:solidFill>
          </a:ln>
        </p:spPr>
        <p:txBody>
          <a:bodyPr/>
          <a:lstStyle/>
          <a:p>
            <a:r>
              <a:rPr lang="en-US" dirty="0" smtClean="0"/>
              <a:t>FRONT LINE</a:t>
            </a:r>
            <a:endParaRPr lang="en-US" dirty="0"/>
          </a:p>
        </p:txBody>
      </p:sp>
      <p:sp>
        <p:nvSpPr>
          <p:cNvPr id="7171" name="Rectangle 3"/>
          <p:cNvSpPr>
            <a:spLocks noGrp="1" noChangeArrowheads="1"/>
          </p:cNvSpPr>
          <p:nvPr>
            <p:ph type="body" idx="1"/>
          </p:nvPr>
        </p:nvSpPr>
        <p:spPr>
          <a:xfrm>
            <a:off x="1447800" y="3304162"/>
            <a:ext cx="6286500" cy="2667000"/>
          </a:xfrm>
          <a:solidFill>
            <a:srgbClr val="92D050"/>
          </a:solidFill>
          <a:ln>
            <a:solidFill>
              <a:srgbClr val="002060"/>
            </a:solidFill>
          </a:ln>
        </p:spPr>
        <p:txBody>
          <a:bodyPr/>
          <a:lstStyle/>
          <a:p>
            <a:pPr>
              <a:lnSpc>
                <a:spcPct val="90000"/>
              </a:lnSpc>
            </a:pPr>
            <a:r>
              <a:rPr lang="en-US" sz="3500" b="1" dirty="0" smtClean="0">
                <a:solidFill>
                  <a:srgbClr val="FF0000"/>
                </a:solidFill>
              </a:rPr>
              <a:t>Commit to learning and to being mentored, in </a:t>
            </a:r>
            <a:r>
              <a:rPr lang="en-US" sz="3500" b="1" i="1" dirty="0" smtClean="0">
                <a:solidFill>
                  <a:srgbClr val="FF0000"/>
                </a:solidFill>
              </a:rPr>
              <a:t>how to </a:t>
            </a:r>
            <a:r>
              <a:rPr lang="en-US" sz="3500" b="1" dirty="0" smtClean="0">
                <a:solidFill>
                  <a:srgbClr val="FF0000"/>
                </a:solidFill>
              </a:rPr>
              <a:t>present the Big Picture. </a:t>
            </a:r>
          </a:p>
          <a:p>
            <a:pPr>
              <a:lnSpc>
                <a:spcPct val="90000"/>
              </a:lnSpc>
            </a:pPr>
            <a:r>
              <a:rPr lang="en-US" sz="3500" b="1" dirty="0" smtClean="0">
                <a:solidFill>
                  <a:srgbClr val="FF0000"/>
                </a:solidFill>
              </a:rPr>
              <a:t>Put on a list </a:t>
            </a:r>
            <a:r>
              <a:rPr lang="en-US" sz="3500" dirty="0" smtClean="0">
                <a:solidFill>
                  <a:srgbClr val="FF0000"/>
                </a:solidFill>
              </a:rPr>
              <a:t>-- those willing to present “on call.”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212910"/>
            <a:ext cx="2790825" cy="1996045"/>
          </a:xfrm>
          <a:prstGeom prst="rect">
            <a:avLst/>
          </a:prstGeom>
        </p:spPr>
      </p:pic>
      <p:sp>
        <p:nvSpPr>
          <p:cNvPr id="3" name="Rectangle 2"/>
          <p:cNvSpPr/>
          <p:nvPr/>
        </p:nvSpPr>
        <p:spPr>
          <a:xfrm>
            <a:off x="4724400" y="1374221"/>
            <a:ext cx="2667000" cy="1569660"/>
          </a:xfrm>
          <a:prstGeom prst="rect">
            <a:avLst/>
          </a:prstGeom>
          <a:noFill/>
          <a:ln>
            <a:solidFill>
              <a:schemeClr val="tx2"/>
            </a:solid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smtClean="0">
                <a:ln/>
                <a:solidFill>
                  <a:srgbClr val="FF0000"/>
                </a:solidFill>
                <a:effectLst/>
              </a:rPr>
              <a:t>Peter, Paul, </a:t>
            </a:r>
          </a:p>
          <a:p>
            <a:pPr algn="ctr"/>
            <a:r>
              <a:rPr lang="en-US" sz="3200" b="1" cap="none" spc="0" dirty="0" smtClean="0">
                <a:ln/>
                <a:solidFill>
                  <a:srgbClr val="FF0000"/>
                </a:solidFill>
                <a:effectLst/>
              </a:rPr>
              <a:t>&amp; Priscilla group</a:t>
            </a:r>
            <a:endParaRPr lang="en-US" sz="3200" b="1" cap="none" spc="0" dirty="0">
              <a:ln/>
              <a:solidFill>
                <a:srgbClr val="FF0000"/>
              </a:solidFill>
              <a:effectLst/>
            </a:endParaRPr>
          </a:p>
        </p:txBody>
      </p:sp>
    </p:spTree>
    <p:extLst>
      <p:ext uri="{BB962C8B-B14F-4D97-AF65-F5344CB8AC3E}">
        <p14:creationId xmlns:p14="http://schemas.microsoft.com/office/powerpoint/2010/main" val="56599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447800" y="228600"/>
            <a:ext cx="6286500" cy="762000"/>
          </a:xfrm>
          <a:solidFill>
            <a:srgbClr val="00B050"/>
          </a:solidFill>
          <a:ln>
            <a:solidFill>
              <a:srgbClr val="002060"/>
            </a:solidFill>
          </a:ln>
        </p:spPr>
        <p:txBody>
          <a:bodyPr/>
          <a:lstStyle/>
          <a:p>
            <a:r>
              <a:rPr lang="en-US" dirty="0" smtClean="0"/>
              <a:t>FRONT LINE</a:t>
            </a:r>
            <a:endParaRPr lang="en-US" dirty="0"/>
          </a:p>
        </p:txBody>
      </p:sp>
      <p:sp>
        <p:nvSpPr>
          <p:cNvPr id="7171" name="Rectangle 3"/>
          <p:cNvSpPr>
            <a:spLocks noGrp="1" noChangeArrowheads="1"/>
          </p:cNvSpPr>
          <p:nvPr>
            <p:ph type="body" idx="1"/>
          </p:nvPr>
        </p:nvSpPr>
        <p:spPr>
          <a:xfrm>
            <a:off x="1333500" y="3284706"/>
            <a:ext cx="6515100" cy="2133600"/>
          </a:xfrm>
          <a:solidFill>
            <a:srgbClr val="92D050"/>
          </a:solidFill>
          <a:ln>
            <a:solidFill>
              <a:srgbClr val="002060"/>
            </a:solidFill>
          </a:ln>
        </p:spPr>
        <p:txBody>
          <a:bodyPr/>
          <a:lstStyle/>
          <a:p>
            <a:pPr>
              <a:lnSpc>
                <a:spcPct val="90000"/>
              </a:lnSpc>
              <a:buFont typeface="Wingdings" panose="05000000000000000000" pitchFamily="2" charset="2"/>
              <a:buChar char="Ø"/>
            </a:pPr>
            <a:r>
              <a:rPr lang="en-US" sz="3500" dirty="0" smtClean="0">
                <a:solidFill>
                  <a:srgbClr val="FF0000"/>
                </a:solidFill>
              </a:rPr>
              <a:t>  Focuses in on introducing people to the Big Picture. </a:t>
            </a:r>
          </a:p>
          <a:p>
            <a:pPr>
              <a:lnSpc>
                <a:spcPct val="90000"/>
              </a:lnSpc>
              <a:buFont typeface="Wingdings" panose="05000000000000000000" pitchFamily="2" charset="2"/>
              <a:buChar char="Ø"/>
            </a:pPr>
            <a:r>
              <a:rPr lang="en-US" sz="3500" dirty="0">
                <a:solidFill>
                  <a:srgbClr val="FF0000"/>
                </a:solidFill>
              </a:rPr>
              <a:t> </a:t>
            </a:r>
            <a:r>
              <a:rPr lang="en-US" sz="3500" dirty="0" smtClean="0">
                <a:solidFill>
                  <a:srgbClr val="FF0000"/>
                </a:solidFill>
              </a:rPr>
              <a:t>Pair up with friends who are in the P, P, and P group.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288" y="1145265"/>
            <a:ext cx="2991318" cy="2139441"/>
          </a:xfrm>
          <a:prstGeom prst="rect">
            <a:avLst/>
          </a:prstGeom>
        </p:spPr>
      </p:pic>
      <p:sp>
        <p:nvSpPr>
          <p:cNvPr id="3" name="Rectangle 2"/>
          <p:cNvSpPr/>
          <p:nvPr/>
        </p:nvSpPr>
        <p:spPr>
          <a:xfrm>
            <a:off x="4664413" y="1430155"/>
            <a:ext cx="2667000" cy="1569660"/>
          </a:xfrm>
          <a:prstGeom prst="rect">
            <a:avLst/>
          </a:prstGeom>
          <a:noFill/>
          <a:ln>
            <a:solidFill>
              <a:schemeClr val="tx2"/>
            </a:solid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smtClean="0">
                <a:ln/>
                <a:solidFill>
                  <a:srgbClr val="FF0000"/>
                </a:solidFill>
              </a:rPr>
              <a:t>The Andrew group</a:t>
            </a:r>
          </a:p>
          <a:p>
            <a:pPr algn="ctr"/>
            <a:r>
              <a:rPr lang="en-US" sz="3200" b="1" dirty="0" err="1" smtClean="0">
                <a:ln/>
                <a:solidFill>
                  <a:srgbClr val="FF0000"/>
                </a:solidFill>
              </a:rPr>
              <a:t>Jn</a:t>
            </a:r>
            <a:r>
              <a:rPr lang="en-US" sz="3200" b="1" dirty="0" smtClean="0">
                <a:ln/>
                <a:solidFill>
                  <a:srgbClr val="FF0000"/>
                </a:solidFill>
              </a:rPr>
              <a:t> 1:40-41</a:t>
            </a:r>
            <a:endParaRPr lang="en-US" sz="3200" b="1" dirty="0">
              <a:ln/>
              <a:solidFill>
                <a:srgbClr val="FF0000"/>
              </a:solidFill>
            </a:endParaRPr>
          </a:p>
        </p:txBody>
      </p:sp>
      <p:pic>
        <p:nvPicPr>
          <p:cNvPr id="5" name="Picture 4"/>
          <p:cNvPicPr>
            <a:picLocks noChangeAspect="1"/>
          </p:cNvPicPr>
          <p:nvPr/>
        </p:nvPicPr>
        <p:blipFill>
          <a:blip r:embed="rId4"/>
          <a:stretch>
            <a:fillRect/>
          </a:stretch>
        </p:blipFill>
        <p:spPr>
          <a:xfrm>
            <a:off x="152603" y="5494057"/>
            <a:ext cx="2247697" cy="1287743"/>
          </a:xfrm>
          <a:prstGeom prst="rect">
            <a:avLst/>
          </a:prstGeom>
        </p:spPr>
      </p:pic>
    </p:spTree>
    <p:extLst>
      <p:ext uri="{BB962C8B-B14F-4D97-AF65-F5344CB8AC3E}">
        <p14:creationId xmlns:p14="http://schemas.microsoft.com/office/powerpoint/2010/main" val="182698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a:ln w="38100">
            <a:solidFill>
              <a:schemeClr val="tx1"/>
            </a:solidFill>
          </a:ln>
        </p:spPr>
        <p:txBody>
          <a:bodyPr/>
          <a:lstStyle/>
          <a:p>
            <a:r>
              <a:rPr lang="en-US" dirty="0" smtClean="0"/>
              <a:t>Front of Business Card</a:t>
            </a:r>
            <a:endParaRPr lang="en-US"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600200"/>
            <a:ext cx="8229600" cy="4800600"/>
          </a:xfrm>
          <a:ln w="19050">
            <a:solidFill>
              <a:schemeClr val="tx2"/>
            </a:solidFill>
          </a:ln>
        </p:spPr>
      </p:pic>
    </p:spTree>
    <p:extLst>
      <p:ext uri="{BB962C8B-B14F-4D97-AF65-F5344CB8AC3E}">
        <p14:creationId xmlns:p14="http://schemas.microsoft.com/office/powerpoint/2010/main" val="1160642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2209799" y="5691188"/>
            <a:ext cx="2725057" cy="71438"/>
          </a:xfrm>
          <a:custGeom>
            <a:avLst/>
            <a:gdLst>
              <a:gd name="connsiteX0" fmla="*/ 6350 w 1022350"/>
              <a:gd name="connsiteY0" fmla="*/ 6350 h 12700"/>
              <a:gd name="connsiteX1" fmla="*/ 1016000 w 1022350"/>
              <a:gd name="connsiteY1" fmla="*/ 6350 h 12700"/>
              <a:gd name="connsiteX2" fmla="*/ 6350 w 1022350"/>
              <a:gd name="connsiteY2" fmla="*/ 6350 h 12700"/>
            </a:gdLst>
            <a:ahLst/>
            <a:cxnLst>
              <a:cxn ang="0">
                <a:pos x="connsiteX0" y="connsiteY0"/>
              </a:cxn>
              <a:cxn ang="1">
                <a:pos x="connsiteX1" y="connsiteY1"/>
              </a:cxn>
              <a:cxn ang="2">
                <a:pos x="connsiteX2" y="connsiteY2"/>
              </a:cxn>
            </a:cxnLst>
            <a:rect l="l" t="t" r="r" b="b"/>
            <a:pathLst>
              <a:path w="1022350" h="12700">
                <a:moveTo>
                  <a:pt x="6350" y="6350"/>
                </a:moveTo>
                <a:lnTo>
                  <a:pt x="1016000" y="6350"/>
                </a:lnTo>
                <a:lnTo>
                  <a:pt x="6350" y="6350"/>
                </a:lnTo>
              </a:path>
            </a:pathLst>
          </a:custGeom>
          <a:solidFill>
            <a:srgbClr val="12110F">
              <a:alpha val="100000"/>
            </a:srgbClr>
          </a:solidFill>
          <a:ln w="12700">
            <a:solidFill>
              <a:srgbClr val="231F2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290864" tIns="145431" rIns="290864" bIns="145431" rtlCol="0" anchor="ctr"/>
          <a:lstStyle/>
          <a:p>
            <a:pPr algn="ctr" defTabSz="2908627" fontAlgn="auto">
              <a:spcBef>
                <a:spcPts val="0"/>
              </a:spcBef>
              <a:spcAft>
                <a:spcPts val="0"/>
              </a:spcAft>
            </a:pPr>
            <a:endParaRPr lang="zh-CN" altLang="en-US">
              <a:solidFill>
                <a:prstClr val="white"/>
              </a:solidFill>
            </a:endParaRPr>
          </a:p>
        </p:txBody>
      </p:sp>
      <p:sp>
        <p:nvSpPr>
          <p:cNvPr id="3" name="Freeform 3"/>
          <p:cNvSpPr/>
          <p:nvPr/>
        </p:nvSpPr>
        <p:spPr>
          <a:xfrm>
            <a:off x="5856514" y="5691187"/>
            <a:ext cx="2830286" cy="47625"/>
          </a:xfrm>
          <a:custGeom>
            <a:avLst/>
            <a:gdLst>
              <a:gd name="connsiteX0" fmla="*/ 6350 w 990600"/>
              <a:gd name="connsiteY0" fmla="*/ 6350 h 12700"/>
              <a:gd name="connsiteX1" fmla="*/ 984250 w 990600"/>
              <a:gd name="connsiteY1" fmla="*/ 6350 h 12700"/>
              <a:gd name="connsiteX2" fmla="*/ 6350 w 990600"/>
              <a:gd name="connsiteY2" fmla="*/ 6350 h 12700"/>
            </a:gdLst>
            <a:ahLst/>
            <a:cxnLst>
              <a:cxn ang="0">
                <a:pos x="connsiteX0" y="connsiteY0"/>
              </a:cxn>
              <a:cxn ang="1">
                <a:pos x="connsiteX1" y="connsiteY1"/>
              </a:cxn>
              <a:cxn ang="2">
                <a:pos x="connsiteX2" y="connsiteY2"/>
              </a:cxn>
            </a:cxnLst>
            <a:rect l="l" t="t" r="r" b="b"/>
            <a:pathLst>
              <a:path w="990600" h="12700">
                <a:moveTo>
                  <a:pt x="6350" y="6350"/>
                </a:moveTo>
                <a:lnTo>
                  <a:pt x="984250" y="6350"/>
                </a:lnTo>
                <a:lnTo>
                  <a:pt x="6350" y="6350"/>
                </a:lnTo>
              </a:path>
            </a:pathLst>
          </a:custGeom>
          <a:solidFill>
            <a:srgbClr val="12110F">
              <a:alpha val="100000"/>
            </a:srgbClr>
          </a:solidFill>
          <a:ln w="12700">
            <a:solidFill>
              <a:srgbClr val="231F2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290864" tIns="145431" rIns="290864" bIns="145431" rtlCol="0" anchor="ctr"/>
          <a:lstStyle/>
          <a:p>
            <a:pPr algn="ctr" defTabSz="2908627" fontAlgn="auto">
              <a:spcBef>
                <a:spcPts val="0"/>
              </a:spcBef>
              <a:spcAft>
                <a:spcPts val="0"/>
              </a:spcAft>
            </a:pPr>
            <a:endParaRPr lang="zh-CN" altLang="en-US">
              <a:solidFill>
                <a:prstClr val="white"/>
              </a:solidFill>
            </a:endParaRPr>
          </a:p>
        </p:txBody>
      </p:sp>
      <p:sp>
        <p:nvSpPr>
          <p:cNvPr id="5" name="Freeform 3"/>
          <p:cNvSpPr/>
          <p:nvPr/>
        </p:nvSpPr>
        <p:spPr>
          <a:xfrm>
            <a:off x="4576287" y="6235243"/>
            <a:ext cx="3048000" cy="171446"/>
          </a:xfrm>
          <a:custGeom>
            <a:avLst/>
            <a:gdLst>
              <a:gd name="connsiteX0" fmla="*/ 6350 w 2133600"/>
              <a:gd name="connsiteY0" fmla="*/ 6350 h 18186"/>
              <a:gd name="connsiteX1" fmla="*/ 2127250 w 2133600"/>
              <a:gd name="connsiteY1" fmla="*/ 6350 h 18186"/>
            </a:gdLst>
            <a:ahLst/>
            <a:cxnLst>
              <a:cxn ang="0">
                <a:pos x="connsiteX0" y="connsiteY0"/>
              </a:cxn>
              <a:cxn ang="1">
                <a:pos x="connsiteX1" y="connsiteY1"/>
              </a:cxn>
            </a:cxnLst>
            <a:rect l="l" t="t" r="r" b="b"/>
            <a:pathLst>
              <a:path w="2133600" h="18186">
                <a:moveTo>
                  <a:pt x="6350" y="6350"/>
                </a:moveTo>
                <a:lnTo>
                  <a:pt x="2127250" y="6350"/>
                </a:lnTo>
              </a:path>
            </a:pathLst>
          </a:custGeom>
          <a:ln w="12700">
            <a:solidFill>
              <a:srgbClr val="231F2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290864" tIns="145431" rIns="290864" bIns="145431" rtlCol="0" anchor="ctr"/>
          <a:lstStyle/>
          <a:p>
            <a:pPr algn="ctr" defTabSz="2908627" fontAlgn="auto">
              <a:spcBef>
                <a:spcPts val="0"/>
              </a:spcBef>
              <a:spcAft>
                <a:spcPts val="0"/>
              </a:spcAft>
            </a:pPr>
            <a:endParaRPr lang="zh-CN" altLang="en-US">
              <a:solidFill>
                <a:prstClr val="black"/>
              </a:solidFill>
            </a:endParaRPr>
          </a:p>
        </p:txBody>
      </p:sp>
      <p:pic>
        <p:nvPicPr>
          <p:cNvPr id="6" name="Picture 3"/>
          <p:cNvPicPr>
            <a:picLocks noChangeAspect="1" noChangeArrowheads="1"/>
          </p:cNvPicPr>
          <p:nvPr/>
        </p:nvPicPr>
        <p:blipFill>
          <a:blip r:embed="rId3" cstate="print"/>
          <a:srcRect/>
          <a:stretch>
            <a:fillRect/>
          </a:stretch>
        </p:blipFill>
        <p:spPr bwMode="auto">
          <a:xfrm>
            <a:off x="609600" y="3037954"/>
            <a:ext cx="1738923" cy="2282336"/>
          </a:xfrm>
          <a:prstGeom prst="rect">
            <a:avLst/>
          </a:prstGeom>
          <a:noFill/>
        </p:spPr>
      </p:pic>
      <p:pic>
        <p:nvPicPr>
          <p:cNvPr id="7" name="Picture 3"/>
          <p:cNvPicPr>
            <a:picLocks noChangeAspect="1" noChangeArrowheads="1"/>
          </p:cNvPicPr>
          <p:nvPr/>
        </p:nvPicPr>
        <p:blipFill>
          <a:blip r:embed="rId4" cstate="print"/>
          <a:srcRect/>
          <a:stretch>
            <a:fillRect/>
          </a:stretch>
        </p:blipFill>
        <p:spPr bwMode="auto">
          <a:xfrm>
            <a:off x="7086600" y="1268680"/>
            <a:ext cx="1600200" cy="1960245"/>
          </a:xfrm>
          <a:prstGeom prst="rect">
            <a:avLst/>
          </a:prstGeom>
          <a:noFill/>
        </p:spPr>
      </p:pic>
      <p:sp>
        <p:nvSpPr>
          <p:cNvPr id="9" name="TextBox 1"/>
          <p:cNvSpPr txBox="1"/>
          <p:nvPr/>
        </p:nvSpPr>
        <p:spPr>
          <a:xfrm>
            <a:off x="3234870" y="3288477"/>
            <a:ext cx="4650312" cy="890645"/>
          </a:xfrm>
          <a:prstGeom prst="rect">
            <a:avLst/>
          </a:prstGeom>
          <a:noFill/>
        </p:spPr>
        <p:txBody>
          <a:bodyPr wrap="none" lIns="0" tIns="0" rIns="0" bIns="145431" rtlCol="0">
            <a:spAutoFit/>
          </a:bodyPr>
          <a:lstStyle/>
          <a:p>
            <a:pPr defTabSz="2908627" fontAlgn="auto">
              <a:lnSpc>
                <a:spcPts val="2864"/>
              </a:lnSpc>
              <a:spcBef>
                <a:spcPts val="0"/>
              </a:spcBef>
              <a:spcAft>
                <a:spcPts val="0"/>
              </a:spcAft>
            </a:pPr>
            <a:r>
              <a:rPr lang="en-US" altLang="zh-CN" sz="2000" dirty="0">
                <a:solidFill>
                  <a:srgbClr val="231F20"/>
                </a:solidFill>
                <a:latin typeface="Times New Roman" pitchFamily="18" charset="0"/>
                <a:cs typeface="Times New Roman" pitchFamily="18" charset="0"/>
              </a:rPr>
              <a:t>The</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Bible</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is</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the</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most</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popular</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book</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in</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history</a:t>
            </a:r>
          </a:p>
          <a:p>
            <a:pPr defTabSz="2908627" fontAlgn="auto">
              <a:lnSpc>
                <a:spcPts val="2864"/>
              </a:lnSpc>
              <a:spcBef>
                <a:spcPts val="0"/>
              </a:spcBef>
              <a:spcAft>
                <a:spcPts val="0"/>
              </a:spcAft>
            </a:pPr>
            <a:r>
              <a:rPr lang="en-US" altLang="zh-CN" sz="2000" dirty="0">
                <a:solidFill>
                  <a:srgbClr val="231F20"/>
                </a:solidFill>
                <a:latin typeface="Times New Roman" pitchFamily="18" charset="0"/>
                <a:cs typeface="Times New Roman" pitchFamily="18" charset="0"/>
              </a:rPr>
              <a:t>yet</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also</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the</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most</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misunderstood.</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I</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would</a:t>
            </a:r>
          </a:p>
        </p:txBody>
      </p:sp>
      <p:sp>
        <p:nvSpPr>
          <p:cNvPr id="10" name="TextBox 1"/>
          <p:cNvSpPr txBox="1"/>
          <p:nvPr/>
        </p:nvSpPr>
        <p:spPr>
          <a:xfrm>
            <a:off x="3242787" y="4038600"/>
            <a:ext cx="5715000" cy="890645"/>
          </a:xfrm>
          <a:prstGeom prst="rect">
            <a:avLst/>
          </a:prstGeom>
          <a:noFill/>
        </p:spPr>
        <p:txBody>
          <a:bodyPr wrap="square" lIns="0" tIns="0" rIns="0" bIns="145431" rtlCol="0">
            <a:spAutoFit/>
          </a:bodyPr>
          <a:lstStyle/>
          <a:p>
            <a:pPr defTabSz="2908627" fontAlgn="auto">
              <a:lnSpc>
                <a:spcPts val="2864"/>
              </a:lnSpc>
              <a:spcBef>
                <a:spcPts val="0"/>
              </a:spcBef>
              <a:spcAft>
                <a:spcPts val="0"/>
              </a:spcAft>
            </a:pPr>
            <a:r>
              <a:rPr lang="en-US" altLang="zh-CN" sz="2000" dirty="0">
                <a:solidFill>
                  <a:srgbClr val="231F20"/>
                </a:solidFill>
                <a:latin typeface="Times New Roman" pitchFamily="18" charset="0"/>
                <a:cs typeface="Times New Roman" pitchFamily="18" charset="0"/>
              </a:rPr>
              <a:t>love</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to</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present</a:t>
            </a:r>
            <a:r>
              <a:rPr lang="en-US" altLang="zh-CN" sz="2000" dirty="0">
                <a:solidFill>
                  <a:prstClr val="black"/>
                </a:solidFill>
                <a:latin typeface="Times New Roman" pitchFamily="18" charset="0"/>
                <a:cs typeface="Times New Roman" pitchFamily="18" charset="0"/>
              </a:rPr>
              <a:t> </a:t>
            </a:r>
            <a:r>
              <a:rPr lang="en-US" altLang="zh-CN" sz="2000" b="1" dirty="0">
                <a:solidFill>
                  <a:srgbClr val="231F20"/>
                </a:solidFill>
                <a:latin typeface="Tahoma" pitchFamily="18" charset="0"/>
                <a:cs typeface="Tahoma" pitchFamily="18" charset="0"/>
              </a:rPr>
              <a:t>“The</a:t>
            </a:r>
            <a:r>
              <a:rPr lang="en-US" altLang="zh-CN" sz="2000" dirty="0">
                <a:solidFill>
                  <a:prstClr val="black"/>
                </a:solidFill>
                <a:latin typeface="Times New Roman" pitchFamily="18" charset="0"/>
                <a:cs typeface="Times New Roman" pitchFamily="18" charset="0"/>
              </a:rPr>
              <a:t> </a:t>
            </a:r>
            <a:r>
              <a:rPr lang="en-US" altLang="zh-CN" sz="2000" b="1" dirty="0">
                <a:solidFill>
                  <a:srgbClr val="231F20"/>
                </a:solidFill>
                <a:latin typeface="Tahoma" pitchFamily="18" charset="0"/>
                <a:cs typeface="Tahoma" pitchFamily="18" charset="0"/>
              </a:rPr>
              <a:t>Big</a:t>
            </a:r>
            <a:r>
              <a:rPr lang="en-US" altLang="zh-CN" sz="2000" dirty="0">
                <a:solidFill>
                  <a:prstClr val="black"/>
                </a:solidFill>
                <a:latin typeface="Times New Roman" pitchFamily="18" charset="0"/>
                <a:cs typeface="Times New Roman" pitchFamily="18" charset="0"/>
              </a:rPr>
              <a:t> </a:t>
            </a:r>
            <a:r>
              <a:rPr lang="en-US" altLang="zh-CN" sz="2000" b="1" dirty="0">
                <a:solidFill>
                  <a:srgbClr val="231F20"/>
                </a:solidFill>
                <a:latin typeface="Tahoma" pitchFamily="18" charset="0"/>
                <a:cs typeface="Tahoma" pitchFamily="18" charset="0"/>
              </a:rPr>
              <a:t>Picture</a:t>
            </a:r>
            <a:r>
              <a:rPr lang="en-US" altLang="zh-CN" sz="2000" dirty="0">
                <a:solidFill>
                  <a:prstClr val="black"/>
                </a:solidFill>
                <a:latin typeface="Times New Roman" pitchFamily="18" charset="0"/>
                <a:cs typeface="Times New Roman" pitchFamily="18" charset="0"/>
              </a:rPr>
              <a:t> </a:t>
            </a:r>
            <a:r>
              <a:rPr lang="en-US" altLang="zh-CN" sz="2000" b="1" dirty="0">
                <a:solidFill>
                  <a:srgbClr val="231F20"/>
                </a:solidFill>
                <a:latin typeface="Tahoma" pitchFamily="18" charset="0"/>
                <a:cs typeface="Tahoma" pitchFamily="18" charset="0"/>
              </a:rPr>
              <a:t>of</a:t>
            </a:r>
            <a:r>
              <a:rPr lang="en-US" altLang="zh-CN" sz="2000" dirty="0">
                <a:solidFill>
                  <a:prstClr val="black"/>
                </a:solidFill>
                <a:latin typeface="Times New Roman" pitchFamily="18" charset="0"/>
                <a:cs typeface="Times New Roman" pitchFamily="18" charset="0"/>
              </a:rPr>
              <a:t> </a:t>
            </a:r>
            <a:r>
              <a:rPr lang="en-US" altLang="zh-CN" sz="2000" b="1" dirty="0">
                <a:solidFill>
                  <a:srgbClr val="231F20"/>
                </a:solidFill>
                <a:latin typeface="Tahoma" pitchFamily="18" charset="0"/>
                <a:cs typeface="Tahoma" pitchFamily="18" charset="0"/>
              </a:rPr>
              <a:t>the</a:t>
            </a:r>
            <a:r>
              <a:rPr lang="en-US" altLang="zh-CN" sz="2000" dirty="0">
                <a:solidFill>
                  <a:prstClr val="black"/>
                </a:solidFill>
                <a:latin typeface="Times New Roman" pitchFamily="18" charset="0"/>
                <a:cs typeface="Times New Roman" pitchFamily="18" charset="0"/>
              </a:rPr>
              <a:t> </a:t>
            </a:r>
            <a:r>
              <a:rPr lang="en-US" altLang="zh-CN" sz="2000" b="1" dirty="0" smtClean="0">
                <a:solidFill>
                  <a:srgbClr val="231F20"/>
                </a:solidFill>
                <a:latin typeface="Tahoma" pitchFamily="18" charset="0"/>
                <a:cs typeface="Tahoma" pitchFamily="18" charset="0"/>
              </a:rPr>
              <a:t>Bible” </a:t>
            </a:r>
            <a:r>
              <a:rPr lang="en-US" altLang="zh-CN" sz="2000" dirty="0" smtClean="0">
                <a:solidFill>
                  <a:srgbClr val="231F20"/>
                </a:solidFill>
                <a:latin typeface="Times New Roman" pitchFamily="18" charset="0"/>
                <a:cs typeface="Times New Roman" pitchFamily="18" charset="0"/>
              </a:rPr>
              <a:t>to</a:t>
            </a:r>
            <a:r>
              <a:rPr lang="en-US" altLang="zh-CN" sz="2000" dirty="0" smtClean="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you</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at</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your</a:t>
            </a:r>
            <a:r>
              <a:rPr lang="en-US" altLang="zh-CN" sz="2000" dirty="0">
                <a:solidFill>
                  <a:prstClr val="black"/>
                </a:solidFill>
                <a:latin typeface="Times New Roman" pitchFamily="18" charset="0"/>
                <a:cs typeface="Times New Roman" pitchFamily="18" charset="0"/>
              </a:rPr>
              <a:t> </a:t>
            </a:r>
            <a:r>
              <a:rPr lang="en-US" altLang="zh-CN" sz="2000" dirty="0">
                <a:solidFill>
                  <a:srgbClr val="231F20"/>
                </a:solidFill>
                <a:latin typeface="Times New Roman" pitchFamily="18" charset="0"/>
                <a:cs typeface="Times New Roman" pitchFamily="18" charset="0"/>
              </a:rPr>
              <a:t>convenience.</a:t>
            </a:r>
          </a:p>
        </p:txBody>
      </p:sp>
      <p:sp>
        <p:nvSpPr>
          <p:cNvPr id="11" name="TextBox 1"/>
          <p:cNvSpPr txBox="1"/>
          <p:nvPr/>
        </p:nvSpPr>
        <p:spPr>
          <a:xfrm>
            <a:off x="4220358" y="4818361"/>
            <a:ext cx="1923143" cy="518748"/>
          </a:xfrm>
          <a:prstGeom prst="rect">
            <a:avLst/>
          </a:prstGeom>
          <a:noFill/>
        </p:spPr>
        <p:txBody>
          <a:bodyPr wrap="square" lIns="0" tIns="0" rIns="0" bIns="145431" rtlCol="0">
            <a:spAutoFit/>
          </a:bodyPr>
          <a:lstStyle/>
          <a:p>
            <a:pPr defTabSz="2908627" fontAlgn="auto">
              <a:lnSpc>
                <a:spcPts val="2864"/>
              </a:lnSpc>
              <a:spcBef>
                <a:spcPts val="0"/>
              </a:spcBef>
              <a:spcAft>
                <a:spcPts val="0"/>
              </a:spcAft>
            </a:pPr>
            <a:r>
              <a:rPr lang="en-US" altLang="zh-CN" sz="2000" b="1" dirty="0">
                <a:solidFill>
                  <a:srgbClr val="231F20"/>
                </a:solidFill>
                <a:latin typeface="Times New Roman" pitchFamily="18" charset="0"/>
                <a:cs typeface="Times New Roman" pitchFamily="18" charset="0"/>
              </a:rPr>
              <a:t>Give</a:t>
            </a:r>
            <a:r>
              <a:rPr lang="en-US" altLang="zh-CN" sz="2000" b="1" dirty="0">
                <a:solidFill>
                  <a:prstClr val="black"/>
                </a:solidFill>
                <a:latin typeface="Times New Roman" pitchFamily="18" charset="0"/>
                <a:cs typeface="Times New Roman" pitchFamily="18" charset="0"/>
              </a:rPr>
              <a:t> </a:t>
            </a:r>
            <a:r>
              <a:rPr lang="en-US" altLang="zh-CN" sz="2000" b="1" dirty="0">
                <a:solidFill>
                  <a:srgbClr val="231F20"/>
                </a:solidFill>
                <a:latin typeface="Times New Roman" pitchFamily="18" charset="0"/>
                <a:cs typeface="Times New Roman" pitchFamily="18" charset="0"/>
              </a:rPr>
              <a:t>me</a:t>
            </a:r>
            <a:r>
              <a:rPr lang="en-US" altLang="zh-CN" sz="2000" b="1" dirty="0">
                <a:solidFill>
                  <a:prstClr val="black"/>
                </a:solidFill>
                <a:latin typeface="Times New Roman" pitchFamily="18" charset="0"/>
                <a:cs typeface="Times New Roman" pitchFamily="18" charset="0"/>
              </a:rPr>
              <a:t> </a:t>
            </a:r>
            <a:r>
              <a:rPr lang="en-US" altLang="zh-CN" sz="2000" b="1" dirty="0">
                <a:solidFill>
                  <a:srgbClr val="231F20"/>
                </a:solidFill>
                <a:latin typeface="Times New Roman" pitchFamily="18" charset="0"/>
                <a:cs typeface="Times New Roman" pitchFamily="18" charset="0"/>
              </a:rPr>
              <a:t>a</a:t>
            </a:r>
            <a:r>
              <a:rPr lang="en-US" altLang="zh-CN" sz="2000" b="1" dirty="0">
                <a:solidFill>
                  <a:prstClr val="black"/>
                </a:solidFill>
                <a:latin typeface="Times New Roman" pitchFamily="18" charset="0"/>
                <a:cs typeface="Times New Roman" pitchFamily="18" charset="0"/>
              </a:rPr>
              <a:t> </a:t>
            </a:r>
            <a:r>
              <a:rPr lang="en-US" altLang="zh-CN" sz="2000" b="1" dirty="0">
                <a:solidFill>
                  <a:srgbClr val="231F20"/>
                </a:solidFill>
                <a:latin typeface="Times New Roman" pitchFamily="18" charset="0"/>
                <a:cs typeface="Times New Roman" pitchFamily="18" charset="0"/>
              </a:rPr>
              <a:t>call!</a:t>
            </a:r>
          </a:p>
        </p:txBody>
      </p:sp>
      <p:sp>
        <p:nvSpPr>
          <p:cNvPr id="12" name="TextBox 1"/>
          <p:cNvSpPr txBox="1"/>
          <p:nvPr/>
        </p:nvSpPr>
        <p:spPr>
          <a:xfrm>
            <a:off x="3565258" y="6042356"/>
            <a:ext cx="703975" cy="557220"/>
          </a:xfrm>
          <a:prstGeom prst="rect">
            <a:avLst/>
          </a:prstGeom>
          <a:noFill/>
        </p:spPr>
        <p:txBody>
          <a:bodyPr wrap="none" lIns="0" tIns="0" rIns="0" bIns="145431" rtlCol="0">
            <a:spAutoFit/>
          </a:bodyPr>
          <a:lstStyle/>
          <a:p>
            <a:pPr defTabSz="2908627" fontAlgn="auto">
              <a:lnSpc>
                <a:spcPts val="3182"/>
              </a:lnSpc>
              <a:spcBef>
                <a:spcPts val="0"/>
              </a:spcBef>
              <a:spcAft>
                <a:spcPts val="0"/>
              </a:spcAft>
            </a:pPr>
            <a:r>
              <a:rPr lang="en-US" altLang="zh-CN" sz="2000" dirty="0">
                <a:solidFill>
                  <a:srgbClr val="231F20"/>
                </a:solidFill>
                <a:latin typeface="Tahoma" pitchFamily="18" charset="0"/>
                <a:cs typeface="Tahoma" pitchFamily="18" charset="0"/>
              </a:rPr>
              <a:t>Email:</a:t>
            </a:r>
          </a:p>
        </p:txBody>
      </p:sp>
      <p:sp>
        <p:nvSpPr>
          <p:cNvPr id="13" name="TextBox 12"/>
          <p:cNvSpPr txBox="1"/>
          <p:nvPr/>
        </p:nvSpPr>
        <p:spPr>
          <a:xfrm>
            <a:off x="533400" y="1371600"/>
            <a:ext cx="6324600" cy="1586364"/>
          </a:xfrm>
          <a:prstGeom prst="rect">
            <a:avLst/>
          </a:prstGeom>
          <a:noFill/>
          <a:ln>
            <a:solidFill>
              <a:schemeClr val="tx1"/>
            </a:solidFill>
          </a:ln>
        </p:spPr>
        <p:txBody>
          <a:bodyPr wrap="square" lIns="290864" tIns="145431" rIns="290864" bIns="145431" rtlCol="0">
            <a:spAutoFit/>
          </a:bodyPr>
          <a:lstStyle/>
          <a:p>
            <a:pPr defTabSz="2908627" fontAlgn="auto">
              <a:spcBef>
                <a:spcPts val="0"/>
              </a:spcBef>
              <a:spcAft>
                <a:spcPts val="0"/>
              </a:spcAft>
            </a:pPr>
            <a:r>
              <a:rPr lang="en-US" sz="2800" b="1" dirty="0">
                <a:solidFill>
                  <a:prstClr val="black"/>
                </a:solidFill>
                <a:latin typeface="Calibri"/>
              </a:rPr>
              <a:t>Understand how the Bible fits together and what the true gospel is all about in less than one hour!</a:t>
            </a:r>
          </a:p>
        </p:txBody>
      </p:sp>
      <p:sp>
        <p:nvSpPr>
          <p:cNvPr id="15" name="Title 1"/>
          <p:cNvSpPr txBox="1">
            <a:spLocks/>
          </p:cNvSpPr>
          <p:nvPr/>
        </p:nvSpPr>
        <p:spPr bwMode="auto">
          <a:xfrm>
            <a:off x="457200" y="76200"/>
            <a:ext cx="8229600" cy="1143000"/>
          </a:xfrm>
          <a:prstGeom prst="rect">
            <a:avLst/>
          </a:prstGeom>
          <a:solidFill>
            <a:srgbClr val="00B0F0"/>
          </a:solidFill>
          <a:ln w="38100">
            <a:solidFill>
              <a:srgbClr val="00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3" tIns="45707" rIns="91413" bIns="45707" numCol="1" anchor="ctr" anchorCtr="0" compatLnSpc="1">
            <a:prstTxWarp prst="textNoShape">
              <a:avLst/>
            </a:prstTxWarp>
          </a:bodyPr>
          <a:lstStyle>
            <a:lvl1pPr algn="ctr" rtl="0" fontAlgn="base">
              <a:spcBef>
                <a:spcPct val="0"/>
              </a:spcBef>
              <a:spcAft>
                <a:spcPct val="0"/>
              </a:spcAft>
              <a:defRPr sz="4500">
                <a:solidFill>
                  <a:schemeClr val="tx2"/>
                </a:solidFill>
                <a:latin typeface="+mj-lt"/>
                <a:ea typeface="+mj-ea"/>
                <a:cs typeface="+mj-cs"/>
              </a:defRPr>
            </a:lvl1pPr>
            <a:lvl2pPr algn="ctr" rtl="0" fontAlgn="base">
              <a:spcBef>
                <a:spcPct val="0"/>
              </a:spcBef>
              <a:spcAft>
                <a:spcPct val="0"/>
              </a:spcAft>
              <a:defRPr sz="4500">
                <a:solidFill>
                  <a:schemeClr val="tx2"/>
                </a:solidFill>
                <a:latin typeface="Arial" charset="0"/>
              </a:defRPr>
            </a:lvl2pPr>
            <a:lvl3pPr algn="ctr" rtl="0" fontAlgn="base">
              <a:spcBef>
                <a:spcPct val="0"/>
              </a:spcBef>
              <a:spcAft>
                <a:spcPct val="0"/>
              </a:spcAft>
              <a:defRPr sz="4500">
                <a:solidFill>
                  <a:schemeClr val="tx2"/>
                </a:solidFill>
                <a:latin typeface="Arial" charset="0"/>
              </a:defRPr>
            </a:lvl3pPr>
            <a:lvl4pPr algn="ctr" rtl="0" fontAlgn="base">
              <a:spcBef>
                <a:spcPct val="0"/>
              </a:spcBef>
              <a:spcAft>
                <a:spcPct val="0"/>
              </a:spcAft>
              <a:defRPr sz="4500">
                <a:solidFill>
                  <a:schemeClr val="tx2"/>
                </a:solidFill>
                <a:latin typeface="Arial" charset="0"/>
              </a:defRPr>
            </a:lvl4pPr>
            <a:lvl5pPr algn="ctr" rtl="0" fontAlgn="base">
              <a:spcBef>
                <a:spcPct val="0"/>
              </a:spcBef>
              <a:spcAft>
                <a:spcPct val="0"/>
              </a:spcAft>
              <a:defRPr sz="4500">
                <a:solidFill>
                  <a:schemeClr val="tx2"/>
                </a:solidFill>
                <a:latin typeface="Arial" charset="0"/>
              </a:defRPr>
            </a:lvl5pPr>
            <a:lvl6pPr marL="457072" algn="ctr" rtl="0" fontAlgn="base">
              <a:spcBef>
                <a:spcPct val="0"/>
              </a:spcBef>
              <a:spcAft>
                <a:spcPct val="0"/>
              </a:spcAft>
              <a:defRPr sz="4500">
                <a:solidFill>
                  <a:schemeClr val="tx2"/>
                </a:solidFill>
                <a:latin typeface="Arial" charset="0"/>
              </a:defRPr>
            </a:lvl6pPr>
            <a:lvl7pPr marL="914144" algn="ctr" rtl="0" fontAlgn="base">
              <a:spcBef>
                <a:spcPct val="0"/>
              </a:spcBef>
              <a:spcAft>
                <a:spcPct val="0"/>
              </a:spcAft>
              <a:defRPr sz="4500">
                <a:solidFill>
                  <a:schemeClr val="tx2"/>
                </a:solidFill>
                <a:latin typeface="Arial" charset="0"/>
              </a:defRPr>
            </a:lvl7pPr>
            <a:lvl8pPr marL="1371219" algn="ctr" rtl="0" fontAlgn="base">
              <a:spcBef>
                <a:spcPct val="0"/>
              </a:spcBef>
              <a:spcAft>
                <a:spcPct val="0"/>
              </a:spcAft>
              <a:defRPr sz="4500">
                <a:solidFill>
                  <a:schemeClr val="tx2"/>
                </a:solidFill>
                <a:latin typeface="Arial" charset="0"/>
              </a:defRPr>
            </a:lvl8pPr>
            <a:lvl9pPr marL="1828291" algn="ctr" rtl="0" fontAlgn="base">
              <a:spcBef>
                <a:spcPct val="0"/>
              </a:spcBef>
              <a:spcAft>
                <a:spcPct val="0"/>
              </a:spcAft>
              <a:defRPr sz="45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kern="0" dirty="0" smtClean="0">
                <a:solidFill>
                  <a:srgbClr val="000000"/>
                </a:solidFill>
                <a:latin typeface="Arial"/>
              </a:rPr>
              <a:t>Back</a:t>
            </a:r>
            <a:r>
              <a:rPr kumimoji="0" lang="en-US" sz="4500" b="0" i="0" u="none" strike="noStrike" kern="0" cap="none" spc="0" normalizeH="0" baseline="0" noProof="0" dirty="0" smtClean="0">
                <a:ln>
                  <a:noFill/>
                </a:ln>
                <a:solidFill>
                  <a:srgbClr val="000000"/>
                </a:solidFill>
                <a:effectLst/>
                <a:uLnTx/>
                <a:uFillTx/>
                <a:latin typeface="Arial"/>
                <a:ea typeface="+mj-ea"/>
                <a:cs typeface="+mj-cs"/>
              </a:rPr>
              <a:t> of Business Card</a:t>
            </a:r>
            <a:endParaRPr kumimoji="0" lang="en-US" sz="4500" b="0" i="0" u="none" strike="noStrike" kern="0" cap="none" spc="0" normalizeH="0" baseline="0" noProof="0" dirty="0">
              <a:ln>
                <a:noFill/>
              </a:ln>
              <a:solidFill>
                <a:srgbClr val="000000"/>
              </a:solidFill>
              <a:effectLst/>
              <a:uLnTx/>
              <a:uFillTx/>
              <a:latin typeface="Arial"/>
              <a:ea typeface="+mj-ea"/>
              <a:cs typeface="+mj-cs"/>
            </a:endParaRPr>
          </a:p>
        </p:txBody>
      </p:sp>
    </p:spTree>
    <p:extLst>
      <p:ext uri="{BB962C8B-B14F-4D97-AF65-F5344CB8AC3E}">
        <p14:creationId xmlns:p14="http://schemas.microsoft.com/office/powerpoint/2010/main" val="1848073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391400" cy="792161"/>
          </a:xfrm>
          <a:solidFill>
            <a:srgbClr val="00B050"/>
          </a:solidFill>
          <a:ln>
            <a:solidFill>
              <a:schemeClr val="bg1"/>
            </a:solidFill>
          </a:ln>
        </p:spPr>
        <p:txBody>
          <a:bodyPr/>
          <a:lstStyle/>
          <a:p>
            <a:r>
              <a:rPr lang="en-US" dirty="0" smtClean="0"/>
              <a:t>The Alpha and Omega</a:t>
            </a:r>
            <a:endParaRPr lang="en-US" dirty="0"/>
          </a:p>
        </p:txBody>
      </p:sp>
      <p:sp>
        <p:nvSpPr>
          <p:cNvPr id="3" name="Content Placeholder 2"/>
          <p:cNvSpPr>
            <a:spLocks noGrp="1"/>
          </p:cNvSpPr>
          <p:nvPr>
            <p:ph idx="1"/>
          </p:nvPr>
        </p:nvSpPr>
        <p:spPr>
          <a:xfrm>
            <a:off x="1295400" y="881331"/>
            <a:ext cx="5257800" cy="4525961"/>
          </a:xfrm>
        </p:spPr>
        <p:txBody>
          <a:bodyPr/>
          <a:lstStyle/>
          <a:p>
            <a:r>
              <a:rPr lang="en-US" dirty="0"/>
              <a:t> </a:t>
            </a:r>
            <a:r>
              <a:rPr lang="en-US" b="1" dirty="0" smtClean="0"/>
              <a:t>The Start!</a:t>
            </a:r>
          </a:p>
          <a:p>
            <a:pPr lvl="1"/>
            <a:r>
              <a:rPr lang="en-US" dirty="0"/>
              <a:t> </a:t>
            </a:r>
            <a:r>
              <a:rPr lang="en-US" dirty="0" smtClean="0"/>
              <a:t>Always get their </a:t>
            </a:r>
            <a:r>
              <a:rPr lang="en-US" i="1" dirty="0" smtClean="0"/>
              <a:t>“salvation experience”</a:t>
            </a:r>
            <a:r>
              <a:rPr lang="en-US" dirty="0" smtClean="0"/>
              <a:t> or </a:t>
            </a:r>
            <a:r>
              <a:rPr lang="en-US" i="1" dirty="0" smtClean="0"/>
              <a:t>“spiritual journey.”</a:t>
            </a:r>
          </a:p>
          <a:p>
            <a:pPr lvl="1"/>
            <a:r>
              <a:rPr lang="en-US" dirty="0" smtClean="0"/>
              <a:t>Use 3 by 5 cards to write down. </a:t>
            </a:r>
          </a:p>
          <a:p>
            <a:pPr lvl="1"/>
            <a:r>
              <a:rPr lang="en-US" dirty="0" smtClean="0"/>
              <a:t>Begin with prayer. </a:t>
            </a: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1219200"/>
            <a:ext cx="2240897" cy="1498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9994" y="2993425"/>
            <a:ext cx="1581912" cy="2409003"/>
          </a:xfrm>
          <a:prstGeom prst="rect">
            <a:avLst/>
          </a:prstGeom>
        </p:spPr>
      </p:pic>
    </p:spTree>
    <p:extLst>
      <p:ext uri="{BB962C8B-B14F-4D97-AF65-F5344CB8AC3E}">
        <p14:creationId xmlns:p14="http://schemas.microsoft.com/office/powerpoint/2010/main" val="124489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391400" cy="792161"/>
          </a:xfrm>
          <a:solidFill>
            <a:srgbClr val="00B050"/>
          </a:solidFill>
          <a:ln>
            <a:solidFill>
              <a:schemeClr val="bg1"/>
            </a:solidFill>
          </a:ln>
        </p:spPr>
        <p:txBody>
          <a:bodyPr/>
          <a:lstStyle/>
          <a:p>
            <a:r>
              <a:rPr lang="en-US" dirty="0" smtClean="0"/>
              <a:t>The Alpha and Omega</a:t>
            </a:r>
            <a:endParaRPr lang="en-US" dirty="0"/>
          </a:p>
        </p:txBody>
      </p:sp>
      <p:sp>
        <p:nvSpPr>
          <p:cNvPr id="3" name="Content Placeholder 2"/>
          <p:cNvSpPr>
            <a:spLocks noGrp="1"/>
          </p:cNvSpPr>
          <p:nvPr>
            <p:ph idx="1"/>
          </p:nvPr>
        </p:nvSpPr>
        <p:spPr>
          <a:xfrm>
            <a:off x="1295400" y="881331"/>
            <a:ext cx="6324600" cy="4525961"/>
          </a:xfrm>
        </p:spPr>
        <p:txBody>
          <a:bodyPr/>
          <a:lstStyle/>
          <a:p>
            <a:r>
              <a:rPr lang="en-US" dirty="0" smtClean="0"/>
              <a:t>The Closing!</a:t>
            </a:r>
          </a:p>
          <a:p>
            <a:pPr lvl="1"/>
            <a:r>
              <a:rPr lang="en-US" dirty="0"/>
              <a:t> </a:t>
            </a:r>
            <a:r>
              <a:rPr lang="en-US" dirty="0" smtClean="0"/>
              <a:t>Use: “Asking for a decision” outline. </a:t>
            </a:r>
            <a:r>
              <a:rPr lang="en-US" dirty="0"/>
              <a:t> </a:t>
            </a:r>
            <a:endParaRPr lang="en-US" dirty="0" smtClean="0"/>
          </a:p>
          <a:p>
            <a:pPr lvl="1"/>
            <a:r>
              <a:rPr lang="en-US" dirty="0" smtClean="0"/>
              <a:t>Then.. </a:t>
            </a:r>
            <a:r>
              <a:rPr lang="en-US" i="1" dirty="0" smtClean="0"/>
              <a:t>Are you sure?</a:t>
            </a:r>
          </a:p>
          <a:p>
            <a:pPr lvl="1"/>
            <a:r>
              <a:rPr lang="en-US" dirty="0"/>
              <a:t> </a:t>
            </a:r>
            <a:r>
              <a:rPr lang="en-US" dirty="0" smtClean="0"/>
              <a:t>Use </a:t>
            </a:r>
            <a:r>
              <a:rPr lang="en-US" i="1" dirty="0" smtClean="0"/>
              <a:t>“Counting the cost” </a:t>
            </a:r>
            <a:r>
              <a:rPr lang="en-US" dirty="0" smtClean="0"/>
              <a:t>outline.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3573731"/>
            <a:ext cx="2400300" cy="1802757"/>
          </a:xfrm>
          <a:prstGeom prst="rect">
            <a:avLst/>
          </a:prstGeom>
        </p:spPr>
      </p:pic>
      <p:sp>
        <p:nvSpPr>
          <p:cNvPr id="5" name="Rectangle 4"/>
          <p:cNvSpPr/>
          <p:nvPr/>
        </p:nvSpPr>
        <p:spPr>
          <a:xfrm>
            <a:off x="4625175" y="3567683"/>
            <a:ext cx="2812758" cy="584775"/>
          </a:xfrm>
          <a:prstGeom prst="rect">
            <a:avLst/>
          </a:prstGeom>
          <a:noFill/>
        </p:spPr>
        <p:txBody>
          <a:bodyPr wrap="none" lIns="91440" tIns="45720" rIns="91440" bIns="45720">
            <a:spAutoFit/>
          </a:bodyPr>
          <a:lstStyle/>
          <a:p>
            <a:pPr algn="ctr"/>
            <a:r>
              <a:rPr lang="en-US" sz="3200" dirty="0" smtClean="0">
                <a:ln w="0"/>
                <a:solidFill>
                  <a:srgbClr val="000000"/>
                </a:solidFill>
                <a:effectLst>
                  <a:outerShdw blurRad="38100" dist="19050" dir="2700000" algn="tl" rotWithShape="0">
                    <a:srgbClr val="000000">
                      <a:alpha val="40000"/>
                    </a:srgbClr>
                  </a:outerShdw>
                </a:effectLst>
              </a:rPr>
              <a:t>Personal Walk</a:t>
            </a:r>
            <a:endParaRPr lang="en-US" sz="3200" dirty="0">
              <a:ln w="0"/>
              <a:solidFill>
                <a:srgbClr val="000000"/>
              </a:solidFill>
              <a:effectLst>
                <a:outerShdw blurRad="38100" dist="19050" dir="2700000" algn="tl" rotWithShape="0">
                  <a:srgbClr val="000000">
                    <a:alpha val="40000"/>
                  </a:srgbClr>
                </a:outerShdw>
              </a:effectLst>
            </a:endParaRPr>
          </a:p>
        </p:txBody>
      </p:sp>
      <p:sp>
        <p:nvSpPr>
          <p:cNvPr id="6" name="Rectangle 5"/>
          <p:cNvSpPr/>
          <p:nvPr/>
        </p:nvSpPr>
        <p:spPr>
          <a:xfrm>
            <a:off x="4625175" y="4038600"/>
            <a:ext cx="2324675" cy="584775"/>
          </a:xfrm>
          <a:prstGeom prst="rect">
            <a:avLst/>
          </a:prstGeom>
          <a:noFill/>
        </p:spPr>
        <p:txBody>
          <a:bodyPr wrap="none" lIns="91440" tIns="45720" rIns="91440" bIns="45720">
            <a:spAutoFit/>
          </a:bodyPr>
          <a:lstStyle/>
          <a:p>
            <a:pPr algn="ctr"/>
            <a:r>
              <a:rPr lang="en-US" sz="3200" dirty="0" smtClean="0">
                <a:ln w="0"/>
                <a:solidFill>
                  <a:srgbClr val="000000"/>
                </a:solidFill>
                <a:effectLst>
                  <a:outerShdw blurRad="38100" dist="19050" dir="2700000" algn="tl" rotWithShape="0">
                    <a:srgbClr val="000000">
                      <a:alpha val="40000"/>
                    </a:srgbClr>
                  </a:outerShdw>
                </a:effectLst>
              </a:rPr>
              <a:t>The Church</a:t>
            </a:r>
            <a:endParaRPr lang="en-US" sz="3200" dirty="0">
              <a:ln w="0"/>
              <a:solidFill>
                <a:srgbClr val="000000"/>
              </a:solidFill>
              <a:effectLst>
                <a:outerShdw blurRad="38100" dist="19050" dir="2700000" algn="tl" rotWithShape="0">
                  <a:srgbClr val="000000">
                    <a:alpha val="40000"/>
                  </a:srgbClr>
                </a:outerShdw>
              </a:effectLst>
            </a:endParaRPr>
          </a:p>
        </p:txBody>
      </p:sp>
      <p:sp>
        <p:nvSpPr>
          <p:cNvPr id="7" name="Rectangle 6"/>
          <p:cNvSpPr/>
          <p:nvPr/>
        </p:nvSpPr>
        <p:spPr>
          <a:xfrm>
            <a:off x="4638145" y="4509517"/>
            <a:ext cx="1778051" cy="584775"/>
          </a:xfrm>
          <a:prstGeom prst="rect">
            <a:avLst/>
          </a:prstGeom>
          <a:noFill/>
        </p:spPr>
        <p:txBody>
          <a:bodyPr wrap="none" lIns="91440" tIns="45720" rIns="91440" bIns="45720">
            <a:spAutoFit/>
          </a:bodyPr>
          <a:lstStyle/>
          <a:p>
            <a:pPr algn="ctr"/>
            <a:r>
              <a:rPr lang="en-US" sz="3200" dirty="0" smtClean="0">
                <a:ln w="0"/>
                <a:solidFill>
                  <a:srgbClr val="000000"/>
                </a:solidFill>
                <a:effectLst>
                  <a:outerShdw blurRad="38100" dist="19050" dir="2700000" algn="tl" rotWithShape="0">
                    <a:srgbClr val="000000">
                      <a:alpha val="40000"/>
                    </a:srgbClr>
                  </a:outerShdw>
                </a:effectLst>
              </a:rPr>
              <a:t>The Lost</a:t>
            </a:r>
            <a:endParaRPr lang="en-US" sz="3200" dirty="0">
              <a:ln w="0"/>
              <a:solidFill>
                <a:srgbClr val="000000"/>
              </a:solidFill>
              <a:effectLst>
                <a:outerShdw blurRad="38100" dist="19050" dir="2700000" algn="tl" rotWithShape="0">
                  <a:srgbClr val="000000">
                    <a:alpha val="40000"/>
                  </a:srgbClr>
                </a:outerShdw>
              </a:effectLst>
            </a:endParaRPr>
          </a:p>
        </p:txBody>
      </p:sp>
    </p:spTree>
    <p:extLst>
      <p:ext uri="{BB962C8B-B14F-4D97-AF65-F5344CB8AC3E}">
        <p14:creationId xmlns:p14="http://schemas.microsoft.com/office/powerpoint/2010/main" val="115518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71600" y="99825"/>
            <a:ext cx="6400800" cy="750994"/>
          </a:xfrm>
          <a:solidFill>
            <a:srgbClr val="00B050"/>
          </a:solidFill>
          <a:ln>
            <a:solidFill>
              <a:srgbClr val="002060"/>
            </a:solidFill>
          </a:ln>
        </p:spPr>
        <p:txBody>
          <a:bodyPr/>
          <a:lstStyle/>
          <a:p>
            <a:r>
              <a:rPr lang="en-US" dirty="0" smtClean="0"/>
              <a:t>“Behind the Scenes”</a:t>
            </a:r>
            <a:endParaRPr lang="en-US" dirty="0"/>
          </a:p>
        </p:txBody>
      </p:sp>
      <p:sp>
        <p:nvSpPr>
          <p:cNvPr id="7171" name="Rectangle 3"/>
          <p:cNvSpPr>
            <a:spLocks noGrp="1" noChangeArrowheads="1"/>
          </p:cNvSpPr>
          <p:nvPr>
            <p:ph type="body" idx="1"/>
          </p:nvPr>
        </p:nvSpPr>
        <p:spPr>
          <a:xfrm>
            <a:off x="1411321" y="3774121"/>
            <a:ext cx="6362700" cy="2398079"/>
          </a:xfrm>
          <a:solidFill>
            <a:srgbClr val="92D050"/>
          </a:solidFill>
          <a:ln>
            <a:solidFill>
              <a:srgbClr val="002060"/>
            </a:solidFill>
          </a:ln>
        </p:spPr>
        <p:txBody>
          <a:bodyPr/>
          <a:lstStyle/>
          <a:p>
            <a:pPr>
              <a:lnSpc>
                <a:spcPct val="90000"/>
              </a:lnSpc>
            </a:pPr>
            <a:r>
              <a:rPr lang="en-US" dirty="0" smtClean="0">
                <a:solidFill>
                  <a:srgbClr val="FF0000"/>
                </a:solidFill>
              </a:rPr>
              <a:t>Focus on being </a:t>
            </a:r>
            <a:r>
              <a:rPr lang="en-US" b="1" i="1" dirty="0" smtClean="0">
                <a:solidFill>
                  <a:srgbClr val="FF0000"/>
                </a:solidFill>
              </a:rPr>
              <a:t>encouragers</a:t>
            </a:r>
            <a:r>
              <a:rPr lang="en-US" dirty="0">
                <a:solidFill>
                  <a:srgbClr val="FF0000"/>
                </a:solidFill>
              </a:rPr>
              <a:t> </a:t>
            </a:r>
            <a:r>
              <a:rPr lang="en-US" dirty="0" smtClean="0">
                <a:solidFill>
                  <a:srgbClr val="FF0000"/>
                </a:solidFill>
              </a:rPr>
              <a:t>and </a:t>
            </a:r>
            <a:r>
              <a:rPr lang="en-US" b="1" i="1" dirty="0" smtClean="0">
                <a:solidFill>
                  <a:srgbClr val="FF0000"/>
                </a:solidFill>
              </a:rPr>
              <a:t>cheerleaders!</a:t>
            </a:r>
          </a:p>
          <a:p>
            <a:pPr>
              <a:lnSpc>
                <a:spcPct val="90000"/>
              </a:lnSpc>
            </a:pPr>
            <a:r>
              <a:rPr lang="en-US" dirty="0" smtClean="0">
                <a:solidFill>
                  <a:srgbClr val="FF0000"/>
                </a:solidFill>
              </a:rPr>
              <a:t>Teaching and admonishing Christians to </a:t>
            </a:r>
            <a:r>
              <a:rPr lang="en-US" b="1" i="1" dirty="0" smtClean="0">
                <a:solidFill>
                  <a:srgbClr val="FF0000"/>
                </a:solidFill>
              </a:rPr>
              <a:t>“cleave unto the Lord”  </a:t>
            </a:r>
            <a:r>
              <a:rPr lang="en-US" dirty="0" smtClean="0">
                <a:solidFill>
                  <a:srgbClr val="FF0000"/>
                </a:solidFill>
              </a:rPr>
              <a:t>(Acts 11: 23).</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3333" b="2222"/>
          <a:stretch/>
        </p:blipFill>
        <p:spPr>
          <a:xfrm>
            <a:off x="1411321" y="1325102"/>
            <a:ext cx="3084479" cy="2449019"/>
          </a:xfrm>
          <a:prstGeom prst="rect">
            <a:avLst/>
          </a:prstGeom>
          <a:ln>
            <a:solidFill>
              <a:schemeClr val="tx1"/>
            </a:solidFill>
          </a:ln>
        </p:spPr>
      </p:pic>
      <p:sp>
        <p:nvSpPr>
          <p:cNvPr id="5" name="Rectangle 4"/>
          <p:cNvSpPr/>
          <p:nvPr/>
        </p:nvSpPr>
        <p:spPr>
          <a:xfrm>
            <a:off x="4572000" y="1429665"/>
            <a:ext cx="2895600" cy="1569660"/>
          </a:xfrm>
          <a:prstGeom prst="rect">
            <a:avLst/>
          </a:prstGeom>
          <a:noFill/>
          <a:ln>
            <a:solidFill>
              <a:schemeClr val="tx2"/>
            </a:solid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smtClean="0">
                <a:ln/>
                <a:solidFill>
                  <a:srgbClr val="FF0000"/>
                </a:solidFill>
              </a:rPr>
              <a:t>“Barnabas group”</a:t>
            </a:r>
          </a:p>
          <a:p>
            <a:pPr algn="ctr"/>
            <a:r>
              <a:rPr lang="en-US" sz="3200" b="1" dirty="0" smtClean="0">
                <a:ln/>
                <a:solidFill>
                  <a:srgbClr val="FF0000"/>
                </a:solidFill>
              </a:rPr>
              <a:t>Acts 11:23</a:t>
            </a:r>
            <a:endParaRPr lang="en-US" sz="3200" b="1" dirty="0">
              <a:ln/>
              <a:solidFill>
                <a:srgbClr val="FF0000"/>
              </a:solidFill>
            </a:endParaRPr>
          </a:p>
        </p:txBody>
      </p:sp>
      <p:pic>
        <p:nvPicPr>
          <p:cNvPr id="6" name="Picture 5"/>
          <p:cNvPicPr>
            <a:picLocks noChangeAspect="1"/>
          </p:cNvPicPr>
          <p:nvPr/>
        </p:nvPicPr>
        <p:blipFill>
          <a:blip r:embed="rId4"/>
          <a:stretch>
            <a:fillRect/>
          </a:stretch>
        </p:blipFill>
        <p:spPr>
          <a:xfrm>
            <a:off x="228600" y="5972605"/>
            <a:ext cx="1522859" cy="872471"/>
          </a:xfrm>
          <a:prstGeom prst="rect">
            <a:avLst/>
          </a:prstGeom>
        </p:spPr>
      </p:pic>
      <p:sp>
        <p:nvSpPr>
          <p:cNvPr id="3" name="Rectangle 2"/>
          <p:cNvSpPr/>
          <p:nvPr/>
        </p:nvSpPr>
        <p:spPr>
          <a:xfrm>
            <a:off x="2971394" y="768391"/>
            <a:ext cx="2723823"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smtClean="0">
                <a:ln/>
                <a:solidFill>
                  <a:schemeClr val="accent4"/>
                </a:solidFill>
                <a:effectLst/>
              </a:rPr>
              <a:t>I Sam 30:24</a:t>
            </a:r>
            <a:endParaRPr lang="en-US" sz="3600" b="1" cap="none" spc="0" dirty="0">
              <a:ln/>
              <a:solidFill>
                <a:schemeClr val="accent4"/>
              </a:solidFill>
              <a:effectLst/>
            </a:endParaRPr>
          </a:p>
        </p:txBody>
      </p:sp>
    </p:spTree>
    <p:extLst>
      <p:ext uri="{BB962C8B-B14F-4D97-AF65-F5344CB8AC3E}">
        <p14:creationId xmlns:p14="http://schemas.microsoft.com/office/powerpoint/2010/main" val="16032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71600" y="274638"/>
            <a:ext cx="6400800" cy="1782762"/>
          </a:xfrm>
          <a:solidFill>
            <a:srgbClr val="00B050"/>
          </a:solidFill>
          <a:ln>
            <a:solidFill>
              <a:srgbClr val="002060"/>
            </a:solidFill>
          </a:ln>
        </p:spPr>
        <p:txBody>
          <a:bodyPr/>
          <a:lstStyle/>
          <a:p>
            <a:r>
              <a:rPr lang="en-US" dirty="0" smtClean="0"/>
              <a:t>“Andrew’s” &amp; “Barnabas” Mission!</a:t>
            </a:r>
            <a:br>
              <a:rPr lang="en-US" dirty="0" smtClean="0"/>
            </a:br>
            <a:r>
              <a:rPr lang="en-US" sz="3200" dirty="0" smtClean="0"/>
              <a:t>Three-fold </a:t>
            </a:r>
            <a:endParaRPr lang="en-US" sz="3200" dirty="0"/>
          </a:p>
        </p:txBody>
      </p:sp>
      <p:sp>
        <p:nvSpPr>
          <p:cNvPr id="7171" name="Rectangle 3"/>
          <p:cNvSpPr>
            <a:spLocks noGrp="1" noChangeArrowheads="1"/>
          </p:cNvSpPr>
          <p:nvPr>
            <p:ph type="body" idx="1"/>
          </p:nvPr>
        </p:nvSpPr>
        <p:spPr>
          <a:xfrm>
            <a:off x="1371600" y="2133600"/>
            <a:ext cx="6324600" cy="3124200"/>
          </a:xfrm>
          <a:solidFill>
            <a:srgbClr val="92D050"/>
          </a:solidFill>
          <a:ln>
            <a:solidFill>
              <a:srgbClr val="002060"/>
            </a:solidFill>
          </a:ln>
        </p:spPr>
        <p:txBody>
          <a:bodyPr/>
          <a:lstStyle/>
          <a:p>
            <a:pPr>
              <a:lnSpc>
                <a:spcPct val="90000"/>
              </a:lnSpc>
              <a:buFont typeface="Wingdings" pitchFamily="2" charset="2"/>
              <a:buChar char="§"/>
            </a:pPr>
            <a:r>
              <a:rPr lang="en-US" b="1" u="sng" dirty="0" smtClean="0">
                <a:solidFill>
                  <a:srgbClr val="FF0000"/>
                </a:solidFill>
              </a:rPr>
              <a:t>Discipleship</a:t>
            </a:r>
            <a:r>
              <a:rPr lang="en-US" b="1" dirty="0" smtClean="0">
                <a:solidFill>
                  <a:srgbClr val="FF0000"/>
                </a:solidFill>
              </a:rPr>
              <a:t> </a:t>
            </a:r>
            <a:r>
              <a:rPr lang="en-US" dirty="0" smtClean="0">
                <a:solidFill>
                  <a:srgbClr val="FF0000"/>
                </a:solidFill>
              </a:rPr>
              <a:t>(grounding of new Christians)!</a:t>
            </a:r>
          </a:p>
          <a:p>
            <a:pPr>
              <a:lnSpc>
                <a:spcPct val="90000"/>
              </a:lnSpc>
              <a:buFont typeface="Wingdings" pitchFamily="2" charset="2"/>
              <a:buChar char="§"/>
            </a:pPr>
            <a:r>
              <a:rPr lang="en-US" b="1" u="sng" dirty="0" smtClean="0">
                <a:solidFill>
                  <a:srgbClr val="FF0000"/>
                </a:solidFill>
              </a:rPr>
              <a:t>Assimilation</a:t>
            </a:r>
            <a:r>
              <a:rPr lang="en-US" dirty="0" smtClean="0">
                <a:solidFill>
                  <a:srgbClr val="FF0000"/>
                </a:solidFill>
              </a:rPr>
              <a:t> of new Christians and new members! (hospitality)</a:t>
            </a:r>
            <a:endParaRPr lang="en-US" b="1" dirty="0" smtClean="0">
              <a:solidFill>
                <a:srgbClr val="FF0000"/>
              </a:solidFill>
            </a:endParaRPr>
          </a:p>
          <a:p>
            <a:pPr>
              <a:lnSpc>
                <a:spcPct val="90000"/>
              </a:lnSpc>
              <a:buFont typeface="Wingdings" pitchFamily="2" charset="2"/>
              <a:buChar char="§"/>
            </a:pPr>
            <a:r>
              <a:rPr lang="en-US" b="1" u="sng" dirty="0" smtClean="0">
                <a:solidFill>
                  <a:srgbClr val="FF0000"/>
                </a:solidFill>
              </a:rPr>
              <a:t>Spiritual care of our members</a:t>
            </a:r>
          </a:p>
          <a:p>
            <a:pPr marL="0" indent="0" algn="ctr">
              <a:lnSpc>
                <a:spcPct val="90000"/>
              </a:lnSpc>
              <a:buNone/>
            </a:pPr>
            <a:r>
              <a:rPr lang="en-US" b="1" u="sng" dirty="0" smtClean="0"/>
              <a:t>IMPORTANT!</a:t>
            </a:r>
          </a:p>
        </p:txBody>
      </p:sp>
      <p:pic>
        <p:nvPicPr>
          <p:cNvPr id="4" name="Picture 3"/>
          <p:cNvPicPr>
            <a:picLocks noChangeAspect="1"/>
          </p:cNvPicPr>
          <p:nvPr/>
        </p:nvPicPr>
        <p:blipFill>
          <a:blip r:embed="rId3"/>
          <a:stretch>
            <a:fillRect/>
          </a:stretch>
        </p:blipFill>
        <p:spPr>
          <a:xfrm>
            <a:off x="228600" y="5715000"/>
            <a:ext cx="1752600" cy="1004093"/>
          </a:xfrm>
          <a:prstGeom prst="rect">
            <a:avLst/>
          </a:prstGeom>
        </p:spPr>
      </p:pic>
    </p:spTree>
    <p:extLst>
      <p:ext uri="{BB962C8B-B14F-4D97-AF65-F5344CB8AC3E}">
        <p14:creationId xmlns:p14="http://schemas.microsoft.com/office/powerpoint/2010/main" val="541234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Effect transition="in" filter="fade">
                                      <p:cBhvr>
                                        <p:cTn id="25" dur="2000"/>
                                        <p:tgtEl>
                                          <p:spTgt spid="7171">
                                            <p:txEl>
                                              <p:pRg st="3" end="3"/>
                                            </p:txEl>
                                          </p:spTgt>
                                        </p:tgtEl>
                                      </p:cBhvr>
                                    </p:animEffect>
                                    <p:anim calcmode="lin" valueType="num">
                                      <p:cBhvr>
                                        <p:cTn id="26" dur="2000" fill="hold"/>
                                        <p:tgtEl>
                                          <p:spTgt spid="7171">
                                            <p:txEl>
                                              <p:pRg st="3" end="3"/>
                                            </p:txEl>
                                          </p:spTgt>
                                        </p:tgtEl>
                                        <p:attrNameLst>
                                          <p:attrName>ppt_w</p:attrName>
                                        </p:attrNameLst>
                                      </p:cBhvr>
                                      <p:tavLst>
                                        <p:tav tm="0" fmla="#ppt_w*sin(2.5*pi*$)">
                                          <p:val>
                                            <p:fltVal val="0"/>
                                          </p:val>
                                        </p:tav>
                                        <p:tav tm="100000">
                                          <p:val>
                                            <p:fltVal val="1"/>
                                          </p:val>
                                        </p:tav>
                                      </p:tavLst>
                                    </p:anim>
                                    <p:anim calcmode="lin" valueType="num">
                                      <p:cBhvr>
                                        <p:cTn id="27" dur="2000" fill="hold"/>
                                        <p:tgtEl>
                                          <p:spTgt spid="7171">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6248400" cy="762000"/>
          </a:xfrm>
          <a:solidFill>
            <a:srgbClr val="00B050"/>
          </a:solidFill>
          <a:ln>
            <a:solidFill>
              <a:srgbClr val="000066"/>
            </a:solidFill>
          </a:ln>
        </p:spPr>
        <p:txBody>
          <a:bodyPr/>
          <a:lstStyle/>
          <a:p>
            <a:r>
              <a:rPr lang="en-US" dirty="0" smtClean="0"/>
              <a:t>First Steps To Take </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1732"/>
          <a:stretch/>
        </p:blipFill>
        <p:spPr>
          <a:xfrm>
            <a:off x="1371600" y="1066800"/>
            <a:ext cx="6412948" cy="4114800"/>
          </a:xfrm>
          <a:prstGeom prst="rect">
            <a:avLst/>
          </a:prstGeom>
        </p:spPr>
      </p:pic>
    </p:spTree>
    <p:extLst>
      <p:ext uri="{BB962C8B-B14F-4D97-AF65-F5344CB8AC3E}">
        <p14:creationId xmlns:p14="http://schemas.microsoft.com/office/powerpoint/2010/main" val="1233212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71600" y="274638"/>
            <a:ext cx="6400800" cy="1630361"/>
          </a:xfrm>
          <a:solidFill>
            <a:srgbClr val="00B050"/>
          </a:solidFill>
          <a:ln>
            <a:solidFill>
              <a:srgbClr val="002060"/>
            </a:solidFill>
          </a:ln>
        </p:spPr>
        <p:txBody>
          <a:bodyPr/>
          <a:lstStyle/>
          <a:p>
            <a:r>
              <a:rPr lang="en-US" sz="3200" b="1" dirty="0" smtClean="0"/>
              <a:t>E-Teams </a:t>
            </a:r>
            <a:r>
              <a:rPr lang="en-US" sz="3200" dirty="0" smtClean="0"/>
              <a:t>create synergy where everyone works together</a:t>
            </a:r>
            <a:endParaRPr lang="en-US" sz="3200" dirty="0"/>
          </a:p>
        </p:txBody>
      </p:sp>
      <p:sp>
        <p:nvSpPr>
          <p:cNvPr id="7171" name="Rectangle 3"/>
          <p:cNvSpPr>
            <a:spLocks noGrp="1" noChangeArrowheads="1"/>
          </p:cNvSpPr>
          <p:nvPr>
            <p:ph type="body" idx="1"/>
          </p:nvPr>
        </p:nvSpPr>
        <p:spPr>
          <a:xfrm>
            <a:off x="1409700" y="2133600"/>
            <a:ext cx="6324600" cy="533400"/>
          </a:xfrm>
          <a:solidFill>
            <a:srgbClr val="92D050"/>
          </a:solidFill>
          <a:ln>
            <a:solidFill>
              <a:srgbClr val="002060"/>
            </a:solidFill>
          </a:ln>
        </p:spPr>
        <p:txBody>
          <a:bodyPr/>
          <a:lstStyle/>
          <a:p>
            <a:pPr>
              <a:lnSpc>
                <a:spcPct val="90000"/>
              </a:lnSpc>
              <a:buFont typeface="Wingdings" pitchFamily="2" charset="2"/>
              <a:buChar char="§"/>
            </a:pPr>
            <a:r>
              <a:rPr lang="en-US" dirty="0" smtClean="0"/>
              <a:t>Deal with Saturday after lunch! </a:t>
            </a:r>
          </a:p>
        </p:txBody>
      </p:sp>
    </p:spTree>
    <p:extLst>
      <p:ext uri="{BB962C8B-B14F-4D97-AF65-F5344CB8AC3E}">
        <p14:creationId xmlns:p14="http://schemas.microsoft.com/office/powerpoint/2010/main" val="980269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71600" y="22698"/>
            <a:ext cx="6400800" cy="1066801"/>
          </a:xfrm>
          <a:solidFill>
            <a:srgbClr val="00B050"/>
          </a:solidFill>
          <a:ln>
            <a:solidFill>
              <a:srgbClr val="002060"/>
            </a:solidFill>
          </a:ln>
        </p:spPr>
        <p:txBody>
          <a:bodyPr/>
          <a:lstStyle/>
          <a:p>
            <a:r>
              <a:rPr lang="en-US" sz="3200" b="1" dirty="0" smtClean="0"/>
              <a:t>Setting Goals and </a:t>
            </a:r>
            <a:br>
              <a:rPr lang="en-US" sz="3200" b="1" dirty="0" smtClean="0"/>
            </a:br>
            <a:r>
              <a:rPr lang="en-US" sz="3200" b="1" dirty="0" smtClean="0"/>
              <a:t>Planning for the Future</a:t>
            </a:r>
            <a:endParaRPr lang="en-US" sz="3200" b="1" dirty="0"/>
          </a:p>
        </p:txBody>
      </p:sp>
      <p:sp>
        <p:nvSpPr>
          <p:cNvPr id="7171" name="Rectangle 3"/>
          <p:cNvSpPr>
            <a:spLocks noGrp="1" noChangeArrowheads="1"/>
          </p:cNvSpPr>
          <p:nvPr>
            <p:ph type="body" idx="1"/>
          </p:nvPr>
        </p:nvSpPr>
        <p:spPr>
          <a:xfrm>
            <a:off x="533400" y="1089499"/>
            <a:ext cx="7848600" cy="4578039"/>
          </a:xfrm>
          <a:solidFill>
            <a:srgbClr val="92D050"/>
          </a:solidFill>
          <a:ln>
            <a:solidFill>
              <a:srgbClr val="002060"/>
            </a:solidFill>
          </a:ln>
        </p:spPr>
        <p:txBody>
          <a:bodyPr/>
          <a:lstStyle/>
          <a:p>
            <a:pPr marL="0" indent="0">
              <a:lnSpc>
                <a:spcPct val="90000"/>
              </a:lnSpc>
              <a:buNone/>
            </a:pPr>
            <a:endParaRPr lang="en-US" dirty="0" smtClean="0"/>
          </a:p>
          <a:p>
            <a:pPr marL="0" indent="0">
              <a:lnSpc>
                <a:spcPct val="90000"/>
              </a:lnSpc>
              <a:buNone/>
            </a:pPr>
            <a:endParaRPr lang="en-US" dirty="0"/>
          </a:p>
          <a:p>
            <a:pPr marL="0" indent="0">
              <a:lnSpc>
                <a:spcPct val="90000"/>
              </a:lnSpc>
              <a:buNone/>
            </a:pPr>
            <a:endParaRPr lang="en-US" dirty="0" smtClean="0"/>
          </a:p>
          <a:p>
            <a:pPr marL="0" indent="0">
              <a:lnSpc>
                <a:spcPct val="90000"/>
              </a:lnSpc>
              <a:buNone/>
            </a:pPr>
            <a:r>
              <a:rPr lang="en-US" dirty="0" smtClean="0"/>
              <a:t>#1.  </a:t>
            </a:r>
            <a:r>
              <a:rPr lang="en-US" dirty="0" smtClean="0">
                <a:solidFill>
                  <a:srgbClr val="FF0000"/>
                </a:solidFill>
              </a:rPr>
              <a:t>How many are willing to be a part of the </a:t>
            </a:r>
            <a:r>
              <a:rPr lang="en-US" b="1" dirty="0" smtClean="0">
                <a:solidFill>
                  <a:srgbClr val="FF0000"/>
                </a:solidFill>
              </a:rPr>
              <a:t>Peter, Paul, and Priscilla </a:t>
            </a:r>
            <a:r>
              <a:rPr lang="en-US" dirty="0" smtClean="0">
                <a:solidFill>
                  <a:srgbClr val="FF0000"/>
                </a:solidFill>
              </a:rPr>
              <a:t>group? </a:t>
            </a:r>
          </a:p>
          <a:p>
            <a:pPr lvl="1">
              <a:lnSpc>
                <a:spcPct val="90000"/>
              </a:lnSpc>
              <a:buFont typeface="Arial" panose="020B0604020202020204" pitchFamily="34" charset="0"/>
              <a:buChar char="•"/>
            </a:pPr>
            <a:r>
              <a:rPr lang="en-US" dirty="0" smtClean="0"/>
              <a:t>Groups of </a:t>
            </a:r>
            <a:r>
              <a:rPr lang="en-US" i="1" dirty="0" smtClean="0"/>
              <a:t>10-12</a:t>
            </a:r>
            <a:r>
              <a:rPr lang="en-US" dirty="0" smtClean="0"/>
              <a:t> work best.</a:t>
            </a:r>
          </a:p>
          <a:p>
            <a:pPr lvl="1">
              <a:lnSpc>
                <a:spcPct val="90000"/>
              </a:lnSpc>
              <a:buFont typeface="Arial" panose="020B0604020202020204" pitchFamily="34" charset="0"/>
              <a:buChar char="•"/>
            </a:pPr>
            <a:r>
              <a:rPr lang="en-US" dirty="0" smtClean="0"/>
              <a:t>Takes about 3 months to do right. </a:t>
            </a:r>
          </a:p>
          <a:p>
            <a:pPr lvl="1">
              <a:lnSpc>
                <a:spcPct val="90000"/>
              </a:lnSpc>
              <a:buFont typeface="Arial" panose="020B0604020202020204" pitchFamily="34" charset="0"/>
              <a:buChar char="•"/>
            </a:pPr>
            <a:r>
              <a:rPr lang="en-US" dirty="0" smtClean="0"/>
              <a:t>Requires practice and </a:t>
            </a:r>
            <a:r>
              <a:rPr lang="en-US" b="1" i="1" dirty="0" smtClean="0"/>
              <a:t>role-playing</a:t>
            </a:r>
            <a:r>
              <a:rPr lang="en-US" dirty="0" smtClean="0"/>
              <a:t>, mutual assistance. </a:t>
            </a:r>
          </a:p>
          <a:p>
            <a:pPr lvl="1">
              <a:lnSpc>
                <a:spcPct val="90000"/>
              </a:lnSpc>
              <a:buFont typeface="Arial" panose="020B0604020202020204" pitchFamily="34" charset="0"/>
              <a:buChar char="•"/>
            </a:pPr>
            <a:endParaRPr lang="en-US" dirty="0" smtClean="0"/>
          </a:p>
          <a:p>
            <a:pPr marL="0" indent="0">
              <a:lnSpc>
                <a:spcPct val="90000"/>
              </a:lnSpc>
              <a:buNone/>
            </a:pPr>
            <a:endParaRPr lang="en-US"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1143000"/>
            <a:ext cx="2399842" cy="1575896"/>
          </a:xfrm>
          <a:prstGeom prst="rect">
            <a:avLst/>
          </a:prstGeom>
        </p:spPr>
      </p:pic>
    </p:spTree>
    <p:extLst>
      <p:ext uri="{BB962C8B-B14F-4D97-AF65-F5344CB8AC3E}">
        <p14:creationId xmlns:p14="http://schemas.microsoft.com/office/powerpoint/2010/main" val="247936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anim calcmode="lin" valueType="num">
                                      <p:cBhvr>
                                        <p:cTn id="7" dur="500" fill="hold"/>
                                        <p:tgtEl>
                                          <p:spTgt spid="7171">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7171">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7171">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171">
                                            <p:txEl>
                                              <p:pRg st="4" end="4"/>
                                            </p:txEl>
                                          </p:spTgt>
                                        </p:tgtEl>
                                        <p:attrNameLst>
                                          <p:attrName>style.visibility</p:attrName>
                                        </p:attrNameLst>
                                      </p:cBhvr>
                                      <p:to>
                                        <p:strVal val="visible"/>
                                      </p:to>
                                    </p:set>
                                    <p:anim calcmode="lin" valueType="num">
                                      <p:cBhvr>
                                        <p:cTn id="14" dur="500" fill="hold"/>
                                        <p:tgtEl>
                                          <p:spTgt spid="7171">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7171">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7171">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171">
                                            <p:txEl>
                                              <p:pRg st="5" end="5"/>
                                            </p:txEl>
                                          </p:spTgt>
                                        </p:tgtEl>
                                        <p:attrNameLst>
                                          <p:attrName>style.visibility</p:attrName>
                                        </p:attrNameLst>
                                      </p:cBhvr>
                                      <p:to>
                                        <p:strVal val="visible"/>
                                      </p:to>
                                    </p:set>
                                    <p:anim calcmode="lin" valueType="num">
                                      <p:cBhvr>
                                        <p:cTn id="21" dur="500" fill="hold"/>
                                        <p:tgtEl>
                                          <p:spTgt spid="7171">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7171">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7171">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171">
                                            <p:txEl>
                                              <p:pRg st="6" end="6"/>
                                            </p:txEl>
                                          </p:spTgt>
                                        </p:tgtEl>
                                        <p:attrNameLst>
                                          <p:attrName>style.visibility</p:attrName>
                                        </p:attrNameLst>
                                      </p:cBhvr>
                                      <p:to>
                                        <p:strVal val="visible"/>
                                      </p:to>
                                    </p:set>
                                    <p:anim calcmode="lin" valueType="num">
                                      <p:cBhvr>
                                        <p:cTn id="28" dur="500" fill="hold"/>
                                        <p:tgtEl>
                                          <p:spTgt spid="7171">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7171">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7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71600" y="76199"/>
            <a:ext cx="6400800" cy="1066801"/>
          </a:xfrm>
          <a:solidFill>
            <a:srgbClr val="00B050"/>
          </a:solidFill>
          <a:ln>
            <a:solidFill>
              <a:srgbClr val="002060"/>
            </a:solidFill>
          </a:ln>
        </p:spPr>
        <p:txBody>
          <a:bodyPr/>
          <a:lstStyle/>
          <a:p>
            <a:r>
              <a:rPr lang="en-US" sz="3200" b="1" dirty="0" smtClean="0"/>
              <a:t>Setting Goals and </a:t>
            </a:r>
            <a:br>
              <a:rPr lang="en-US" sz="3200" b="1" dirty="0" smtClean="0"/>
            </a:br>
            <a:r>
              <a:rPr lang="en-US" sz="3200" b="1" dirty="0" smtClean="0"/>
              <a:t>Planning for the Future</a:t>
            </a:r>
            <a:endParaRPr lang="en-US" sz="3200" b="1" dirty="0"/>
          </a:p>
        </p:txBody>
      </p:sp>
      <p:sp>
        <p:nvSpPr>
          <p:cNvPr id="7171" name="Rectangle 3"/>
          <p:cNvSpPr>
            <a:spLocks noGrp="1" noChangeArrowheads="1"/>
          </p:cNvSpPr>
          <p:nvPr>
            <p:ph type="body" idx="1"/>
          </p:nvPr>
        </p:nvSpPr>
        <p:spPr>
          <a:xfrm>
            <a:off x="533400" y="1219200"/>
            <a:ext cx="7848600" cy="4191000"/>
          </a:xfrm>
          <a:solidFill>
            <a:srgbClr val="92D050"/>
          </a:solidFill>
          <a:ln>
            <a:solidFill>
              <a:srgbClr val="002060"/>
            </a:solidFill>
          </a:ln>
        </p:spPr>
        <p:txBody>
          <a:bodyPr/>
          <a:lstStyle/>
          <a:p>
            <a:pPr>
              <a:lnSpc>
                <a:spcPct val="90000"/>
              </a:lnSpc>
              <a:buFont typeface="Arial" panose="020B0604020202020204" pitchFamily="34" charset="0"/>
              <a:buChar char="•"/>
            </a:pPr>
            <a:endParaRPr lang="en-US" dirty="0" smtClean="0"/>
          </a:p>
          <a:p>
            <a:pPr>
              <a:lnSpc>
                <a:spcPct val="90000"/>
              </a:lnSpc>
              <a:buFont typeface="Arial" panose="020B0604020202020204" pitchFamily="34" charset="0"/>
              <a:buChar char="•"/>
            </a:pPr>
            <a:endParaRPr lang="en-US" dirty="0"/>
          </a:p>
          <a:p>
            <a:pPr>
              <a:lnSpc>
                <a:spcPct val="90000"/>
              </a:lnSpc>
              <a:buFont typeface="Arial" panose="020B0604020202020204" pitchFamily="34" charset="0"/>
              <a:buChar char="•"/>
            </a:pPr>
            <a:endParaRPr lang="en-US" dirty="0" smtClean="0"/>
          </a:p>
          <a:p>
            <a:pPr>
              <a:lnSpc>
                <a:spcPct val="90000"/>
              </a:lnSpc>
              <a:buFont typeface="Arial" panose="020B0604020202020204" pitchFamily="34" charset="0"/>
              <a:buChar char="•"/>
            </a:pPr>
            <a:r>
              <a:rPr lang="en-US" dirty="0" smtClean="0">
                <a:solidFill>
                  <a:srgbClr val="FF0000"/>
                </a:solidFill>
              </a:rPr>
              <a:t>A </a:t>
            </a:r>
            <a:r>
              <a:rPr lang="en-US" u="sng" dirty="0" smtClean="0">
                <a:solidFill>
                  <a:srgbClr val="FF0000"/>
                </a:solidFill>
              </a:rPr>
              <a:t>two fold </a:t>
            </a:r>
            <a:r>
              <a:rPr lang="en-US" dirty="0" smtClean="0">
                <a:solidFill>
                  <a:srgbClr val="FF0000"/>
                </a:solidFill>
              </a:rPr>
              <a:t>beautiful </a:t>
            </a:r>
            <a:r>
              <a:rPr lang="en-US" i="1" dirty="0" smtClean="0">
                <a:solidFill>
                  <a:srgbClr val="FF0000"/>
                </a:solidFill>
              </a:rPr>
              <a:t>serendipity</a:t>
            </a:r>
            <a:r>
              <a:rPr lang="en-US" dirty="0" smtClean="0">
                <a:solidFill>
                  <a:srgbClr val="FF0000"/>
                </a:solidFill>
              </a:rPr>
              <a:t> results.</a:t>
            </a:r>
          </a:p>
          <a:p>
            <a:pPr lvl="1">
              <a:lnSpc>
                <a:spcPct val="90000"/>
              </a:lnSpc>
              <a:buFont typeface="Arial" panose="020B0604020202020204" pitchFamily="34" charset="0"/>
              <a:buChar char="•"/>
            </a:pPr>
            <a:r>
              <a:rPr lang="en-US" dirty="0"/>
              <a:t> </a:t>
            </a:r>
            <a:r>
              <a:rPr lang="en-US" dirty="0" smtClean="0"/>
              <a:t>Tremendous strengthening of one’s faith.</a:t>
            </a:r>
          </a:p>
          <a:p>
            <a:pPr lvl="1">
              <a:lnSpc>
                <a:spcPct val="90000"/>
              </a:lnSpc>
              <a:buFont typeface="Arial" panose="020B0604020202020204" pitchFamily="34" charset="0"/>
              <a:buChar char="•"/>
            </a:pPr>
            <a:r>
              <a:rPr lang="en-US" dirty="0"/>
              <a:t> </a:t>
            </a:r>
            <a:r>
              <a:rPr lang="en-US" dirty="0" smtClean="0"/>
              <a:t>Great </a:t>
            </a:r>
            <a:r>
              <a:rPr lang="en-US" i="1" dirty="0" smtClean="0"/>
              <a:t>closeness and fellowship </a:t>
            </a:r>
            <a:r>
              <a:rPr lang="en-US" dirty="0" smtClean="0"/>
              <a:t>is enjoyed.  </a:t>
            </a:r>
          </a:p>
          <a:p>
            <a:pPr lvl="1">
              <a:lnSpc>
                <a:spcPct val="90000"/>
              </a:lnSpc>
              <a:buFont typeface="Arial" panose="020B0604020202020204" pitchFamily="34" charset="0"/>
              <a:buChar char="•"/>
            </a:pPr>
            <a:endParaRPr lang="en-US" dirty="0" smtClean="0"/>
          </a:p>
          <a:p>
            <a:pPr marL="0" indent="0">
              <a:lnSpc>
                <a:spcPct val="90000"/>
              </a:lnSpc>
              <a:buNone/>
            </a:pPr>
            <a:endParaRPr lang="en-US"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4343400"/>
            <a:ext cx="990143" cy="9901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978" y="1241898"/>
            <a:ext cx="2247443" cy="1475821"/>
          </a:xfrm>
          <a:prstGeom prst="rect">
            <a:avLst/>
          </a:prstGeom>
        </p:spPr>
      </p:pic>
    </p:spTree>
    <p:extLst>
      <p:ext uri="{BB962C8B-B14F-4D97-AF65-F5344CB8AC3E}">
        <p14:creationId xmlns:p14="http://schemas.microsoft.com/office/powerpoint/2010/main" val="1318180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anim calcmode="lin" valueType="num">
                                      <p:cBhvr>
                                        <p:cTn id="7" dur="500" fill="hold"/>
                                        <p:tgtEl>
                                          <p:spTgt spid="7171">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7171">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7171">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171">
                                            <p:txEl>
                                              <p:pRg st="4" end="4"/>
                                            </p:txEl>
                                          </p:spTgt>
                                        </p:tgtEl>
                                        <p:attrNameLst>
                                          <p:attrName>style.visibility</p:attrName>
                                        </p:attrNameLst>
                                      </p:cBhvr>
                                      <p:to>
                                        <p:strVal val="visible"/>
                                      </p:to>
                                    </p:set>
                                    <p:anim calcmode="lin" valueType="num">
                                      <p:cBhvr>
                                        <p:cTn id="14" dur="500" fill="hold"/>
                                        <p:tgtEl>
                                          <p:spTgt spid="7171">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7171">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7171">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171">
                                            <p:txEl>
                                              <p:pRg st="5" end="5"/>
                                            </p:txEl>
                                          </p:spTgt>
                                        </p:tgtEl>
                                        <p:attrNameLst>
                                          <p:attrName>style.visibility</p:attrName>
                                        </p:attrNameLst>
                                      </p:cBhvr>
                                      <p:to>
                                        <p:strVal val="visible"/>
                                      </p:to>
                                    </p:set>
                                    <p:anim calcmode="lin" valueType="num">
                                      <p:cBhvr>
                                        <p:cTn id="21" dur="500" fill="hold"/>
                                        <p:tgtEl>
                                          <p:spTgt spid="7171">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7171">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7171">
                                            <p:txEl>
                                              <p:pRg st="5" end="5"/>
                                            </p:txEl>
                                          </p:spTgt>
                                        </p:tgtEl>
                                      </p:cBhvr>
                                    </p:animEffect>
                                  </p:childTnLst>
                                </p:cTn>
                              </p:par>
                              <p:par>
                                <p:cTn id="24" presetID="1"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71600" y="1"/>
            <a:ext cx="6400800" cy="1143000"/>
          </a:xfrm>
          <a:solidFill>
            <a:srgbClr val="00B050"/>
          </a:solidFill>
          <a:ln>
            <a:solidFill>
              <a:srgbClr val="002060"/>
            </a:solidFill>
          </a:ln>
        </p:spPr>
        <p:txBody>
          <a:bodyPr/>
          <a:lstStyle/>
          <a:p>
            <a:r>
              <a:rPr lang="en-US" sz="3200" b="1" dirty="0" smtClean="0"/>
              <a:t>Setting Goals and </a:t>
            </a:r>
            <a:br>
              <a:rPr lang="en-US" sz="3200" b="1" dirty="0" smtClean="0"/>
            </a:br>
            <a:r>
              <a:rPr lang="en-US" sz="3200" b="1" dirty="0" smtClean="0"/>
              <a:t>Planning for the Future</a:t>
            </a:r>
            <a:endParaRPr lang="en-US" sz="3200" b="1" dirty="0"/>
          </a:p>
        </p:txBody>
      </p:sp>
      <p:sp>
        <p:nvSpPr>
          <p:cNvPr id="7171" name="Rectangle 3"/>
          <p:cNvSpPr>
            <a:spLocks noGrp="1" noChangeArrowheads="1"/>
          </p:cNvSpPr>
          <p:nvPr>
            <p:ph type="body" idx="1"/>
          </p:nvPr>
        </p:nvSpPr>
        <p:spPr>
          <a:xfrm>
            <a:off x="1371600" y="1219200"/>
            <a:ext cx="6400800" cy="3886200"/>
          </a:xfrm>
          <a:solidFill>
            <a:srgbClr val="92D050"/>
          </a:solidFill>
          <a:ln>
            <a:solidFill>
              <a:srgbClr val="002060"/>
            </a:solidFill>
          </a:ln>
        </p:spPr>
        <p:txBody>
          <a:bodyPr/>
          <a:lstStyle/>
          <a:p>
            <a:pPr marL="0" indent="0">
              <a:lnSpc>
                <a:spcPct val="90000"/>
              </a:lnSpc>
              <a:buNone/>
            </a:pPr>
            <a:r>
              <a:rPr lang="en-US" dirty="0" smtClean="0"/>
              <a:t>#1.  </a:t>
            </a:r>
            <a:r>
              <a:rPr lang="en-US" dirty="0" smtClean="0">
                <a:solidFill>
                  <a:srgbClr val="FF0000"/>
                </a:solidFill>
              </a:rPr>
              <a:t>How many are willing to be a part of the </a:t>
            </a:r>
            <a:r>
              <a:rPr lang="en-US" b="1" dirty="0" smtClean="0">
                <a:solidFill>
                  <a:srgbClr val="FF0000"/>
                </a:solidFill>
              </a:rPr>
              <a:t>Peter, Paul, and Priscilla </a:t>
            </a:r>
            <a:r>
              <a:rPr lang="en-US" dirty="0" smtClean="0">
                <a:solidFill>
                  <a:srgbClr val="FF0000"/>
                </a:solidFill>
              </a:rPr>
              <a:t>group?</a:t>
            </a:r>
          </a:p>
          <a:p>
            <a:pPr lvl="1">
              <a:lnSpc>
                <a:spcPct val="90000"/>
              </a:lnSpc>
              <a:buFont typeface="Arial" panose="020B0604020202020204" pitchFamily="34" charset="0"/>
              <a:buChar char="•"/>
            </a:pPr>
            <a:r>
              <a:rPr lang="en-US" dirty="0" smtClean="0">
                <a:solidFill>
                  <a:srgbClr val="000000"/>
                </a:solidFill>
              </a:rPr>
              <a:t>Kirkland </a:t>
            </a:r>
            <a:r>
              <a:rPr lang="en-US" dirty="0">
                <a:solidFill>
                  <a:srgbClr val="000000"/>
                </a:solidFill>
              </a:rPr>
              <a:t>Goal is </a:t>
            </a:r>
            <a:r>
              <a:rPr lang="en-US" i="1" dirty="0">
                <a:solidFill>
                  <a:srgbClr val="000000"/>
                </a:solidFill>
              </a:rPr>
              <a:t>25. </a:t>
            </a:r>
            <a:endParaRPr lang="en-US" i="1" dirty="0" smtClean="0">
              <a:solidFill>
                <a:srgbClr val="000000"/>
              </a:solidFill>
            </a:endParaRPr>
          </a:p>
          <a:p>
            <a:pPr marL="0" indent="0">
              <a:lnSpc>
                <a:spcPct val="90000"/>
              </a:lnSpc>
              <a:buNone/>
            </a:pPr>
            <a:r>
              <a:rPr lang="en-US" i="1" dirty="0" smtClean="0">
                <a:solidFill>
                  <a:srgbClr val="000000"/>
                </a:solidFill>
              </a:rPr>
              <a:t>#2.  </a:t>
            </a:r>
            <a:r>
              <a:rPr lang="en-US" dirty="0" smtClean="0">
                <a:solidFill>
                  <a:srgbClr val="FF0000"/>
                </a:solidFill>
              </a:rPr>
              <a:t>How </a:t>
            </a:r>
            <a:r>
              <a:rPr lang="en-US" dirty="0">
                <a:solidFill>
                  <a:srgbClr val="FF0000"/>
                </a:solidFill>
              </a:rPr>
              <a:t>many will be </a:t>
            </a:r>
            <a:r>
              <a:rPr lang="en-US" b="1" dirty="0">
                <a:solidFill>
                  <a:srgbClr val="FF0000"/>
                </a:solidFill>
              </a:rPr>
              <a:t>mentored as future trainers</a:t>
            </a:r>
            <a:r>
              <a:rPr lang="en-US" dirty="0">
                <a:solidFill>
                  <a:srgbClr val="FF0000"/>
                </a:solidFill>
              </a:rPr>
              <a:t> so it will not be left up to just a few</a:t>
            </a:r>
            <a:r>
              <a:rPr lang="en-US" dirty="0" smtClean="0">
                <a:solidFill>
                  <a:srgbClr val="FF0000"/>
                </a:solidFill>
              </a:rPr>
              <a:t>?</a:t>
            </a:r>
          </a:p>
          <a:p>
            <a:pPr lvl="1">
              <a:lnSpc>
                <a:spcPct val="90000"/>
              </a:lnSpc>
              <a:buFont typeface="Arial" panose="020B0604020202020204" pitchFamily="34" charset="0"/>
              <a:buChar char="•"/>
            </a:pPr>
            <a:r>
              <a:rPr lang="en-US" dirty="0">
                <a:solidFill>
                  <a:srgbClr val="000000"/>
                </a:solidFill>
              </a:rPr>
              <a:t>	</a:t>
            </a:r>
            <a:r>
              <a:rPr lang="en-US" dirty="0" smtClean="0">
                <a:solidFill>
                  <a:srgbClr val="000000"/>
                </a:solidFill>
              </a:rPr>
              <a:t>Kirkland Goal is 4. </a:t>
            </a:r>
            <a:endParaRPr lang="en-US" dirty="0">
              <a:solidFill>
                <a:srgbClr val="000000"/>
              </a:solidFill>
            </a:endParaRPr>
          </a:p>
          <a:p>
            <a:pPr marL="0" indent="0">
              <a:lnSpc>
                <a:spcPct val="90000"/>
              </a:lnSpc>
              <a:buNone/>
            </a:pPr>
            <a:r>
              <a:rPr lang="en-US" dirty="0" smtClean="0"/>
              <a:t> </a:t>
            </a:r>
          </a:p>
          <a:p>
            <a:pPr lvl="1">
              <a:lnSpc>
                <a:spcPct val="90000"/>
              </a:lnSpc>
              <a:buFont typeface="Arial" panose="020B0604020202020204" pitchFamily="34" charset="0"/>
              <a:buChar char="•"/>
            </a:pPr>
            <a:endParaRPr lang="en-US" dirty="0" smtClean="0"/>
          </a:p>
          <a:p>
            <a:pPr marL="0" indent="0">
              <a:lnSpc>
                <a:spcPct val="90000"/>
              </a:lnSpc>
              <a:buNone/>
            </a:pPr>
            <a:endParaRPr lang="en-US" dirty="0" smtClean="0"/>
          </a:p>
        </p:txBody>
      </p:sp>
      <p:pic>
        <p:nvPicPr>
          <p:cNvPr id="2" name="Picture 1"/>
          <p:cNvPicPr>
            <a:picLocks noChangeAspect="1"/>
          </p:cNvPicPr>
          <p:nvPr/>
        </p:nvPicPr>
        <p:blipFill>
          <a:blip r:embed="rId3"/>
          <a:stretch>
            <a:fillRect/>
          </a:stretch>
        </p:blipFill>
        <p:spPr>
          <a:xfrm>
            <a:off x="5410200" y="5181599"/>
            <a:ext cx="3429000" cy="1475360"/>
          </a:xfrm>
          <a:prstGeom prst="rect">
            <a:avLst/>
          </a:prstGeom>
        </p:spPr>
      </p:pic>
    </p:spTree>
    <p:extLst>
      <p:ext uri="{BB962C8B-B14F-4D97-AF65-F5344CB8AC3E}">
        <p14:creationId xmlns:p14="http://schemas.microsoft.com/office/powerpoint/2010/main" val="2860631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p:cTn id="7" dur="500" fill="hold"/>
                                        <p:tgtEl>
                                          <p:spTgt spid="71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17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171">
                                            <p:txEl>
                                              <p:pRg st="1" end="1"/>
                                            </p:txEl>
                                          </p:spTgt>
                                        </p:tgtEl>
                                        <p:attrNameLst>
                                          <p:attrName>style.visibility</p:attrName>
                                        </p:attrNameLst>
                                      </p:cBhvr>
                                      <p:to>
                                        <p:strVal val="visible"/>
                                      </p:to>
                                    </p:set>
                                    <p:anim calcmode="lin" valueType="num">
                                      <p:cBhvr>
                                        <p:cTn id="14" dur="500" fill="hold"/>
                                        <p:tgtEl>
                                          <p:spTgt spid="717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17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17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 calcmode="lin" valueType="num">
                                      <p:cBhvr>
                                        <p:cTn id="21" dur="500" fill="hold"/>
                                        <p:tgtEl>
                                          <p:spTgt spid="717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17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17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171">
                                            <p:txEl>
                                              <p:pRg st="3" end="3"/>
                                            </p:txEl>
                                          </p:spTgt>
                                        </p:tgtEl>
                                        <p:attrNameLst>
                                          <p:attrName>style.visibility</p:attrName>
                                        </p:attrNameLst>
                                      </p:cBhvr>
                                      <p:to>
                                        <p:strVal val="visible"/>
                                      </p:to>
                                    </p:set>
                                    <p:anim calcmode="lin" valueType="num">
                                      <p:cBhvr>
                                        <p:cTn id="28" dur="500" fill="hold"/>
                                        <p:tgtEl>
                                          <p:spTgt spid="717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171">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143000" y="147904"/>
            <a:ext cx="6400800" cy="1249350"/>
          </a:xfrm>
          <a:solidFill>
            <a:srgbClr val="00B050"/>
          </a:solidFill>
          <a:ln>
            <a:solidFill>
              <a:srgbClr val="002060"/>
            </a:solidFill>
          </a:ln>
        </p:spPr>
        <p:txBody>
          <a:bodyPr/>
          <a:lstStyle/>
          <a:p>
            <a:r>
              <a:rPr lang="en-US" sz="3200" b="1" dirty="0" smtClean="0"/>
              <a:t>Setting Goals and </a:t>
            </a:r>
            <a:br>
              <a:rPr lang="en-US" sz="3200" b="1" dirty="0" smtClean="0"/>
            </a:br>
            <a:r>
              <a:rPr lang="en-US" sz="3200" b="1" dirty="0" smtClean="0"/>
              <a:t>Planning for the Future</a:t>
            </a:r>
            <a:endParaRPr lang="en-US" sz="3200" b="1" dirty="0"/>
          </a:p>
        </p:txBody>
      </p:sp>
      <p:sp>
        <p:nvSpPr>
          <p:cNvPr id="7171" name="Rectangle 3"/>
          <p:cNvSpPr>
            <a:spLocks noGrp="1" noChangeArrowheads="1"/>
          </p:cNvSpPr>
          <p:nvPr>
            <p:ph type="body" idx="1"/>
          </p:nvPr>
        </p:nvSpPr>
        <p:spPr>
          <a:xfrm>
            <a:off x="304800" y="1397254"/>
            <a:ext cx="8382000" cy="5333999"/>
          </a:xfrm>
          <a:solidFill>
            <a:srgbClr val="92D050"/>
          </a:solidFill>
          <a:ln>
            <a:solidFill>
              <a:srgbClr val="002060"/>
            </a:solidFill>
          </a:ln>
        </p:spPr>
        <p:txBody>
          <a:bodyPr/>
          <a:lstStyle/>
          <a:p>
            <a:pPr marL="0" indent="0">
              <a:lnSpc>
                <a:spcPct val="90000"/>
              </a:lnSpc>
              <a:buNone/>
            </a:pPr>
            <a:r>
              <a:rPr lang="en-US" dirty="0" smtClean="0"/>
              <a:t>#3.  </a:t>
            </a:r>
            <a:r>
              <a:rPr lang="en-US" dirty="0" smtClean="0">
                <a:solidFill>
                  <a:srgbClr val="FF0000"/>
                </a:solidFill>
              </a:rPr>
              <a:t>How many will be </a:t>
            </a:r>
            <a:r>
              <a:rPr lang="en-US" i="1" dirty="0" smtClean="0">
                <a:solidFill>
                  <a:srgbClr val="FF0000"/>
                </a:solidFill>
              </a:rPr>
              <a:t>courageous</a:t>
            </a:r>
            <a:r>
              <a:rPr lang="en-US" dirty="0" smtClean="0">
                <a:solidFill>
                  <a:srgbClr val="FF0000"/>
                </a:solidFill>
              </a:rPr>
              <a:t> enough and trained to </a:t>
            </a:r>
            <a:r>
              <a:rPr lang="en-US" b="1" u="sng" dirty="0" smtClean="0">
                <a:solidFill>
                  <a:srgbClr val="FF0000"/>
                </a:solidFill>
              </a:rPr>
              <a:t>invite people</a:t>
            </a:r>
            <a:r>
              <a:rPr lang="en-US" b="1" dirty="0" smtClean="0">
                <a:solidFill>
                  <a:srgbClr val="FF0000"/>
                </a:solidFill>
              </a:rPr>
              <a:t> regularly to hear BP presentations</a:t>
            </a:r>
            <a:r>
              <a:rPr lang="en-US" dirty="0" smtClean="0">
                <a:solidFill>
                  <a:srgbClr val="FF0000"/>
                </a:solidFill>
              </a:rPr>
              <a:t>? </a:t>
            </a:r>
          </a:p>
          <a:p>
            <a:pPr lvl="1">
              <a:lnSpc>
                <a:spcPct val="90000"/>
              </a:lnSpc>
              <a:buFont typeface="Arial" panose="020B0604020202020204" pitchFamily="34" charset="0"/>
              <a:buChar char="•"/>
            </a:pPr>
            <a:r>
              <a:rPr lang="en-US" sz="2800" dirty="0" smtClean="0"/>
              <a:t> P, P, and P’s,  and the Andrew’s commit to this very important step.</a:t>
            </a:r>
          </a:p>
          <a:p>
            <a:pPr lvl="1">
              <a:lnSpc>
                <a:spcPct val="90000"/>
              </a:lnSpc>
              <a:buFont typeface="Arial" panose="020B0604020202020204" pitchFamily="34" charset="0"/>
              <a:buChar char="•"/>
            </a:pPr>
            <a:r>
              <a:rPr lang="en-US" sz="2800" i="1" dirty="0" smtClean="0"/>
              <a:t>“Knowledge is of no value unless you put it to work.”</a:t>
            </a:r>
          </a:p>
          <a:p>
            <a:pPr lvl="1">
              <a:lnSpc>
                <a:spcPct val="90000"/>
              </a:lnSpc>
              <a:buFont typeface="Arial" panose="020B0604020202020204" pitchFamily="34" charset="0"/>
              <a:buChar char="•"/>
            </a:pPr>
            <a:r>
              <a:rPr lang="en-US" sz="2800" dirty="0" smtClean="0"/>
              <a:t>Keep track of your weekly efforts and report to the E-Team for prayers and accountability!</a:t>
            </a:r>
          </a:p>
          <a:p>
            <a:pPr lvl="1">
              <a:lnSpc>
                <a:spcPct val="90000"/>
              </a:lnSpc>
              <a:buFont typeface="Arial" panose="020B0604020202020204" pitchFamily="34" charset="0"/>
              <a:buChar char="•"/>
            </a:pPr>
            <a:r>
              <a:rPr lang="en-US" sz="2800" dirty="0" smtClean="0"/>
              <a:t>Our goal at Kirkland is to have 50 Andrews.</a:t>
            </a:r>
          </a:p>
          <a:p>
            <a:pPr lvl="1">
              <a:lnSpc>
                <a:spcPct val="90000"/>
              </a:lnSpc>
              <a:buFont typeface="Arial" panose="020B0604020202020204" pitchFamily="34" charset="0"/>
              <a:buChar char="•"/>
            </a:pPr>
            <a:r>
              <a:rPr lang="en-US" sz="2800" dirty="0" smtClean="0"/>
              <a:t>What is a </a:t>
            </a:r>
            <a:r>
              <a:rPr lang="en-US" sz="2800" i="1" dirty="0" smtClean="0"/>
              <a:t>reasonable</a:t>
            </a:r>
            <a:r>
              <a:rPr lang="en-US" sz="2800" dirty="0" smtClean="0"/>
              <a:t> goal per month for </a:t>
            </a:r>
            <a:r>
              <a:rPr lang="en-US" sz="2800" i="1" dirty="0" smtClean="0"/>
              <a:t>invitations</a:t>
            </a:r>
            <a:r>
              <a:rPr lang="en-US" sz="2800" dirty="0" smtClean="0"/>
              <a:t> to hear the BP?   15-25 per </a:t>
            </a:r>
            <a:r>
              <a:rPr lang="en-US" sz="2800" dirty="0" err="1" smtClean="0"/>
              <a:t>mo</a:t>
            </a:r>
            <a:r>
              <a:rPr lang="en-US" sz="2800" dirty="0" smtClean="0"/>
              <a:t>?</a:t>
            </a:r>
          </a:p>
          <a:p>
            <a:pPr lvl="1">
              <a:lnSpc>
                <a:spcPct val="90000"/>
              </a:lnSpc>
              <a:buFont typeface="Arial" panose="020B0604020202020204" pitchFamily="34" charset="0"/>
              <a:buChar char="•"/>
            </a:pPr>
            <a:endParaRPr lang="en-US" dirty="0" smtClean="0"/>
          </a:p>
          <a:p>
            <a:pPr marL="0" indent="0">
              <a:lnSpc>
                <a:spcPct val="90000"/>
              </a:lnSpc>
              <a:buNone/>
            </a:pPr>
            <a:endParaRPr lang="en-US" dirty="0" smtClean="0"/>
          </a:p>
        </p:txBody>
      </p:sp>
      <p:pic>
        <p:nvPicPr>
          <p:cNvPr id="2" name="Picture 1"/>
          <p:cNvPicPr>
            <a:picLocks noChangeAspect="1"/>
          </p:cNvPicPr>
          <p:nvPr/>
        </p:nvPicPr>
        <p:blipFill>
          <a:blip r:embed="rId3"/>
          <a:stretch>
            <a:fillRect/>
          </a:stretch>
        </p:blipFill>
        <p:spPr>
          <a:xfrm>
            <a:off x="6781800" y="147904"/>
            <a:ext cx="1905000" cy="1249350"/>
          </a:xfrm>
          <a:prstGeom prst="rect">
            <a:avLst/>
          </a:prstGeom>
        </p:spPr>
      </p:pic>
    </p:spTree>
    <p:extLst>
      <p:ext uri="{BB962C8B-B14F-4D97-AF65-F5344CB8AC3E}">
        <p14:creationId xmlns:p14="http://schemas.microsoft.com/office/powerpoint/2010/main" val="3976741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 calcmode="lin" valueType="num">
                                      <p:cBhvr>
                                        <p:cTn id="7" dur="500" fill="hold"/>
                                        <p:tgtEl>
                                          <p:spTgt spid="717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171">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7171">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171">
                                            <p:txEl>
                                              <p:pRg st="2" end="2"/>
                                            </p:txEl>
                                          </p:spTgt>
                                        </p:tgtEl>
                                        <p:attrNameLst>
                                          <p:attrName>style.visibility</p:attrName>
                                        </p:attrNameLst>
                                      </p:cBhvr>
                                      <p:to>
                                        <p:strVal val="visible"/>
                                      </p:to>
                                    </p:set>
                                    <p:anim calcmode="lin" valueType="num">
                                      <p:cBhvr>
                                        <p:cTn id="14" dur="500" fill="hold"/>
                                        <p:tgtEl>
                                          <p:spTgt spid="7171">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7171">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717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171">
                                            <p:txEl>
                                              <p:pRg st="3" end="3"/>
                                            </p:txEl>
                                          </p:spTgt>
                                        </p:tgtEl>
                                        <p:attrNameLst>
                                          <p:attrName>style.visibility</p:attrName>
                                        </p:attrNameLst>
                                      </p:cBhvr>
                                      <p:to>
                                        <p:strVal val="visible"/>
                                      </p:to>
                                    </p:set>
                                    <p:anim calcmode="lin" valueType="num">
                                      <p:cBhvr>
                                        <p:cTn id="21" dur="500" fill="hold"/>
                                        <p:tgtEl>
                                          <p:spTgt spid="7171">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7171">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717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171">
                                            <p:txEl>
                                              <p:pRg st="4" end="4"/>
                                            </p:txEl>
                                          </p:spTgt>
                                        </p:tgtEl>
                                        <p:attrNameLst>
                                          <p:attrName>style.visibility</p:attrName>
                                        </p:attrNameLst>
                                      </p:cBhvr>
                                      <p:to>
                                        <p:strVal val="visible"/>
                                      </p:to>
                                    </p:set>
                                    <p:anim calcmode="lin" valueType="num">
                                      <p:cBhvr>
                                        <p:cTn id="28" dur="500" fill="hold"/>
                                        <p:tgtEl>
                                          <p:spTgt spid="7171">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7171">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717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171">
                                            <p:txEl>
                                              <p:pRg st="5" end="5"/>
                                            </p:txEl>
                                          </p:spTgt>
                                        </p:tgtEl>
                                        <p:attrNameLst>
                                          <p:attrName>style.visibility</p:attrName>
                                        </p:attrNameLst>
                                      </p:cBhvr>
                                      <p:to>
                                        <p:strVal val="visible"/>
                                      </p:to>
                                    </p:set>
                                    <p:anim calcmode="lin" valueType="num">
                                      <p:cBhvr>
                                        <p:cTn id="35" dur="500" fill="hold"/>
                                        <p:tgtEl>
                                          <p:spTgt spid="7171">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7171">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71600" y="1"/>
            <a:ext cx="6400800" cy="1143000"/>
          </a:xfrm>
          <a:solidFill>
            <a:srgbClr val="00B050"/>
          </a:solidFill>
          <a:ln>
            <a:solidFill>
              <a:srgbClr val="002060"/>
            </a:solidFill>
          </a:ln>
        </p:spPr>
        <p:txBody>
          <a:bodyPr/>
          <a:lstStyle/>
          <a:p>
            <a:r>
              <a:rPr lang="en-US" sz="3200" b="1" dirty="0" smtClean="0"/>
              <a:t>Setting Goals and </a:t>
            </a:r>
            <a:br>
              <a:rPr lang="en-US" sz="3200" b="1" dirty="0" smtClean="0"/>
            </a:br>
            <a:r>
              <a:rPr lang="en-US" sz="3200" b="1" dirty="0" smtClean="0"/>
              <a:t>Planning for the Future</a:t>
            </a:r>
            <a:endParaRPr lang="en-US" sz="3200" b="1" dirty="0"/>
          </a:p>
        </p:txBody>
      </p:sp>
      <p:sp>
        <p:nvSpPr>
          <p:cNvPr id="7171" name="Rectangle 3"/>
          <p:cNvSpPr>
            <a:spLocks noGrp="1" noChangeArrowheads="1"/>
          </p:cNvSpPr>
          <p:nvPr>
            <p:ph type="body" idx="1"/>
          </p:nvPr>
        </p:nvSpPr>
        <p:spPr>
          <a:xfrm>
            <a:off x="304800" y="1147867"/>
            <a:ext cx="8534400" cy="5557734"/>
          </a:xfrm>
          <a:solidFill>
            <a:srgbClr val="92D050"/>
          </a:solidFill>
          <a:ln>
            <a:solidFill>
              <a:srgbClr val="002060"/>
            </a:solidFill>
          </a:ln>
        </p:spPr>
        <p:txBody>
          <a:bodyPr/>
          <a:lstStyle/>
          <a:p>
            <a:pPr marL="0" indent="0">
              <a:lnSpc>
                <a:spcPct val="90000"/>
              </a:lnSpc>
              <a:buNone/>
            </a:pPr>
            <a:r>
              <a:rPr lang="en-US" dirty="0" smtClean="0"/>
              <a:t>#4.  </a:t>
            </a:r>
            <a:r>
              <a:rPr lang="en-US" dirty="0" smtClean="0">
                <a:solidFill>
                  <a:srgbClr val="FF0000"/>
                </a:solidFill>
              </a:rPr>
              <a:t>How many </a:t>
            </a:r>
            <a:r>
              <a:rPr lang="en-US" b="1" i="1" dirty="0" smtClean="0">
                <a:solidFill>
                  <a:srgbClr val="FF0000"/>
                </a:solidFill>
              </a:rPr>
              <a:t>actual presentations </a:t>
            </a:r>
            <a:r>
              <a:rPr lang="en-US" dirty="0" smtClean="0">
                <a:solidFill>
                  <a:srgbClr val="FF0000"/>
                </a:solidFill>
              </a:rPr>
              <a:t>per month?   </a:t>
            </a:r>
            <a:r>
              <a:rPr lang="en-US" dirty="0" smtClean="0"/>
              <a:t>What is a </a:t>
            </a:r>
            <a:r>
              <a:rPr lang="en-US" i="1" dirty="0" smtClean="0"/>
              <a:t>reasonable goal once</a:t>
            </a:r>
            <a:r>
              <a:rPr lang="en-US" dirty="0" smtClean="0"/>
              <a:t> people are trained and the three groups established?</a:t>
            </a:r>
          </a:p>
          <a:p>
            <a:pPr lvl="1">
              <a:lnSpc>
                <a:spcPct val="90000"/>
              </a:lnSpc>
              <a:buFont typeface="Arial" panose="020B0604020202020204" pitchFamily="34" charset="0"/>
              <a:buChar char="•"/>
            </a:pPr>
            <a:r>
              <a:rPr lang="en-US" dirty="0" smtClean="0"/>
              <a:t>Five a month is a good starting place. </a:t>
            </a:r>
          </a:p>
          <a:p>
            <a:pPr lvl="1">
              <a:lnSpc>
                <a:spcPct val="90000"/>
              </a:lnSpc>
              <a:buFont typeface="Arial" panose="020B0604020202020204" pitchFamily="34" charset="0"/>
              <a:buChar char="•"/>
            </a:pPr>
            <a:r>
              <a:rPr lang="en-US" dirty="0" smtClean="0"/>
              <a:t>60 presentations a year.</a:t>
            </a:r>
          </a:p>
          <a:p>
            <a:pPr lvl="1">
              <a:lnSpc>
                <a:spcPct val="90000"/>
              </a:lnSpc>
              <a:buFont typeface="Arial" panose="020B0604020202020204" pitchFamily="34" charset="0"/>
              <a:buChar char="•"/>
            </a:pPr>
            <a:r>
              <a:rPr lang="en-US" dirty="0" smtClean="0"/>
              <a:t>A conservative 30% response rate would equal about 18-20 new converts a year. </a:t>
            </a:r>
          </a:p>
          <a:p>
            <a:pPr marL="0" indent="0">
              <a:lnSpc>
                <a:spcPct val="90000"/>
              </a:lnSpc>
              <a:buNone/>
            </a:pPr>
            <a:r>
              <a:rPr lang="en-US" dirty="0" smtClean="0"/>
              <a:t>#5.  </a:t>
            </a:r>
            <a:r>
              <a:rPr lang="en-US" dirty="0" smtClean="0">
                <a:solidFill>
                  <a:srgbClr val="FF0000"/>
                </a:solidFill>
              </a:rPr>
              <a:t>Follow-up and After-care.  Discipleship.</a:t>
            </a:r>
          </a:p>
          <a:p>
            <a:pPr lvl="1">
              <a:lnSpc>
                <a:spcPct val="90000"/>
              </a:lnSpc>
              <a:buFont typeface="Arial" panose="020B0604020202020204" pitchFamily="34" charset="0"/>
              <a:buChar char="•"/>
            </a:pPr>
            <a:r>
              <a:rPr lang="en-US" dirty="0"/>
              <a:t>	</a:t>
            </a:r>
            <a:r>
              <a:rPr lang="en-US" b="1" i="1" dirty="0" smtClean="0">
                <a:solidFill>
                  <a:srgbClr val="002060"/>
                </a:solidFill>
              </a:rPr>
              <a:t>OPERATION ASSIMILATION</a:t>
            </a:r>
          </a:p>
          <a:p>
            <a:pPr lvl="1">
              <a:lnSpc>
                <a:spcPct val="90000"/>
              </a:lnSpc>
              <a:buFont typeface="Arial" panose="020B0604020202020204" pitchFamily="34" charset="0"/>
              <a:buChar char="•"/>
            </a:pPr>
            <a:r>
              <a:rPr lang="en-US" b="1" i="1" dirty="0"/>
              <a:t> </a:t>
            </a:r>
            <a:r>
              <a:rPr lang="en-US" b="1" i="1" dirty="0" smtClean="0"/>
              <a:t>Hospitality and Teaching are equally important. </a:t>
            </a:r>
          </a:p>
          <a:p>
            <a:pPr marL="0" indent="0">
              <a:lnSpc>
                <a:spcPct val="90000"/>
              </a:lnSpc>
              <a:buNone/>
            </a:pPr>
            <a:endParaRPr lang="en-US" dirty="0" smtClean="0"/>
          </a:p>
        </p:txBody>
      </p:sp>
      <p:pic>
        <p:nvPicPr>
          <p:cNvPr id="2" name="Picture 1"/>
          <p:cNvPicPr>
            <a:picLocks noChangeAspect="1"/>
          </p:cNvPicPr>
          <p:nvPr/>
        </p:nvPicPr>
        <p:blipFill>
          <a:blip r:embed="rId3"/>
          <a:stretch>
            <a:fillRect/>
          </a:stretch>
        </p:blipFill>
        <p:spPr>
          <a:xfrm>
            <a:off x="7239000" y="152687"/>
            <a:ext cx="1277209" cy="837628"/>
          </a:xfrm>
          <a:prstGeom prst="rect">
            <a:avLst/>
          </a:prstGeom>
        </p:spPr>
      </p:pic>
    </p:spTree>
    <p:extLst>
      <p:ext uri="{BB962C8B-B14F-4D97-AF65-F5344CB8AC3E}">
        <p14:creationId xmlns:p14="http://schemas.microsoft.com/office/powerpoint/2010/main" val="2521638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p:cTn id="7" dur="500" fill="hold"/>
                                        <p:tgtEl>
                                          <p:spTgt spid="71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17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171">
                                            <p:txEl>
                                              <p:pRg st="1" end="1"/>
                                            </p:txEl>
                                          </p:spTgt>
                                        </p:tgtEl>
                                        <p:attrNameLst>
                                          <p:attrName>style.visibility</p:attrName>
                                        </p:attrNameLst>
                                      </p:cBhvr>
                                      <p:to>
                                        <p:strVal val="visible"/>
                                      </p:to>
                                    </p:set>
                                    <p:anim calcmode="lin" valueType="num">
                                      <p:cBhvr>
                                        <p:cTn id="14" dur="500" fill="hold"/>
                                        <p:tgtEl>
                                          <p:spTgt spid="717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17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17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 calcmode="lin" valueType="num">
                                      <p:cBhvr>
                                        <p:cTn id="21" dur="500" fill="hold"/>
                                        <p:tgtEl>
                                          <p:spTgt spid="717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17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17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171">
                                            <p:txEl>
                                              <p:pRg st="3" end="3"/>
                                            </p:txEl>
                                          </p:spTgt>
                                        </p:tgtEl>
                                        <p:attrNameLst>
                                          <p:attrName>style.visibility</p:attrName>
                                        </p:attrNameLst>
                                      </p:cBhvr>
                                      <p:to>
                                        <p:strVal val="visible"/>
                                      </p:to>
                                    </p:set>
                                    <p:anim calcmode="lin" valueType="num">
                                      <p:cBhvr>
                                        <p:cTn id="28" dur="500" fill="hold"/>
                                        <p:tgtEl>
                                          <p:spTgt spid="717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171">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17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171">
                                            <p:txEl>
                                              <p:pRg st="4" end="4"/>
                                            </p:txEl>
                                          </p:spTgt>
                                        </p:tgtEl>
                                        <p:attrNameLst>
                                          <p:attrName>style.visibility</p:attrName>
                                        </p:attrNameLst>
                                      </p:cBhvr>
                                      <p:to>
                                        <p:strVal val="visible"/>
                                      </p:to>
                                    </p:set>
                                    <p:anim calcmode="lin" valueType="num">
                                      <p:cBhvr>
                                        <p:cTn id="35" dur="500" fill="hold"/>
                                        <p:tgtEl>
                                          <p:spTgt spid="7171">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171">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717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7171">
                                            <p:txEl>
                                              <p:pRg st="5" end="5"/>
                                            </p:txEl>
                                          </p:spTgt>
                                        </p:tgtEl>
                                        <p:attrNameLst>
                                          <p:attrName>style.visibility</p:attrName>
                                        </p:attrNameLst>
                                      </p:cBhvr>
                                      <p:to>
                                        <p:strVal val="visible"/>
                                      </p:to>
                                    </p:set>
                                    <p:anim calcmode="lin" valueType="num">
                                      <p:cBhvr>
                                        <p:cTn id="42" dur="500" fill="hold"/>
                                        <p:tgtEl>
                                          <p:spTgt spid="7171">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7171">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7171">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7171">
                                            <p:txEl>
                                              <p:pRg st="6" end="6"/>
                                            </p:txEl>
                                          </p:spTgt>
                                        </p:tgtEl>
                                        <p:attrNameLst>
                                          <p:attrName>style.visibility</p:attrName>
                                        </p:attrNameLst>
                                      </p:cBhvr>
                                      <p:to>
                                        <p:strVal val="visible"/>
                                      </p:to>
                                    </p:set>
                                    <p:anim calcmode="lin" valueType="num">
                                      <p:cBhvr>
                                        <p:cTn id="49" dur="500" fill="hold"/>
                                        <p:tgtEl>
                                          <p:spTgt spid="7171">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7171">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7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71600" y="1"/>
            <a:ext cx="6400800" cy="1143000"/>
          </a:xfrm>
          <a:solidFill>
            <a:srgbClr val="00B050"/>
          </a:solidFill>
          <a:ln>
            <a:solidFill>
              <a:srgbClr val="002060"/>
            </a:solidFill>
          </a:ln>
        </p:spPr>
        <p:txBody>
          <a:bodyPr/>
          <a:lstStyle/>
          <a:p>
            <a:r>
              <a:rPr lang="en-US" sz="3200" b="1" dirty="0" smtClean="0"/>
              <a:t>Setting Goals and </a:t>
            </a:r>
            <a:br>
              <a:rPr lang="en-US" sz="3200" b="1" dirty="0" smtClean="0"/>
            </a:br>
            <a:r>
              <a:rPr lang="en-US" sz="3200" b="1" dirty="0" smtClean="0"/>
              <a:t>Planning for the Future</a:t>
            </a:r>
            <a:endParaRPr lang="en-US" sz="3200" b="1" dirty="0"/>
          </a:p>
        </p:txBody>
      </p:sp>
      <p:sp>
        <p:nvSpPr>
          <p:cNvPr id="7171" name="Rectangle 3"/>
          <p:cNvSpPr>
            <a:spLocks noGrp="1" noChangeArrowheads="1"/>
          </p:cNvSpPr>
          <p:nvPr>
            <p:ph type="body" idx="1"/>
          </p:nvPr>
        </p:nvSpPr>
        <p:spPr>
          <a:xfrm>
            <a:off x="381000" y="1191638"/>
            <a:ext cx="8382000" cy="4447161"/>
          </a:xfrm>
          <a:solidFill>
            <a:srgbClr val="92D050"/>
          </a:solidFill>
          <a:ln>
            <a:solidFill>
              <a:srgbClr val="002060"/>
            </a:solidFill>
          </a:ln>
        </p:spPr>
        <p:txBody>
          <a:bodyPr/>
          <a:lstStyle/>
          <a:p>
            <a:pPr>
              <a:lnSpc>
                <a:spcPct val="90000"/>
              </a:lnSpc>
              <a:buFont typeface="Arial" panose="020B0604020202020204" pitchFamily="34" charset="0"/>
              <a:buChar char="•"/>
            </a:pPr>
            <a:endParaRPr lang="en-US" dirty="0" smtClean="0"/>
          </a:p>
          <a:p>
            <a:pPr>
              <a:lnSpc>
                <a:spcPct val="90000"/>
              </a:lnSpc>
              <a:buFont typeface="Arial" panose="020B0604020202020204" pitchFamily="34" charset="0"/>
              <a:buChar char="•"/>
            </a:pPr>
            <a:endParaRPr lang="en-US" dirty="0"/>
          </a:p>
          <a:p>
            <a:pPr>
              <a:lnSpc>
                <a:spcPct val="90000"/>
              </a:lnSpc>
              <a:buFont typeface="Arial" panose="020B0604020202020204" pitchFamily="34" charset="0"/>
              <a:buChar char="•"/>
            </a:pPr>
            <a:endParaRPr lang="en-US" dirty="0" smtClean="0"/>
          </a:p>
          <a:p>
            <a:pPr>
              <a:lnSpc>
                <a:spcPct val="90000"/>
              </a:lnSpc>
              <a:buFont typeface="Arial" panose="020B0604020202020204" pitchFamily="34" charset="0"/>
              <a:buChar char="•"/>
            </a:pPr>
            <a:r>
              <a:rPr lang="en-US" dirty="0" smtClean="0">
                <a:solidFill>
                  <a:srgbClr val="FF0000"/>
                </a:solidFill>
              </a:rPr>
              <a:t>Who gives the increase? </a:t>
            </a:r>
          </a:p>
          <a:p>
            <a:pPr lvl="1">
              <a:lnSpc>
                <a:spcPct val="90000"/>
              </a:lnSpc>
              <a:buFont typeface="Arial" panose="020B0604020202020204" pitchFamily="34" charset="0"/>
              <a:buChar char="•"/>
            </a:pPr>
            <a:r>
              <a:rPr lang="en-US" dirty="0" smtClean="0"/>
              <a:t>God (I </a:t>
            </a:r>
            <a:r>
              <a:rPr lang="en-US" dirty="0" err="1" smtClean="0"/>
              <a:t>Cor</a:t>
            </a:r>
            <a:r>
              <a:rPr lang="en-US" dirty="0" smtClean="0"/>
              <a:t> 3:7)!</a:t>
            </a:r>
          </a:p>
          <a:p>
            <a:pPr lvl="1">
              <a:lnSpc>
                <a:spcPct val="90000"/>
              </a:lnSpc>
              <a:buFont typeface="Arial" panose="020B0604020202020204" pitchFamily="34" charset="0"/>
              <a:buChar char="•"/>
            </a:pPr>
            <a:r>
              <a:rPr lang="en-US" dirty="0" smtClean="0"/>
              <a:t>Set goals for </a:t>
            </a:r>
            <a:r>
              <a:rPr lang="en-US" i="1" dirty="0" smtClean="0"/>
              <a:t>faithfulness</a:t>
            </a:r>
            <a:r>
              <a:rPr lang="en-US" dirty="0" smtClean="0"/>
              <a:t> for your group and let God work out the eventual numbers. </a:t>
            </a:r>
          </a:p>
          <a:p>
            <a:pPr>
              <a:lnSpc>
                <a:spcPct val="90000"/>
              </a:lnSpc>
              <a:buFont typeface="Arial" panose="020B0604020202020204" pitchFamily="34" charset="0"/>
              <a:buChar char="•"/>
            </a:pPr>
            <a:r>
              <a:rPr lang="en-US" dirty="0" smtClean="0"/>
              <a:t>How do you make this </a:t>
            </a:r>
            <a:r>
              <a:rPr lang="en-US" i="1" dirty="0" smtClean="0"/>
              <a:t>sustainable</a:t>
            </a:r>
            <a:r>
              <a:rPr lang="en-US" dirty="0" smtClean="0"/>
              <a:t> and a part of the </a:t>
            </a:r>
            <a:r>
              <a:rPr lang="en-US" i="1" dirty="0" smtClean="0"/>
              <a:t>culture</a:t>
            </a:r>
            <a:r>
              <a:rPr lang="en-US" dirty="0" smtClean="0"/>
              <a:t>? </a:t>
            </a:r>
          </a:p>
        </p:txBody>
      </p:sp>
      <p:pic>
        <p:nvPicPr>
          <p:cNvPr id="2" name="Picture 1"/>
          <p:cNvPicPr>
            <a:picLocks noChangeAspect="1"/>
          </p:cNvPicPr>
          <p:nvPr/>
        </p:nvPicPr>
        <p:blipFill>
          <a:blip r:embed="rId3"/>
          <a:stretch>
            <a:fillRect/>
          </a:stretch>
        </p:blipFill>
        <p:spPr>
          <a:xfrm>
            <a:off x="3276600" y="1162456"/>
            <a:ext cx="2249619" cy="1475360"/>
          </a:xfrm>
          <a:prstGeom prst="rect">
            <a:avLst/>
          </a:prstGeom>
        </p:spPr>
      </p:pic>
    </p:spTree>
    <p:extLst>
      <p:ext uri="{BB962C8B-B14F-4D97-AF65-F5344CB8AC3E}">
        <p14:creationId xmlns:p14="http://schemas.microsoft.com/office/powerpoint/2010/main" val="40686397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anim calcmode="lin" valueType="num">
                                      <p:cBhvr>
                                        <p:cTn id="7" dur="500" fill="hold"/>
                                        <p:tgtEl>
                                          <p:spTgt spid="7171">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7171">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7171">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171">
                                            <p:txEl>
                                              <p:pRg st="4" end="4"/>
                                            </p:txEl>
                                          </p:spTgt>
                                        </p:tgtEl>
                                        <p:attrNameLst>
                                          <p:attrName>style.visibility</p:attrName>
                                        </p:attrNameLst>
                                      </p:cBhvr>
                                      <p:to>
                                        <p:strVal val="visible"/>
                                      </p:to>
                                    </p:set>
                                    <p:anim calcmode="lin" valueType="num">
                                      <p:cBhvr>
                                        <p:cTn id="14" dur="500" fill="hold"/>
                                        <p:tgtEl>
                                          <p:spTgt spid="7171">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7171">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7171">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171">
                                            <p:txEl>
                                              <p:pRg st="5" end="5"/>
                                            </p:txEl>
                                          </p:spTgt>
                                        </p:tgtEl>
                                        <p:attrNameLst>
                                          <p:attrName>style.visibility</p:attrName>
                                        </p:attrNameLst>
                                      </p:cBhvr>
                                      <p:to>
                                        <p:strVal val="visible"/>
                                      </p:to>
                                    </p:set>
                                    <p:anim calcmode="lin" valueType="num">
                                      <p:cBhvr>
                                        <p:cTn id="21" dur="500" fill="hold"/>
                                        <p:tgtEl>
                                          <p:spTgt spid="7171">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7171">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7171">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171">
                                            <p:txEl>
                                              <p:pRg st="6" end="6"/>
                                            </p:txEl>
                                          </p:spTgt>
                                        </p:tgtEl>
                                        <p:attrNameLst>
                                          <p:attrName>style.visibility</p:attrName>
                                        </p:attrNameLst>
                                      </p:cBhvr>
                                      <p:to>
                                        <p:strVal val="visible"/>
                                      </p:to>
                                    </p:set>
                                    <p:anim calcmode="lin" valueType="num">
                                      <p:cBhvr>
                                        <p:cTn id="28" dur="500" fill="hold"/>
                                        <p:tgtEl>
                                          <p:spTgt spid="7171">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7171">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7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4191000"/>
            <a:ext cx="7233149" cy="2308324"/>
          </a:xfrm>
          <a:prstGeom prst="rect">
            <a:avLst/>
          </a:prstGeom>
          <a:noFill/>
        </p:spPr>
        <p:txBody>
          <a:bodyPr>
            <a:spAutoFit/>
          </a:bodyPr>
          <a:lstStyle/>
          <a:p>
            <a:pPr algn="ctr">
              <a:defRPr/>
            </a:pPr>
            <a:r>
              <a:rPr lang="en-US" sz="4800" b="1" dirty="0">
                <a:ln w="24500" cmpd="dbl">
                  <a:solidFill>
                    <a:srgbClr val="333399">
                      <a:shade val="85000"/>
                      <a:satMod val="155000"/>
                    </a:srgbClr>
                  </a:solidFill>
                  <a:prstDash val="solid"/>
                  <a:miter lim="800000"/>
                </a:ln>
                <a:gradFill>
                  <a:gsLst>
                    <a:gs pos="10000">
                      <a:srgbClr val="333399">
                        <a:tint val="10000"/>
                        <a:satMod val="155000"/>
                      </a:srgbClr>
                    </a:gs>
                    <a:gs pos="60000">
                      <a:srgbClr val="333399">
                        <a:tint val="30000"/>
                        <a:satMod val="155000"/>
                      </a:srgbClr>
                    </a:gs>
                    <a:gs pos="100000">
                      <a:srgbClr val="333399">
                        <a:tint val="73000"/>
                        <a:satMod val="155000"/>
                      </a:srgbClr>
                    </a:gs>
                  </a:gsLst>
                  <a:lin ang="5400000"/>
                </a:gradFill>
                <a:effectLst>
                  <a:outerShdw blurRad="38100" dist="38100" dir="7020000" algn="tl">
                    <a:srgbClr val="000000">
                      <a:alpha val="35000"/>
                    </a:srgbClr>
                  </a:outerShdw>
                </a:effectLst>
              </a:rPr>
              <a:t>IS PLENTEOUS </a:t>
            </a:r>
          </a:p>
          <a:p>
            <a:pPr algn="ctr">
              <a:defRPr/>
            </a:pPr>
            <a:r>
              <a:rPr lang="en-US" sz="4800" b="1" dirty="0">
                <a:ln w="24500" cmpd="dbl">
                  <a:solidFill>
                    <a:srgbClr val="333399">
                      <a:shade val="85000"/>
                      <a:satMod val="155000"/>
                    </a:srgbClr>
                  </a:solidFill>
                  <a:prstDash val="solid"/>
                  <a:miter lim="800000"/>
                </a:ln>
                <a:gradFill>
                  <a:gsLst>
                    <a:gs pos="10000">
                      <a:srgbClr val="333399">
                        <a:tint val="10000"/>
                        <a:satMod val="155000"/>
                      </a:srgbClr>
                    </a:gs>
                    <a:gs pos="60000">
                      <a:srgbClr val="333399">
                        <a:tint val="30000"/>
                        <a:satMod val="155000"/>
                      </a:srgbClr>
                    </a:gs>
                    <a:gs pos="100000">
                      <a:srgbClr val="333399">
                        <a:tint val="73000"/>
                        <a:satMod val="155000"/>
                      </a:srgbClr>
                    </a:gs>
                  </a:gsLst>
                  <a:lin ang="5400000"/>
                </a:gradFill>
                <a:effectLst>
                  <a:outerShdw blurRad="38100" dist="38100" dir="7020000" algn="tl">
                    <a:srgbClr val="000000">
                      <a:alpha val="35000"/>
                    </a:srgbClr>
                  </a:outerShdw>
                </a:effectLst>
              </a:rPr>
              <a:t>BUT THE LABORERS </a:t>
            </a:r>
          </a:p>
          <a:p>
            <a:pPr algn="ctr">
              <a:defRPr/>
            </a:pPr>
            <a:r>
              <a:rPr lang="en-US" sz="4800" b="1" dirty="0">
                <a:ln w="24500" cmpd="dbl">
                  <a:solidFill>
                    <a:srgbClr val="333399">
                      <a:shade val="85000"/>
                      <a:satMod val="155000"/>
                    </a:srgbClr>
                  </a:solidFill>
                  <a:prstDash val="solid"/>
                  <a:miter lim="800000"/>
                </a:ln>
                <a:gradFill>
                  <a:gsLst>
                    <a:gs pos="10000">
                      <a:srgbClr val="333399">
                        <a:tint val="10000"/>
                        <a:satMod val="155000"/>
                      </a:srgbClr>
                    </a:gs>
                    <a:gs pos="60000">
                      <a:srgbClr val="333399">
                        <a:tint val="30000"/>
                        <a:satMod val="155000"/>
                      </a:srgbClr>
                    </a:gs>
                    <a:gs pos="100000">
                      <a:srgbClr val="333399">
                        <a:tint val="73000"/>
                        <a:satMod val="155000"/>
                      </a:srgbClr>
                    </a:gs>
                  </a:gsLst>
                  <a:lin ang="5400000"/>
                </a:gradFill>
                <a:effectLst>
                  <a:outerShdw blurRad="38100" dist="38100" dir="7020000" algn="tl">
                    <a:srgbClr val="000000">
                      <a:alpha val="35000"/>
                    </a:srgbClr>
                  </a:outerShdw>
                </a:effectLst>
              </a:rPr>
              <a:t>ARE FEW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1" end="1"/>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6248400" cy="762000"/>
          </a:xfrm>
          <a:solidFill>
            <a:srgbClr val="00B050"/>
          </a:solidFill>
          <a:ln>
            <a:solidFill>
              <a:srgbClr val="000066"/>
            </a:solidFill>
          </a:ln>
        </p:spPr>
        <p:txBody>
          <a:bodyPr/>
          <a:lstStyle/>
          <a:p>
            <a:r>
              <a:rPr lang="en-US" dirty="0" smtClean="0"/>
              <a:t>First Steps To Take </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1732"/>
          <a:stretch/>
        </p:blipFill>
        <p:spPr>
          <a:xfrm>
            <a:off x="1371600" y="1066800"/>
            <a:ext cx="6412948" cy="4114800"/>
          </a:xfrm>
          <a:prstGeom prst="rect">
            <a:avLst/>
          </a:prstGeom>
        </p:spPr>
      </p:pic>
    </p:spTree>
    <p:extLst>
      <p:ext uri="{BB962C8B-B14F-4D97-AF65-F5344CB8AC3E}">
        <p14:creationId xmlns:p14="http://schemas.microsoft.com/office/powerpoint/2010/main" val="2123673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9733"/>
          <a:stretch/>
        </p:blipFill>
        <p:spPr>
          <a:xfrm>
            <a:off x="1458486" y="457200"/>
            <a:ext cx="6227027" cy="4240136"/>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2198" y="1907239"/>
            <a:ext cx="1296865" cy="1905000"/>
          </a:xfrm>
        </p:spPr>
      </p:pic>
      <p:sp>
        <p:nvSpPr>
          <p:cNvPr id="7" name="Rectangle 6"/>
          <p:cNvSpPr/>
          <p:nvPr/>
        </p:nvSpPr>
        <p:spPr>
          <a:xfrm>
            <a:off x="2223395" y="3812239"/>
            <a:ext cx="1574470" cy="584775"/>
          </a:xfrm>
          <a:prstGeom prst="rect">
            <a:avLst/>
          </a:prstGeom>
          <a:noFill/>
        </p:spPr>
        <p:txBody>
          <a:bodyPr wrap="none" lIns="91440" tIns="45720" rIns="91440" bIns="45720">
            <a:spAutoFit/>
          </a:bodyPr>
          <a:lstStyle/>
          <a:p>
            <a:pPr algn="ctr"/>
            <a:r>
              <a:rPr lang="en-US" sz="3200" b="1" cap="none" spc="0" dirty="0" smtClean="0">
                <a:ln w="12700">
                  <a:solidFill>
                    <a:schemeClr val="accent3">
                      <a:lumMod val="50000"/>
                    </a:schemeClr>
                  </a:solidFill>
                  <a:prstDash val="solid"/>
                </a:ln>
                <a:solidFill>
                  <a:srgbClr val="FFFF00"/>
                </a:solidFill>
                <a:effectLst>
                  <a:innerShdw blurRad="177800">
                    <a:schemeClr val="accent3">
                      <a:lumMod val="50000"/>
                    </a:schemeClr>
                  </a:innerShdw>
                </a:effectLst>
              </a:rPr>
              <a:t>287 BC</a:t>
            </a:r>
            <a:endParaRPr lang="en-US" sz="3200" b="1" cap="none" spc="0" dirty="0">
              <a:ln w="12700">
                <a:solidFill>
                  <a:schemeClr val="accent3">
                    <a:lumMod val="50000"/>
                  </a:schemeClr>
                </a:solidFill>
                <a:prstDash val="solid"/>
              </a:ln>
              <a:solidFill>
                <a:srgbClr val="FFFF00"/>
              </a:solidFill>
              <a:effectLst>
                <a:innerShdw blurRad="177800">
                  <a:schemeClr val="accent3">
                    <a:lumMod val="50000"/>
                  </a:schemeClr>
                </a:innerShdw>
              </a:effectLst>
            </a:endParaRPr>
          </a:p>
        </p:txBody>
      </p:sp>
    </p:spTree>
    <p:extLst>
      <p:ext uri="{BB962C8B-B14F-4D97-AF65-F5344CB8AC3E}">
        <p14:creationId xmlns:p14="http://schemas.microsoft.com/office/powerpoint/2010/main" val="77439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58199" cy="1558635"/>
          </a:xfrm>
        </p:spPr>
        <p:txBody>
          <a:bodyPr/>
          <a:lstStyle/>
          <a:p>
            <a:r>
              <a:rPr lang="en-US" dirty="0" smtClean="0"/>
              <a:t>Sharing the Big Picture! </a:t>
            </a:r>
            <a:endParaRPr lang="en-US" dirty="0"/>
          </a:p>
        </p:txBody>
      </p:sp>
      <p:pic>
        <p:nvPicPr>
          <p:cNvPr id="4"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1371600"/>
            <a:ext cx="8382000" cy="5029200"/>
          </a:xfrm>
          <a:prstGeom prst="rect">
            <a:avLst/>
          </a:prstGeom>
          <a:ln w="19050">
            <a:solidFill>
              <a:srgbClr val="000000"/>
            </a:solidFill>
          </a:ln>
        </p:spPr>
      </p:pic>
      <p:sp>
        <p:nvSpPr>
          <p:cNvPr id="3" name="TextBox 2"/>
          <p:cNvSpPr txBox="1"/>
          <p:nvPr/>
        </p:nvSpPr>
        <p:spPr>
          <a:xfrm>
            <a:off x="457200" y="4876800"/>
            <a:ext cx="8077200" cy="1200329"/>
          </a:xfrm>
          <a:prstGeom prst="rect">
            <a:avLst/>
          </a:prstGeom>
          <a:solidFill>
            <a:schemeClr val="tx1"/>
          </a:solidFill>
          <a:ln>
            <a:solidFill>
              <a:schemeClr val="bg1"/>
            </a:solidFill>
          </a:ln>
        </p:spPr>
        <p:txBody>
          <a:bodyPr wrap="square" rtlCol="0">
            <a:spAutoFit/>
          </a:bodyPr>
          <a:lstStyle/>
          <a:p>
            <a:r>
              <a:rPr lang="en-US" sz="3600" dirty="0" smtClean="0">
                <a:solidFill>
                  <a:prstClr val="white"/>
                </a:solidFill>
              </a:rPr>
              <a:t>It is amazing what a difference the proper tool can make in evangelism</a:t>
            </a:r>
            <a:r>
              <a:rPr lang="en-US" dirty="0" smtClean="0">
                <a:solidFill>
                  <a:prstClr val="white"/>
                </a:solidFill>
              </a:rPr>
              <a:t>!</a:t>
            </a:r>
            <a:endParaRPr lang="en-US" dirty="0">
              <a:solidFill>
                <a:prstClr val="white"/>
              </a:solidFill>
            </a:endParaRPr>
          </a:p>
        </p:txBody>
      </p:sp>
    </p:spTree>
    <p:extLst>
      <p:ext uri="{BB962C8B-B14F-4D97-AF65-F5344CB8AC3E}">
        <p14:creationId xmlns:p14="http://schemas.microsoft.com/office/powerpoint/2010/main" val="198934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5" name="Rectangle 4"/>
          <p:cNvSpPr/>
          <p:nvPr/>
        </p:nvSpPr>
        <p:spPr>
          <a:xfrm>
            <a:off x="0" y="-6927"/>
            <a:ext cx="9144000" cy="1754326"/>
          </a:xfrm>
          <a:prstGeom prst="rect">
            <a:avLst/>
          </a:prstGeom>
          <a:gradFill flip="none" rotWithShape="1">
            <a:gsLst>
              <a:gs pos="0">
                <a:srgbClr val="CC6600">
                  <a:shade val="30000"/>
                  <a:satMod val="115000"/>
                </a:srgbClr>
              </a:gs>
              <a:gs pos="50000">
                <a:srgbClr val="CC6600">
                  <a:shade val="67500"/>
                  <a:satMod val="115000"/>
                </a:srgbClr>
              </a:gs>
              <a:gs pos="100000">
                <a:srgbClr val="CC6600">
                  <a:shade val="100000"/>
                  <a:satMod val="115000"/>
                </a:srgbClr>
              </a:gs>
            </a:gsLst>
            <a:lin ang="5400000" scaled="1"/>
            <a:tileRect/>
          </a:gradFill>
        </p:spPr>
        <p:txBody>
          <a:bodyPr wrap="square" lIns="91440" tIns="45720" rIns="91440" bIns="45720">
            <a:spAutoFit/>
          </a:bodyPr>
          <a:lstStyle/>
          <a:p>
            <a:pPr algn="ctr" eaLnBrk="0" hangingPunct="0"/>
            <a:r>
              <a:rPr lang="en-US" sz="5400" b="1" spc="50" dirty="0">
                <a:ln w="13500">
                  <a:solidFill>
                    <a:srgbClr val="BBE0E3">
                      <a:shade val="2500"/>
                      <a:alpha val="6500"/>
                    </a:srgbClr>
                  </a:solidFill>
                  <a:prstDash val="solid"/>
                </a:ln>
                <a:solidFill>
                  <a:srgbClr val="BBE0E3">
                    <a:tint val="3000"/>
                    <a:alpha val="95000"/>
                  </a:srgbClr>
                </a:solidFill>
                <a:effectLst>
                  <a:innerShdw blurRad="50900" dist="38500" dir="13500000">
                    <a:srgbClr val="000000">
                      <a:alpha val="60000"/>
                    </a:srgbClr>
                  </a:innerShdw>
                </a:effectLst>
                <a:latin typeface="Arial"/>
              </a:rPr>
              <a:t>Welcome from the Kirkland church family!</a:t>
            </a:r>
          </a:p>
        </p:txBody>
      </p:sp>
      <p:pic>
        <p:nvPicPr>
          <p:cNvPr id="1026" name="Picture 2" descr="C:\Users\Test Account\Desktop\church2finalKirkland.jpg"/>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4689" t="-21175" r="10785" b="-21175"/>
          <a:stretch/>
        </p:blipFill>
        <p:spPr bwMode="auto">
          <a:xfrm>
            <a:off x="5425" y="1726283"/>
            <a:ext cx="9144000" cy="5410200"/>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20781" y="6211669"/>
            <a:ext cx="9144000" cy="646331"/>
          </a:xfrm>
          <a:prstGeom prst="rect">
            <a:avLst/>
          </a:prstGeom>
          <a:solidFill>
            <a:srgbClr val="CC6600"/>
          </a:solidFill>
          <a:ln>
            <a:solidFill>
              <a:srgbClr val="FF0000"/>
            </a:solidFill>
          </a:ln>
        </p:spPr>
        <p:txBody>
          <a:bodyPr wrap="square" lIns="91440" tIns="45720" rIns="91440" bIns="45720">
            <a:spAutoFit/>
          </a:bodyPr>
          <a:lstStyle/>
          <a:p>
            <a:pPr algn="ctr" eaLnBrk="0" hangingPunct="0"/>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t>September 8, 2013</a:t>
            </a:r>
          </a:p>
        </p:txBody>
      </p:sp>
      <p:sp>
        <p:nvSpPr>
          <p:cNvPr id="7" name="Rectangle 6"/>
          <p:cNvSpPr/>
          <p:nvPr/>
        </p:nvSpPr>
        <p:spPr>
          <a:xfrm>
            <a:off x="-20782" y="1747399"/>
            <a:ext cx="9175631" cy="769441"/>
          </a:xfrm>
          <a:prstGeom prst="rect">
            <a:avLst/>
          </a:prstGeom>
          <a:solidFill>
            <a:srgbClr val="FF9933"/>
          </a:solidFill>
          <a:ln>
            <a:solidFill>
              <a:srgbClr val="FF0000"/>
            </a:solidFill>
          </a:ln>
        </p:spPr>
        <p:txBody>
          <a:bodyPr wrap="square" lIns="91440" tIns="45720" rIns="91440" bIns="45720">
            <a:spAutoFit/>
          </a:bodyPr>
          <a:lstStyle/>
          <a:p>
            <a:pPr algn="ctr" eaLnBrk="0" hangingPunct="0"/>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t>“Born to belong to each other”</a:t>
            </a:r>
          </a:p>
        </p:txBody>
      </p:sp>
    </p:spTree>
    <p:extLst>
      <p:ext uri="{BB962C8B-B14F-4D97-AF65-F5344CB8AC3E}">
        <p14:creationId xmlns:p14="http://schemas.microsoft.com/office/powerpoint/2010/main" val="4178224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5" name="Rectangle 4"/>
          <p:cNvSpPr/>
          <p:nvPr/>
        </p:nvSpPr>
        <p:spPr>
          <a:xfrm>
            <a:off x="-1523997" y="-19542"/>
            <a:ext cx="12192000" cy="1269976"/>
          </a:xfrm>
          <a:prstGeom prst="rect">
            <a:avLst/>
          </a:prstGeom>
          <a:gradFill flip="none" rotWithShape="1">
            <a:gsLst>
              <a:gs pos="0">
                <a:srgbClr val="CC6600">
                  <a:shade val="30000"/>
                  <a:satMod val="115000"/>
                </a:srgbClr>
              </a:gs>
              <a:gs pos="50000">
                <a:srgbClr val="CC6600">
                  <a:shade val="67500"/>
                  <a:satMod val="115000"/>
                </a:srgbClr>
              </a:gs>
              <a:gs pos="100000">
                <a:srgbClr val="CC6600">
                  <a:shade val="100000"/>
                  <a:satMod val="115000"/>
                </a:srgbClr>
              </a:gs>
            </a:gsLst>
            <a:lin ang="5400000" scaled="1"/>
            <a:tileRect/>
          </a:gradFill>
        </p:spPr>
        <p:txBody>
          <a:bodyPr wrap="square" lIns="38491" tIns="19247" rIns="38491" bIns="19247">
            <a:spAutoFit/>
          </a:bodyPr>
          <a:lstStyle/>
          <a:p>
            <a:pPr marL="0" marR="0" lvl="0" indent="0" algn="ctr" defTabSz="623659" eaLnBrk="1" fontAlgn="auto" latinLnBrk="0" hangingPunct="1">
              <a:lnSpc>
                <a:spcPct val="100000"/>
              </a:lnSpc>
              <a:spcBef>
                <a:spcPts val="0"/>
              </a:spcBef>
              <a:spcAft>
                <a:spcPts val="0"/>
              </a:spcAft>
              <a:buClrTx/>
              <a:buSzTx/>
              <a:buFontTx/>
              <a:buNone/>
              <a:tabLst/>
              <a:defRPr/>
            </a:pPr>
            <a:r>
              <a:rPr kumimoji="0" lang="en-US" sz="4000" b="1" i="0" u="none" strike="noStrike" kern="0" cap="none" spc="20" normalizeH="0" baseline="0" noProof="0" dirty="0">
                <a:ln w="13500">
                  <a:solidFill>
                    <a:srgbClr val="BBE0E3">
                      <a:shade val="2500"/>
                      <a:alpha val="6500"/>
                    </a:srgbClr>
                  </a:solidFill>
                  <a:prstDash val="solid"/>
                </a:ln>
                <a:solidFill>
                  <a:srgbClr val="BBE0E3">
                    <a:tint val="3000"/>
                    <a:alpha val="95000"/>
                  </a:srgbClr>
                </a:solidFill>
                <a:effectLst>
                  <a:innerShdw blurRad="50900" dist="38500" dir="13500000">
                    <a:srgbClr val="000000">
                      <a:alpha val="60000"/>
                    </a:srgbClr>
                  </a:innerShdw>
                </a:effectLst>
                <a:uLnTx/>
                <a:uFillTx/>
              </a:rPr>
              <a:t>Welcome from the </a:t>
            </a:r>
          </a:p>
          <a:p>
            <a:pPr marL="0" marR="0" lvl="0" indent="0" algn="ctr" defTabSz="623659" eaLnBrk="1" fontAlgn="auto" latinLnBrk="0" hangingPunct="1">
              <a:lnSpc>
                <a:spcPct val="100000"/>
              </a:lnSpc>
              <a:spcBef>
                <a:spcPts val="0"/>
              </a:spcBef>
              <a:spcAft>
                <a:spcPts val="0"/>
              </a:spcAft>
              <a:buClrTx/>
              <a:buSzTx/>
              <a:buFontTx/>
              <a:buNone/>
              <a:tabLst/>
              <a:defRPr/>
            </a:pPr>
            <a:r>
              <a:rPr kumimoji="0" lang="en-US" sz="4000" b="1" i="0" u="none" strike="noStrike" kern="0" cap="none" spc="20" normalizeH="0" baseline="0" noProof="0" dirty="0">
                <a:ln w="13500">
                  <a:solidFill>
                    <a:srgbClr val="BBE0E3">
                      <a:shade val="2500"/>
                      <a:alpha val="6500"/>
                    </a:srgbClr>
                  </a:solidFill>
                  <a:prstDash val="solid"/>
                </a:ln>
                <a:solidFill>
                  <a:srgbClr val="BBE0E3">
                    <a:tint val="3000"/>
                    <a:alpha val="95000"/>
                  </a:srgbClr>
                </a:solidFill>
                <a:effectLst>
                  <a:innerShdw blurRad="50900" dist="38500" dir="13500000">
                    <a:srgbClr val="000000">
                      <a:alpha val="60000"/>
                    </a:srgbClr>
                  </a:innerShdw>
                </a:effectLst>
                <a:uLnTx/>
                <a:uFillTx/>
              </a:rPr>
              <a:t>Kirkland church family!</a:t>
            </a:r>
          </a:p>
        </p:txBody>
      </p:sp>
      <p:sp>
        <p:nvSpPr>
          <p:cNvPr id="6" name="Rectangle 5"/>
          <p:cNvSpPr/>
          <p:nvPr/>
        </p:nvSpPr>
        <p:spPr>
          <a:xfrm>
            <a:off x="-1523997" y="6270812"/>
            <a:ext cx="12192000" cy="531441"/>
          </a:xfrm>
          <a:prstGeom prst="rect">
            <a:avLst/>
          </a:prstGeom>
          <a:solidFill>
            <a:srgbClr val="CC6600"/>
          </a:solidFill>
          <a:ln>
            <a:solidFill>
              <a:srgbClr val="FF0000"/>
            </a:solidFill>
          </a:ln>
        </p:spPr>
        <p:txBody>
          <a:bodyPr wrap="square" lIns="38491" tIns="19247" rIns="38491" bIns="19247">
            <a:spAutoFit/>
          </a:bodyPr>
          <a:lstStyle/>
          <a:p>
            <a:pPr marL="0" marR="0" lvl="0" indent="0" algn="ctr" defTabSz="623659" eaLnBrk="1" fontAlgn="auto" latinLnBrk="0" hangingPunct="1">
              <a:lnSpc>
                <a:spcPct val="100000"/>
              </a:lnSpc>
              <a:spcBef>
                <a:spcPts val="0"/>
              </a:spcBef>
              <a:spcAft>
                <a:spcPts val="0"/>
              </a:spcAft>
              <a:buClrTx/>
              <a:buSzTx/>
              <a:buFontTx/>
              <a:buNone/>
              <a:tabLst/>
              <a:defRPr/>
            </a:pPr>
            <a:r>
              <a:rPr kumimoji="0" lang="en-US" sz="3201" b="0" i="0" u="none" strike="noStrike" kern="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rPr>
              <a:t>September 13, 2015</a:t>
            </a:r>
            <a:endParaRPr kumimoji="0" lang="en-US" sz="3201"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endParaRPr>
          </a:p>
        </p:txBody>
      </p:sp>
      <p:sp>
        <p:nvSpPr>
          <p:cNvPr id="7" name="Rectangle 6"/>
          <p:cNvSpPr/>
          <p:nvPr/>
        </p:nvSpPr>
        <p:spPr>
          <a:xfrm>
            <a:off x="-1523997" y="1250435"/>
            <a:ext cx="12192000" cy="592739"/>
          </a:xfrm>
          <a:prstGeom prst="rect">
            <a:avLst/>
          </a:prstGeom>
          <a:solidFill>
            <a:srgbClr val="FF9933"/>
          </a:solidFill>
          <a:ln>
            <a:solidFill>
              <a:srgbClr val="FF0000"/>
            </a:solidFill>
          </a:ln>
        </p:spPr>
        <p:txBody>
          <a:bodyPr wrap="square" lIns="38491" tIns="19247" rIns="38491" bIns="19247">
            <a:spAutoFit/>
          </a:bodyPr>
          <a:lstStyle/>
          <a:p>
            <a:pPr marL="0" marR="0" lvl="0" indent="0" algn="ctr" defTabSz="623659" eaLnBrk="1" fontAlgn="auto" latinLnBrk="0" hangingPunct="1">
              <a:lnSpc>
                <a:spcPct val="100000"/>
              </a:lnSpc>
              <a:spcBef>
                <a:spcPts val="0"/>
              </a:spcBef>
              <a:spcAft>
                <a:spcPts val="0"/>
              </a:spcAft>
              <a:buClrTx/>
              <a:buSzTx/>
              <a:buFontTx/>
              <a:buNone/>
              <a:tabLst/>
              <a:defRPr/>
            </a:pPr>
            <a:r>
              <a:rPr kumimoji="0" lang="en-US" sz="3599"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rPr>
              <a:t>“Born to belong to each other”</a:t>
            </a:r>
          </a:p>
        </p:txBody>
      </p:sp>
      <p:pic>
        <p:nvPicPr>
          <p:cNvPr id="4" name="Picture 3"/>
          <p:cNvPicPr>
            <a:picLocks noChangeAspect="1"/>
          </p:cNvPicPr>
          <p:nvPr/>
        </p:nvPicPr>
        <p:blipFill>
          <a:blip r:embed="rId2"/>
          <a:stretch>
            <a:fillRect/>
          </a:stretch>
        </p:blipFill>
        <p:spPr>
          <a:xfrm>
            <a:off x="-228600" y="1843174"/>
            <a:ext cx="9837781" cy="4427638"/>
          </a:xfrm>
          <a:prstGeom prst="rect">
            <a:avLst/>
          </a:prstGeom>
        </p:spPr>
      </p:pic>
    </p:spTree>
    <p:extLst>
      <p:ext uri="{BB962C8B-B14F-4D97-AF65-F5344CB8AC3E}">
        <p14:creationId xmlns:p14="http://schemas.microsoft.com/office/powerpoint/2010/main" val="264394286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4876800" cy="1066800"/>
          </a:xfrm>
        </p:spPr>
        <p:txBody>
          <a:bodyPr/>
          <a:lstStyle/>
          <a:p>
            <a:r>
              <a:rPr lang="en-US" dirty="0" smtClean="0"/>
              <a:t>Vision Statement </a:t>
            </a:r>
            <a:endParaRPr lang="en-US" dirty="0"/>
          </a:p>
        </p:txBody>
      </p:sp>
      <p:sp>
        <p:nvSpPr>
          <p:cNvPr id="4" name="Content Placeholder 3"/>
          <p:cNvSpPr>
            <a:spLocks noGrp="1"/>
          </p:cNvSpPr>
          <p:nvPr>
            <p:ph idx="1"/>
          </p:nvPr>
        </p:nvSpPr>
        <p:spPr>
          <a:xfrm>
            <a:off x="440467" y="1905000"/>
            <a:ext cx="8229600" cy="2743200"/>
          </a:xfrm>
        </p:spPr>
        <p:txBody>
          <a:bodyPr>
            <a:noAutofit/>
          </a:bodyPr>
          <a:lstStyle/>
          <a:p>
            <a:pPr>
              <a:lnSpc>
                <a:spcPct val="150000"/>
              </a:lnSpc>
            </a:pPr>
            <a:r>
              <a:rPr lang="en-US" sz="2400" dirty="0" smtClean="0"/>
              <a:t>“At Kirkland, we are people redeemed by Christ’s blood, who seek to </a:t>
            </a:r>
            <a:r>
              <a:rPr lang="en-US" sz="2400" b="1" dirty="0" smtClean="0">
                <a:solidFill>
                  <a:srgbClr val="FF0000"/>
                </a:solidFill>
              </a:rPr>
              <a:t>worship</a:t>
            </a:r>
            <a:r>
              <a:rPr lang="en-US" sz="2400" dirty="0" smtClean="0"/>
              <a:t> God reverently in truth, who</a:t>
            </a:r>
            <a:r>
              <a:rPr lang="en-US" sz="2400" b="1" dirty="0" smtClean="0"/>
              <a:t> </a:t>
            </a:r>
            <a:r>
              <a:rPr lang="en-US" sz="2400" dirty="0" smtClean="0"/>
              <a:t>glorify</a:t>
            </a:r>
            <a:r>
              <a:rPr lang="en-US" sz="2400" b="1" dirty="0" smtClean="0"/>
              <a:t> </a:t>
            </a:r>
            <a:r>
              <a:rPr lang="en-US" sz="2400" dirty="0" smtClean="0"/>
              <a:t>God through our un-conditional love, caring and service of </a:t>
            </a:r>
            <a:r>
              <a:rPr lang="en-US" sz="2400" b="1" dirty="0" smtClean="0">
                <a:solidFill>
                  <a:srgbClr val="FF0000"/>
                </a:solidFill>
              </a:rPr>
              <a:t>one-another</a:t>
            </a:r>
            <a:r>
              <a:rPr lang="en-US" sz="2400" dirty="0" smtClean="0"/>
              <a:t>.</a:t>
            </a:r>
            <a:r>
              <a:rPr lang="en-US" sz="2400" dirty="0"/>
              <a:t> </a:t>
            </a:r>
            <a:r>
              <a:rPr lang="en-US" sz="2400" dirty="0" smtClean="0"/>
              <a:t>We are </a:t>
            </a:r>
            <a:r>
              <a:rPr lang="en-US" sz="2400" b="1" dirty="0" smtClean="0">
                <a:solidFill>
                  <a:srgbClr val="FF0000"/>
                </a:solidFill>
              </a:rPr>
              <a:t>growing</a:t>
            </a:r>
            <a:r>
              <a:rPr lang="en-US" sz="2400" dirty="0" smtClean="0"/>
              <a:t> in knowledge of truth and in joy and commitment, </a:t>
            </a:r>
            <a:r>
              <a:rPr lang="en-US" sz="2400" b="1" dirty="0" smtClean="0">
                <a:solidFill>
                  <a:srgbClr val="FF0000"/>
                </a:solidFill>
              </a:rPr>
              <a:t>sharing</a:t>
            </a:r>
            <a:r>
              <a:rPr lang="en-US" sz="2400" dirty="0" smtClean="0"/>
              <a:t> our hope with others that God’s light might shine in a dark world.”</a:t>
            </a:r>
            <a:endParaRPr lang="en-US" sz="2400" dirty="0"/>
          </a:p>
        </p:txBody>
      </p:sp>
      <p:sp>
        <p:nvSpPr>
          <p:cNvPr id="5" name="TextBox 4"/>
          <p:cNvSpPr txBox="1"/>
          <p:nvPr/>
        </p:nvSpPr>
        <p:spPr>
          <a:xfrm>
            <a:off x="1295400" y="5500255"/>
            <a:ext cx="6519734" cy="523220"/>
          </a:xfrm>
          <a:prstGeom prst="rect">
            <a:avLst/>
          </a:prstGeom>
          <a:noFill/>
        </p:spPr>
        <p:txBody>
          <a:bodyPr wrap="none" rtlCol="0">
            <a:spAutoFit/>
          </a:bodyPr>
          <a:lstStyle/>
          <a:p>
            <a:pPr fontAlgn="auto">
              <a:spcBef>
                <a:spcPts val="0"/>
              </a:spcBef>
              <a:spcAft>
                <a:spcPts val="0"/>
              </a:spcAft>
            </a:pPr>
            <a:r>
              <a:rPr lang="en-US" sz="2000" i="1" dirty="0" smtClean="0">
                <a:solidFill>
                  <a:prstClr val="black"/>
                </a:solidFill>
                <a:latin typeface="Georgia"/>
              </a:rPr>
              <a:t>We desire to grow to </a:t>
            </a:r>
            <a:r>
              <a:rPr lang="en-US" sz="2800" b="1" i="1" dirty="0" smtClean="0">
                <a:solidFill>
                  <a:prstClr val="black"/>
                </a:solidFill>
                <a:latin typeface="Georgia"/>
              </a:rPr>
              <a:t>200</a:t>
            </a:r>
            <a:r>
              <a:rPr lang="en-US" sz="2000" i="1" dirty="0" smtClean="0">
                <a:solidFill>
                  <a:prstClr val="black"/>
                </a:solidFill>
                <a:latin typeface="Georgia"/>
              </a:rPr>
              <a:t> in Sunday AM attendance</a:t>
            </a:r>
            <a:endParaRPr lang="en-US" sz="2000" i="1" dirty="0">
              <a:solidFill>
                <a:prstClr val="black"/>
              </a:solidFill>
              <a:latin typeface="Georgia"/>
            </a:endParaRPr>
          </a:p>
        </p:txBody>
      </p:sp>
    </p:spTree>
    <p:extLst>
      <p:ext uri="{BB962C8B-B14F-4D97-AF65-F5344CB8AC3E}">
        <p14:creationId xmlns:p14="http://schemas.microsoft.com/office/powerpoint/2010/main" val="147463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7.xml.rels><?xml version="1.0" encoding="UTF-8" standalone="yes"?>
<Relationships xmlns="http://schemas.openxmlformats.org/package/2006/relationships"><Relationship Id="rId1" Type="http://schemas.openxmlformats.org/officeDocument/2006/relationships/image" Target="../media/image17.jpeg"/></Relationships>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ue FLying">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00"/>
        </a:dk2>
        <a:lt2>
          <a:srgbClr val="FFFFFF"/>
        </a:lt2>
        <a:accent1>
          <a:srgbClr val="99CCFF"/>
        </a:accent1>
        <a:accent2>
          <a:srgbClr val="0099FF"/>
        </a:accent2>
        <a:accent3>
          <a:srgbClr val="AAAAAA"/>
        </a:accent3>
        <a:accent4>
          <a:srgbClr val="DADADA"/>
        </a:accent4>
        <a:accent5>
          <a:srgbClr val="CAE2FF"/>
        </a:accent5>
        <a:accent6>
          <a:srgbClr val="008A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Default Design 14">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FF3300"/>
        </a:hlink>
        <a:folHlink>
          <a:srgbClr val="FFE701"/>
        </a:folHlink>
      </a:clrScheme>
      <a:clrMap bg1="dk2" tx1="lt1" bg2="dk1" tx2="lt2" accent1="accent1" accent2="accent2" accent3="accent3" accent4="accent4" accent5="accent5" accent6="accent6" hlink="hlink" folHlink="folHlink"/>
    </a:extraClrScheme>
    <a:extraClrScheme>
      <a:clrScheme name="Default Design 15">
        <a:dk1>
          <a:srgbClr val="000000"/>
        </a:dk1>
        <a:lt1>
          <a:srgbClr val="000099"/>
        </a:lt1>
        <a:dk2>
          <a:srgbClr val="000000"/>
        </a:dk2>
        <a:lt2>
          <a:srgbClr val="003366"/>
        </a:lt2>
        <a:accent1>
          <a:srgbClr val="3366CC"/>
        </a:accent1>
        <a:accent2>
          <a:srgbClr val="00B000"/>
        </a:accent2>
        <a:accent3>
          <a:srgbClr val="AAAACA"/>
        </a:accent3>
        <a:accent4>
          <a:srgbClr val="000000"/>
        </a:accent4>
        <a:accent5>
          <a:srgbClr val="ADB8E2"/>
        </a:accent5>
        <a:accent6>
          <a:srgbClr val="009F00"/>
        </a:accent6>
        <a:hlink>
          <a:srgbClr val="FF0000"/>
        </a:hlink>
        <a:folHlink>
          <a:srgbClr val="EC9F14"/>
        </a:folHlink>
      </a:clrScheme>
      <a:clrMap bg1="lt1" tx1="dk1" bg2="lt2" tx2="dk2" accent1="accent1" accent2="accent2" accent3="accent3" accent4="accent4" accent5="accent5" accent6="accent6" hlink="hlink" folHlink="folHlink"/>
    </a:extraClrScheme>
    <a:extraClrScheme>
      <a:clrScheme name="Default Design 16">
        <a:dk1>
          <a:srgbClr val="2D2015"/>
        </a:dk1>
        <a:lt1>
          <a:srgbClr val="FFFFFF"/>
        </a:lt1>
        <a:dk2>
          <a:srgbClr val="336600"/>
        </a:dk2>
        <a:lt2>
          <a:srgbClr val="336600"/>
        </a:lt2>
        <a:accent1>
          <a:srgbClr val="8C7B70"/>
        </a:accent1>
        <a:accent2>
          <a:srgbClr val="8F5F2F"/>
        </a:accent2>
        <a:accent3>
          <a:srgbClr val="ADB8AA"/>
        </a:accent3>
        <a:accent4>
          <a:srgbClr val="DADADA"/>
        </a:accent4>
        <a:accent5>
          <a:srgbClr val="C5BFBB"/>
        </a:accent5>
        <a:accent6>
          <a:srgbClr val="81552A"/>
        </a:accent6>
        <a:hlink>
          <a:srgbClr val="90C804"/>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_B">
  <a:themeElements>
    <a:clrScheme name="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
      <a:majorFont>
        <a:latin typeface="Eras Medium ITC"/>
        <a:ea typeface=""/>
        <a:cs typeface="Arial"/>
      </a:majorFont>
      <a:minorFont>
        <a:latin typeface="Eras Demi IT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50021"/>
        </a:solidFill>
        <a:ln w="9525" cap="flat" cmpd="sng" algn="ctr">
          <a:noFill/>
          <a:prstDash val="solid"/>
          <a:round/>
          <a:headEnd type="none" w="med" len="med"/>
          <a:tailEnd type="none" w="med" len="med"/>
        </a:ln>
        <a:effectLst/>
        <a:scene3d>
          <a:camera prst="legacyPerspectiveTopRight"/>
          <a:lightRig rig="legacyFlat3" dir="b"/>
        </a:scene3d>
        <a:sp3d extrusionH="887400" prstMaterial="legacyMatte">
          <a:bevelT w="13500" h="13500" prst="angle"/>
          <a:bevelB w="13500" h="13500" prst="angle"/>
          <a:extrusionClr>
            <a:srgbClr val="A50021"/>
          </a:extrusionClr>
        </a:sp3d>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1" u="none" strike="noStrike" cap="none" normalizeH="0" baseline="0" smtClean="0">
            <a:ln>
              <a:noFill/>
            </a:ln>
            <a:solidFill>
              <a:schemeClr val="tx1"/>
            </a:solidFill>
            <a:effectLst/>
            <a:latin typeface="Eras Medium ITC" pitchFamily="34" charset="0"/>
          </a:defRPr>
        </a:defPPr>
      </a:lstStyle>
    </a:spDef>
    <a:lnDef>
      <a:spPr bwMode="auto">
        <a:xfrm>
          <a:off x="0" y="0"/>
          <a:ext cx="1" cy="1"/>
        </a:xfrm>
        <a:custGeom>
          <a:avLst/>
          <a:gdLst/>
          <a:ahLst/>
          <a:cxnLst/>
          <a:rect l="0" t="0" r="0" b="0"/>
          <a:pathLst/>
        </a:custGeom>
        <a:solidFill>
          <a:srgbClr val="A50021"/>
        </a:solidFill>
        <a:ln w="9525" cap="flat" cmpd="sng" algn="ctr">
          <a:noFill/>
          <a:prstDash val="solid"/>
          <a:round/>
          <a:headEnd type="none" w="med" len="med"/>
          <a:tailEnd type="none" w="med" len="med"/>
        </a:ln>
        <a:effectLst/>
        <a:scene3d>
          <a:camera prst="legacyPerspectiveTopRight"/>
          <a:lightRig rig="legacyFlat3" dir="b"/>
        </a:scene3d>
        <a:sp3d extrusionH="887400" prstMaterial="legacyMatte">
          <a:bevelT w="13500" h="13500" prst="angle"/>
          <a:bevelB w="13500" h="13500" prst="angle"/>
          <a:extrusionClr>
            <a:srgbClr val="A50021"/>
          </a:extrusionClr>
        </a:sp3d>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1" u="none" strike="noStrike" cap="none" normalizeH="0" baseline="0" smtClean="0">
            <a:ln>
              <a:noFill/>
            </a:ln>
            <a:solidFill>
              <a:schemeClr val="tx1"/>
            </a:solidFill>
            <a:effectLst/>
            <a:latin typeface="Eras Medium ITC" pitchFamily="34" charset="0"/>
          </a:defRPr>
        </a:defPPr>
      </a:lstStyle>
    </a:lnDef>
  </a:objectDefaults>
  <a:extraClrSchemeLst>
    <a:extraClrScheme>
      <a:clrScheme name="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docProps/app.xml><?xml version="1.0" encoding="utf-8"?>
<Properties xmlns="http://schemas.openxmlformats.org/officeDocument/2006/extended-properties" xmlns:vt="http://schemas.openxmlformats.org/officeDocument/2006/docPropsVTypes">
  <TotalTime>9871</TotalTime>
  <Words>1944</Words>
  <Application>Microsoft Office PowerPoint</Application>
  <PresentationFormat>On-screen Show (4:3)</PresentationFormat>
  <Paragraphs>328</Paragraphs>
  <Slides>48</Slides>
  <Notes>30</Notes>
  <HiddenSlides>0</HiddenSlides>
  <MMClips>0</MMClips>
  <ScaleCrop>false</ScaleCrop>
  <HeadingPairs>
    <vt:vector size="6" baseType="variant">
      <vt:variant>
        <vt:lpstr>Fonts Used</vt:lpstr>
      </vt:variant>
      <vt:variant>
        <vt:i4>19</vt:i4>
      </vt:variant>
      <vt:variant>
        <vt:lpstr>Theme</vt:lpstr>
      </vt:variant>
      <vt:variant>
        <vt:i4>18</vt:i4>
      </vt:variant>
      <vt:variant>
        <vt:lpstr>Slide Titles</vt:lpstr>
      </vt:variant>
      <vt:variant>
        <vt:i4>48</vt:i4>
      </vt:variant>
    </vt:vector>
  </HeadingPairs>
  <TitlesOfParts>
    <vt:vector size="85" baseType="lpstr">
      <vt:lpstr>Franklin Gothic Medium Cond</vt:lpstr>
      <vt:lpstr>Arial Black</vt:lpstr>
      <vt:lpstr>Georgia</vt:lpstr>
      <vt:lpstr>Myriad Pro Light</vt:lpstr>
      <vt:lpstr>Eras Demi ITC</vt:lpstr>
      <vt:lpstr>Wingdings 2</vt:lpstr>
      <vt:lpstr>Trebuchet MS</vt:lpstr>
      <vt:lpstr>Eras Bold ITC</vt:lpstr>
      <vt:lpstr>Times New Roman</vt:lpstr>
      <vt:lpstr>Tahoma</vt:lpstr>
      <vt:lpstr>Agency FB</vt:lpstr>
      <vt:lpstr>Arial Narrow</vt:lpstr>
      <vt:lpstr>Myriad Pro</vt:lpstr>
      <vt:lpstr>Eras Medium ITC</vt:lpstr>
      <vt:lpstr>Calibri</vt:lpstr>
      <vt:lpstr>Wingdings</vt:lpstr>
      <vt:lpstr>DejaVu Sans Mono</vt:lpstr>
      <vt:lpstr>Arial</vt:lpstr>
      <vt:lpstr>宋体</vt:lpstr>
      <vt:lpstr>Custom Design</vt:lpstr>
      <vt:lpstr>3_Default Design</vt:lpstr>
      <vt:lpstr>2_Custom Design</vt:lpstr>
      <vt:lpstr>Office Theme</vt:lpstr>
      <vt:lpstr>1_Office Theme</vt:lpstr>
      <vt:lpstr>1_Custom Design</vt:lpstr>
      <vt:lpstr>20_B</vt:lpstr>
      <vt:lpstr>6_Custom Design</vt:lpstr>
      <vt:lpstr>2_Default Design</vt:lpstr>
      <vt:lpstr>4_Custom Design</vt:lpstr>
      <vt:lpstr>6_Default Design</vt:lpstr>
      <vt:lpstr>1_Blue FLying</vt:lpstr>
      <vt:lpstr>7_Custom Design</vt:lpstr>
      <vt:lpstr>Default Design</vt:lpstr>
      <vt:lpstr>10_Custom Design</vt:lpstr>
      <vt:lpstr>8_Custom Design</vt:lpstr>
      <vt:lpstr>Urban</vt:lpstr>
      <vt:lpstr>14_Office Theme</vt:lpstr>
      <vt:lpstr>PowerPoint Presentation</vt:lpstr>
      <vt:lpstr>First Steps To Take </vt:lpstr>
      <vt:lpstr>First Steps To Take </vt:lpstr>
      <vt:lpstr>First Steps To Take </vt:lpstr>
      <vt:lpstr>PowerPoint Presentation</vt:lpstr>
      <vt:lpstr>Sharing the Big Picture! </vt:lpstr>
      <vt:lpstr>PowerPoint Presentation</vt:lpstr>
      <vt:lpstr>PowerPoint Presentation</vt:lpstr>
      <vt:lpstr>Vision Statement </vt:lpstr>
      <vt:lpstr>Vision Statement </vt:lpstr>
      <vt:lpstr>PowerPoint Presentation</vt:lpstr>
      <vt:lpstr>PowerPoint Presentation</vt:lpstr>
      <vt:lpstr>PowerPoint Presentation</vt:lpstr>
      <vt:lpstr>PowerPoint Presentation</vt:lpstr>
      <vt:lpstr>PowerPoint Presentation</vt:lpstr>
      <vt:lpstr>PowerPoint Presentation</vt:lpstr>
      <vt:lpstr>Sharing the Big Picture! </vt:lpstr>
      <vt:lpstr>PowerPoint Presentation</vt:lpstr>
      <vt:lpstr>Results Demand Respect August 20, 2010 to August 20, 2013</vt:lpstr>
      <vt:lpstr>PowerPoint Presentation</vt:lpstr>
      <vt:lpstr>What is JA’s Net Growth Rate? August 2010 – December 2011</vt:lpstr>
      <vt:lpstr>       </vt:lpstr>
      <vt:lpstr>       </vt:lpstr>
      <vt:lpstr>       </vt:lpstr>
      <vt:lpstr>       </vt:lpstr>
      <vt:lpstr>       </vt:lpstr>
      <vt:lpstr>Why so superior?</vt:lpstr>
      <vt:lpstr>Why so superior?</vt:lpstr>
      <vt:lpstr>Tips on Sharing</vt:lpstr>
      <vt:lpstr>Tips on Learning</vt:lpstr>
      <vt:lpstr>Tips on Learning</vt:lpstr>
      <vt:lpstr>FRONT LINE</vt:lpstr>
      <vt:lpstr>FRONT LINE</vt:lpstr>
      <vt:lpstr>Front of Business Card</vt:lpstr>
      <vt:lpstr>PowerPoint Presentation</vt:lpstr>
      <vt:lpstr>The Alpha and Omega</vt:lpstr>
      <vt:lpstr>The Alpha and Omega</vt:lpstr>
      <vt:lpstr>“Behind the Scenes”</vt:lpstr>
      <vt:lpstr>“Andrew’s” &amp; “Barnabas” Mission! Three-fold </vt:lpstr>
      <vt:lpstr>E-Teams create synergy where everyone works together</vt:lpstr>
      <vt:lpstr>Setting Goals and  Planning for the Future</vt:lpstr>
      <vt:lpstr>Setting Goals and  Planning for the Future</vt:lpstr>
      <vt:lpstr>Setting Goals and  Planning for the Future</vt:lpstr>
      <vt:lpstr>Setting Goals and  Planning for the Future</vt:lpstr>
      <vt:lpstr>Setting Goals and  Planning for the Future</vt:lpstr>
      <vt:lpstr>Setting Goals and  Planning for the Future</vt:lpstr>
      <vt:lpstr>PowerPoint Presentation</vt:lpstr>
      <vt:lpstr>First Steps To Take </vt:lpstr>
    </vt:vector>
  </TitlesOfParts>
  <Company>sundaysource.org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Jonathan R. Bailey</dc:creator>
  <cp:lastModifiedBy>Brent Hunter</cp:lastModifiedBy>
  <cp:revision>300</cp:revision>
  <cp:lastPrinted>2014-03-14T19:24:13Z</cp:lastPrinted>
  <dcterms:created xsi:type="dcterms:W3CDTF">2012-01-16T00:19:06Z</dcterms:created>
  <dcterms:modified xsi:type="dcterms:W3CDTF">2016-02-12T08:10:23Z</dcterms:modified>
</cp:coreProperties>
</file>