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9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1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2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8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9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0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3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4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8D5B-9DE4-4F15-8583-4BE732F9D4B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491B2-86BE-40FC-80AC-22542F26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5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KNOWS?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6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KNOWS?</a:t>
            </a:r>
            <a:br>
              <a:rPr lang="en-US" dirty="0" smtClean="0"/>
            </a:br>
            <a:r>
              <a:rPr lang="en-US" dirty="0" smtClean="0"/>
              <a:t>Sometimes We Don’t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Jonah 3:4-9</a:t>
            </a:r>
          </a:p>
          <a:p>
            <a:r>
              <a:rPr lang="en-US" dirty="0" smtClean="0"/>
              <a:t>Esther 4:13-14</a:t>
            </a:r>
          </a:p>
          <a:p>
            <a:r>
              <a:rPr lang="en-US" dirty="0" smtClean="0"/>
              <a:t>II Samuel 12:14-23</a:t>
            </a:r>
          </a:p>
          <a:p>
            <a:r>
              <a:rPr lang="en-US" dirty="0" smtClean="0"/>
              <a:t>Joel 2:12-14</a:t>
            </a:r>
          </a:p>
          <a:p>
            <a:r>
              <a:rPr lang="en-US" dirty="0" smtClean="0"/>
              <a:t>Exodus 32:30</a:t>
            </a:r>
          </a:p>
          <a:p>
            <a:r>
              <a:rPr lang="en-US" dirty="0" smtClean="0"/>
              <a:t>Amos 5:15</a:t>
            </a:r>
          </a:p>
          <a:p>
            <a:r>
              <a:rPr lang="en-US" dirty="0" smtClean="0"/>
              <a:t>Zephaniah 2:3</a:t>
            </a:r>
          </a:p>
          <a:p>
            <a:r>
              <a:rPr lang="en-US" dirty="0" smtClean="0"/>
              <a:t>I Samuel 14:6</a:t>
            </a:r>
          </a:p>
          <a:p>
            <a:r>
              <a:rPr lang="en-US" dirty="0" smtClean="0"/>
              <a:t>Philemon 1:15-16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6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 JOSEPH SO CONFIDENT?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was confident in God’s providence (Gen. 45:5-8; 50:20)</a:t>
            </a:r>
          </a:p>
          <a:p>
            <a:r>
              <a:rPr lang="en-US" dirty="0" smtClean="0"/>
              <a:t>He wasn’t always confident (Gen. 41:51)</a:t>
            </a:r>
          </a:p>
          <a:p>
            <a:r>
              <a:rPr lang="en-US" dirty="0" smtClean="0"/>
              <a:t>He had something to go on (Gen. 37:5-11)</a:t>
            </a:r>
          </a:p>
          <a:p>
            <a:pPr lvl="1"/>
            <a:r>
              <a:rPr lang="en-US" dirty="0" smtClean="0"/>
              <a:t>That must have been difficult to believe for a long time.</a:t>
            </a:r>
          </a:p>
          <a:p>
            <a:pPr lvl="1"/>
            <a:r>
              <a:rPr lang="en-US" dirty="0" smtClean="0"/>
              <a:t>It must have been difficult to not resent the dreams.</a:t>
            </a:r>
          </a:p>
          <a:p>
            <a:pPr lvl="1"/>
            <a:r>
              <a:rPr lang="en-US" dirty="0" smtClean="0"/>
              <a:t>Their fulfilment was obvious, in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UNDERSTIMATE GOD’S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Ecc</a:t>
            </a:r>
            <a:r>
              <a:rPr lang="en-US" dirty="0" smtClean="0"/>
              <a:t>. 11:4-5 – You don’t know the activity of God</a:t>
            </a:r>
          </a:p>
          <a:p>
            <a:r>
              <a:rPr lang="en-US" dirty="0" err="1" smtClean="0"/>
              <a:t>Ecc</a:t>
            </a:r>
            <a:r>
              <a:rPr lang="en-US" dirty="0" smtClean="0"/>
              <a:t>. 3:11 – You won’t find out</a:t>
            </a:r>
          </a:p>
          <a:p>
            <a:r>
              <a:rPr lang="en-US" dirty="0" smtClean="0"/>
              <a:t>Rom. 11:33 – Unfathomable ways</a:t>
            </a:r>
          </a:p>
          <a:p>
            <a:r>
              <a:rPr lang="en-US" dirty="0" smtClean="0"/>
              <a:t>Don’t assume too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BE A FALSE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Cor. 15:15</a:t>
            </a:r>
          </a:p>
          <a:p>
            <a:r>
              <a:rPr lang="en-US" dirty="0" smtClean="0"/>
              <a:t>Jeremiah 23:31-32</a:t>
            </a:r>
          </a:p>
          <a:p>
            <a:r>
              <a:rPr lang="en-US" dirty="0" smtClean="0"/>
              <a:t>Ezekiel 13:6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3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ISN’T THE ONLY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Satan is active too (I </a:t>
            </a:r>
            <a:r>
              <a:rPr lang="en-US" dirty="0" err="1" smtClean="0"/>
              <a:t>Thes</a:t>
            </a:r>
            <a:r>
              <a:rPr lang="en-US" dirty="0" smtClean="0"/>
              <a:t>. 2:18; Rev. 2:10; 20:7-8; Lk. 22:3-4; Acts 5:3… Mt. 12:22-24,31-32)</a:t>
            </a:r>
          </a:p>
          <a:p>
            <a:r>
              <a:rPr lang="en-US" dirty="0" smtClean="0"/>
              <a:t>Chance is real (</a:t>
            </a:r>
            <a:r>
              <a:rPr lang="en-US" dirty="0" err="1" smtClean="0"/>
              <a:t>Ecc</a:t>
            </a:r>
            <a:r>
              <a:rPr lang="en-US" dirty="0" smtClean="0"/>
              <a:t>. 9:11)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NONETHELESS, </a:t>
            </a:r>
            <a:br>
              <a:rPr lang="en-US" dirty="0" smtClean="0"/>
            </a:br>
            <a:r>
              <a:rPr lang="en-US" dirty="0" smtClean="0"/>
              <a:t>GOD IS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8 – Ethiopian Eunuch</a:t>
            </a:r>
          </a:p>
          <a:p>
            <a:r>
              <a:rPr lang="en-US" dirty="0" smtClean="0"/>
              <a:t>Acts 9 – Saul</a:t>
            </a:r>
          </a:p>
          <a:p>
            <a:r>
              <a:rPr lang="en-US" dirty="0" smtClean="0"/>
              <a:t>Acts 10 – Cornelius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150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/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Feel greater joy of forgiveness by understanding its nature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let your speech surpass that of Moses or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ignore the possibility of God’s actions.  Rather take comfort in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ignore the possibility of Satan’s actions.  Rather take action against it (Eph. 6:10-17)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WHO KNOWS?</vt:lpstr>
      <vt:lpstr>WHO KNOWS? Sometimes We Don’t</vt:lpstr>
      <vt:lpstr>WHY WAS JOSEPH SO CONFIDENT?</vt:lpstr>
      <vt:lpstr>DON’T UNDERSTIMATE GOD’S WAYS</vt:lpstr>
      <vt:lpstr>DON’T BE A FALSE WITNESS</vt:lpstr>
      <vt:lpstr>GOD ISN’T THE ONLY EXPLANATION</vt:lpstr>
      <vt:lpstr>NONETHELESS,  GOD IS ACTIVE</vt:lpstr>
      <vt:lpstr>LESSONS / APPLICATIONS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2016-02-07T07:03:27Z</dcterms:created>
  <dcterms:modified xsi:type="dcterms:W3CDTF">2016-02-07T07:34:33Z</dcterms:modified>
</cp:coreProperties>
</file>