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0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7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7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1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2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FFB8-ADD9-4A62-9EEC-84B17DB59B7D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6DD5B-E2BF-4514-8002-A3226CAA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UNASHAMED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GLORY OF A GOD NOT ASHAMED 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25:21,23…26,30</a:t>
            </a:r>
          </a:p>
          <a:p>
            <a:r>
              <a:rPr lang="en-US" dirty="0" smtClean="0"/>
              <a:t>Heb. 11:16</a:t>
            </a:r>
          </a:p>
          <a:p>
            <a:r>
              <a:rPr lang="en-US" dirty="0" smtClean="0"/>
              <a:t>What if God was ashamed of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CAN WE LIVE SO THAT GOD ISN’T ASHAMED OF US?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be ashamed of God (Lk. 9:26…Mt. 10:32-33)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be ashamed of His message (Ps. 119:46; Rom. 1:15-16)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be ashamed to suffer for His name’s sake (Acts 5:41; II Tim. 1:12; I Pet.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be ashamed of those who suffer for His name’s sake (II Tim. 1:8,16-18)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Live with a focus on heaven (Heb. 11:16)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ASHAMED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be bold like Daniel’s friends (Dan. 3)</a:t>
            </a:r>
          </a:p>
          <a:p>
            <a:r>
              <a:rPr lang="en-US" dirty="0" smtClean="0"/>
              <a:t>Let us live so that we do not need to be ashamed when Jesus returns (I John 2:28-29)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8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UNASHAMED</vt:lpstr>
      <vt:lpstr>THE GLORY OF A GOD NOT ASHAMED IN US</vt:lpstr>
      <vt:lpstr>HOW CAN WE LIVE SO THAT GOD ISN’T ASHAMED OF US?</vt:lpstr>
      <vt:lpstr>DON’T BE ASHAMED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UNASHAMED</dc:title>
  <dc:creator>ared</dc:creator>
  <cp:lastModifiedBy>ared</cp:lastModifiedBy>
  <cp:revision>2</cp:revision>
  <dcterms:created xsi:type="dcterms:W3CDTF">2016-02-21T09:04:34Z</dcterms:created>
  <dcterms:modified xsi:type="dcterms:W3CDTF">2016-02-21T09:12:06Z</dcterms:modified>
</cp:coreProperties>
</file>