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9.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0.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1.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2.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3.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4.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theme/theme15.xml" ContentType="application/vnd.openxmlformats-officedocument.theme+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6.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17.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18.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theme/theme19.xml" ContentType="application/vnd.openxmlformats-officedocument.theme+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theme/theme20.xml" ContentType="application/vnd.openxmlformats-officedocument.theme+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1.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3" r:id="rId1"/>
    <p:sldMasterId id="2147483666" r:id="rId2"/>
    <p:sldMasterId id="2147483681" r:id="rId3"/>
    <p:sldMasterId id="2147483694" r:id="rId4"/>
    <p:sldMasterId id="2147483707" r:id="rId5"/>
    <p:sldMasterId id="2147483720" r:id="rId6"/>
    <p:sldMasterId id="2147483733" r:id="rId7"/>
    <p:sldMasterId id="2147483747" r:id="rId8"/>
    <p:sldMasterId id="2147483760" r:id="rId9"/>
    <p:sldMasterId id="2147483773" r:id="rId10"/>
    <p:sldMasterId id="2147483810" r:id="rId11"/>
    <p:sldMasterId id="2147483825" r:id="rId12"/>
    <p:sldMasterId id="2147483838" r:id="rId13"/>
    <p:sldMasterId id="2147483851" r:id="rId14"/>
    <p:sldMasterId id="2147483888" r:id="rId15"/>
    <p:sldMasterId id="2147483902" r:id="rId16"/>
    <p:sldMasterId id="2147483927" r:id="rId17"/>
    <p:sldMasterId id="2147483942" r:id="rId18"/>
    <p:sldMasterId id="2147483955" r:id="rId19"/>
    <p:sldMasterId id="2147483969" r:id="rId20"/>
    <p:sldMasterId id="2147483995" r:id="rId21"/>
    <p:sldMasterId id="2147484010" r:id="rId22"/>
  </p:sldMasterIdLst>
  <p:notesMasterIdLst>
    <p:notesMasterId r:id="rId71"/>
  </p:notesMasterIdLst>
  <p:handoutMasterIdLst>
    <p:handoutMasterId r:id="rId72"/>
  </p:handoutMasterIdLst>
  <p:sldIdLst>
    <p:sldId id="1518" r:id="rId23"/>
    <p:sldId id="1434" r:id="rId24"/>
    <p:sldId id="1435" r:id="rId25"/>
    <p:sldId id="1438" r:id="rId26"/>
    <p:sldId id="1439" r:id="rId27"/>
    <p:sldId id="1441" r:id="rId28"/>
    <p:sldId id="1446" r:id="rId29"/>
    <p:sldId id="1447" r:id="rId30"/>
    <p:sldId id="1448" r:id="rId31"/>
    <p:sldId id="1522" r:id="rId32"/>
    <p:sldId id="1453" r:id="rId33"/>
    <p:sldId id="1523" r:id="rId34"/>
    <p:sldId id="1457" r:id="rId35"/>
    <p:sldId id="1458" r:id="rId36"/>
    <p:sldId id="1459" r:id="rId37"/>
    <p:sldId id="1517" r:id="rId38"/>
    <p:sldId id="1475" r:id="rId39"/>
    <p:sldId id="1474" r:id="rId40"/>
    <p:sldId id="1478" r:id="rId41"/>
    <p:sldId id="1479" r:id="rId42"/>
    <p:sldId id="1480" r:id="rId43"/>
    <p:sldId id="1481" r:id="rId44"/>
    <p:sldId id="1482" r:id="rId45"/>
    <p:sldId id="1483" r:id="rId46"/>
    <p:sldId id="1484" r:id="rId47"/>
    <p:sldId id="1485" r:id="rId48"/>
    <p:sldId id="1487" r:id="rId49"/>
    <p:sldId id="1519" r:id="rId50"/>
    <p:sldId id="1490" r:id="rId51"/>
    <p:sldId id="1491" r:id="rId52"/>
    <p:sldId id="1492" r:id="rId53"/>
    <p:sldId id="1493" r:id="rId54"/>
    <p:sldId id="1495" r:id="rId55"/>
    <p:sldId id="1496" r:id="rId56"/>
    <p:sldId id="1497" r:id="rId57"/>
    <p:sldId id="1498" r:id="rId58"/>
    <p:sldId id="1499" r:id="rId59"/>
    <p:sldId id="1500" r:id="rId60"/>
    <p:sldId id="1526" r:id="rId61"/>
    <p:sldId id="1502" r:id="rId62"/>
    <p:sldId id="1503" r:id="rId63"/>
    <p:sldId id="1534" r:id="rId64"/>
    <p:sldId id="1505" r:id="rId65"/>
    <p:sldId id="1506" r:id="rId66"/>
    <p:sldId id="1507" r:id="rId67"/>
    <p:sldId id="1527" r:id="rId68"/>
    <p:sldId id="1511" r:id="rId69"/>
    <p:sldId id="1513" r:id="rId70"/>
  </p:sldIdLst>
  <p:sldSz cx="9144000" cy="6858000" type="letter"/>
  <p:notesSz cx="6954838" cy="9240838"/>
  <p:embeddedFontLst>
    <p:embeddedFont>
      <p:font typeface="Eras Medium ITC" charset="0"/>
      <p:regular r:id="rId73"/>
    </p:embeddedFont>
    <p:embeddedFont>
      <p:font typeface="Eras Bold ITC" charset="0"/>
      <p:regular r:id="rId74"/>
    </p:embeddedFont>
    <p:embeddedFont>
      <p:font typeface="Eras Demi ITC" charset="0"/>
      <p:regular r:id="rId75"/>
    </p:embeddedFont>
    <p:embeddedFont>
      <p:font typeface="Arial Narrow" pitchFamily="34" charset="0"/>
      <p:regular r:id="rId76"/>
      <p:bold r:id="rId77"/>
      <p:italic r:id="rId78"/>
      <p:boldItalic r:id="rId79"/>
    </p:embeddedFont>
    <p:embeddedFont>
      <p:font typeface="Eras Light ITC" charset="0"/>
      <p:regular r:id="rId80"/>
    </p:embeddedFont>
    <p:embeddedFont>
      <p:font typeface="Eras Ultra ITC" charset="0"/>
      <p:regular r:id="rId81"/>
    </p:embeddedFont>
    <p:embeddedFont>
      <p:font typeface="Arial Black" pitchFamily="34" charset="0"/>
      <p:bold r:id="rId82"/>
    </p:embeddedFont>
    <p:embeddedFont>
      <p:font typeface="Agency FB" charset="0"/>
      <p:regular r:id="rId83"/>
      <p:bold r:id="rId84"/>
    </p:embeddedFont>
  </p:embeddedFontLst>
  <p:defaultTextStyle>
    <a:defPPr>
      <a:defRPr lang="en-US"/>
    </a:defPPr>
    <a:lvl1pPr algn="ctr" rtl="0" fontAlgn="base">
      <a:spcBef>
        <a:spcPct val="0"/>
      </a:spcBef>
      <a:spcAft>
        <a:spcPct val="0"/>
      </a:spcAft>
      <a:defRPr sz="3200" i="1" kern="1200">
        <a:solidFill>
          <a:schemeClr val="tx1"/>
        </a:solidFill>
        <a:latin typeface="Eras Medium ITC" pitchFamily="34" charset="0"/>
        <a:ea typeface="+mn-ea"/>
        <a:cs typeface="+mn-cs"/>
      </a:defRPr>
    </a:lvl1pPr>
    <a:lvl2pPr marL="457200" algn="ctr" rtl="0" fontAlgn="base">
      <a:spcBef>
        <a:spcPct val="0"/>
      </a:spcBef>
      <a:spcAft>
        <a:spcPct val="0"/>
      </a:spcAft>
      <a:defRPr sz="3200" i="1" kern="1200">
        <a:solidFill>
          <a:schemeClr val="tx1"/>
        </a:solidFill>
        <a:latin typeface="Eras Medium ITC" pitchFamily="34" charset="0"/>
        <a:ea typeface="+mn-ea"/>
        <a:cs typeface="+mn-cs"/>
      </a:defRPr>
    </a:lvl2pPr>
    <a:lvl3pPr marL="914400" algn="ctr" rtl="0" fontAlgn="base">
      <a:spcBef>
        <a:spcPct val="0"/>
      </a:spcBef>
      <a:spcAft>
        <a:spcPct val="0"/>
      </a:spcAft>
      <a:defRPr sz="3200" i="1" kern="1200">
        <a:solidFill>
          <a:schemeClr val="tx1"/>
        </a:solidFill>
        <a:latin typeface="Eras Medium ITC" pitchFamily="34" charset="0"/>
        <a:ea typeface="+mn-ea"/>
        <a:cs typeface="+mn-cs"/>
      </a:defRPr>
    </a:lvl3pPr>
    <a:lvl4pPr marL="1371600" algn="ctr" rtl="0" fontAlgn="base">
      <a:spcBef>
        <a:spcPct val="0"/>
      </a:spcBef>
      <a:spcAft>
        <a:spcPct val="0"/>
      </a:spcAft>
      <a:defRPr sz="3200" i="1" kern="1200">
        <a:solidFill>
          <a:schemeClr val="tx1"/>
        </a:solidFill>
        <a:latin typeface="Eras Medium ITC" pitchFamily="34" charset="0"/>
        <a:ea typeface="+mn-ea"/>
        <a:cs typeface="+mn-cs"/>
      </a:defRPr>
    </a:lvl4pPr>
    <a:lvl5pPr marL="1828800" algn="ctr" rtl="0" fontAlgn="base">
      <a:spcBef>
        <a:spcPct val="0"/>
      </a:spcBef>
      <a:spcAft>
        <a:spcPct val="0"/>
      </a:spcAft>
      <a:defRPr sz="3200" i="1" kern="1200">
        <a:solidFill>
          <a:schemeClr val="tx1"/>
        </a:solidFill>
        <a:latin typeface="Eras Medium ITC" pitchFamily="34" charset="0"/>
        <a:ea typeface="+mn-ea"/>
        <a:cs typeface="+mn-cs"/>
      </a:defRPr>
    </a:lvl5pPr>
    <a:lvl6pPr marL="2286000" algn="l" defTabSz="914400" rtl="0" eaLnBrk="1" latinLnBrk="0" hangingPunct="1">
      <a:defRPr sz="3200" i="1" kern="1200">
        <a:solidFill>
          <a:schemeClr val="tx1"/>
        </a:solidFill>
        <a:latin typeface="Eras Medium ITC" pitchFamily="34" charset="0"/>
        <a:ea typeface="+mn-ea"/>
        <a:cs typeface="+mn-cs"/>
      </a:defRPr>
    </a:lvl6pPr>
    <a:lvl7pPr marL="2743200" algn="l" defTabSz="914400" rtl="0" eaLnBrk="1" latinLnBrk="0" hangingPunct="1">
      <a:defRPr sz="3200" i="1" kern="1200">
        <a:solidFill>
          <a:schemeClr val="tx1"/>
        </a:solidFill>
        <a:latin typeface="Eras Medium ITC" pitchFamily="34" charset="0"/>
        <a:ea typeface="+mn-ea"/>
        <a:cs typeface="+mn-cs"/>
      </a:defRPr>
    </a:lvl7pPr>
    <a:lvl8pPr marL="3200400" algn="l" defTabSz="914400" rtl="0" eaLnBrk="1" latinLnBrk="0" hangingPunct="1">
      <a:defRPr sz="3200" i="1" kern="1200">
        <a:solidFill>
          <a:schemeClr val="tx1"/>
        </a:solidFill>
        <a:latin typeface="Eras Medium ITC" pitchFamily="34" charset="0"/>
        <a:ea typeface="+mn-ea"/>
        <a:cs typeface="+mn-cs"/>
      </a:defRPr>
    </a:lvl8pPr>
    <a:lvl9pPr marL="3657600" algn="l" defTabSz="914400" rtl="0" eaLnBrk="1" latinLnBrk="0" hangingPunct="1">
      <a:defRPr sz="3200" i="1" kern="1200">
        <a:solidFill>
          <a:schemeClr val="tx1"/>
        </a:solidFill>
        <a:latin typeface="Eras Medium ITC"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11">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CC00"/>
    <a:srgbClr val="640013"/>
    <a:srgbClr val="008000"/>
    <a:srgbClr val="FFFF00"/>
    <a:srgbClr val="990033"/>
    <a:srgbClr val="FF0000"/>
    <a:srgbClr val="998966"/>
    <a:srgbClr val="8A002E"/>
    <a:srgbClr val="6800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23" autoAdjust="0"/>
    <p:restoredTop sz="94188" autoAdjust="0"/>
  </p:normalViewPr>
  <p:slideViewPr>
    <p:cSldViewPr snapToGrid="0">
      <p:cViewPr varScale="1">
        <p:scale>
          <a:sx n="69" d="100"/>
          <a:sy n="69" d="100"/>
        </p:scale>
        <p:origin x="-49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5" d="100"/>
          <a:sy n="75" d="100"/>
        </p:scale>
        <p:origin x="-1416" y="1002"/>
      </p:cViewPr>
      <p:guideLst>
        <p:guide orient="horz" pos="2911"/>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slide" Target="slides/slide33.xml"/><Relationship Id="rId63" Type="http://schemas.openxmlformats.org/officeDocument/2006/relationships/slide" Target="slides/slide41.xml"/><Relationship Id="rId68" Type="http://schemas.openxmlformats.org/officeDocument/2006/relationships/slide" Target="slides/slide46.xml"/><Relationship Id="rId76" Type="http://schemas.openxmlformats.org/officeDocument/2006/relationships/font" Target="fonts/font4.fntdata"/><Relationship Id="rId84" Type="http://schemas.openxmlformats.org/officeDocument/2006/relationships/font" Target="fonts/font12.fntdata"/><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slide" Target="slides/slide44.xml"/><Relationship Id="rId74" Type="http://schemas.openxmlformats.org/officeDocument/2006/relationships/font" Target="fonts/font2.fntdata"/><Relationship Id="rId79" Type="http://schemas.openxmlformats.org/officeDocument/2006/relationships/font" Target="fonts/font7.fntdata"/><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39.xml"/><Relationship Id="rId82" Type="http://schemas.openxmlformats.org/officeDocument/2006/relationships/font" Target="fonts/font10.fntdata"/><Relationship Id="rId19" Type="http://schemas.openxmlformats.org/officeDocument/2006/relationships/slideMaster" Target="slideMasters/slideMaster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slide" Target="slides/slide47.xml"/><Relationship Id="rId77" Type="http://schemas.openxmlformats.org/officeDocument/2006/relationships/font" Target="fonts/font5.fntdata"/><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handoutMaster" Target="handoutMasters/handoutMaster1.xml"/><Relationship Id="rId80" Type="http://schemas.openxmlformats.org/officeDocument/2006/relationships/font" Target="fonts/font8.fntdata"/><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font" Target="fonts/font3.fntdata"/><Relationship Id="rId83" Type="http://schemas.openxmlformats.org/officeDocument/2006/relationships/font" Target="fonts/font11.fntdata"/><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font" Target="fonts/font1.fntdata"/><Relationship Id="rId78" Type="http://schemas.openxmlformats.org/officeDocument/2006/relationships/font" Target="fonts/font6.fntdata"/><Relationship Id="rId81" Type="http://schemas.openxmlformats.org/officeDocument/2006/relationships/font" Target="fonts/font9.fntdata"/><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3"/>
            <a:ext cx="3013763" cy="4639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rial" charset="0"/>
              </a:defRPr>
            </a:lvl1pPr>
          </a:lstStyle>
          <a:p>
            <a:endParaRPr lang="en-US"/>
          </a:p>
        </p:txBody>
      </p:sp>
      <p:sp>
        <p:nvSpPr>
          <p:cNvPr id="83971" name="Rectangle 3"/>
          <p:cNvSpPr>
            <a:spLocks noGrp="1" noChangeArrowheads="1"/>
          </p:cNvSpPr>
          <p:nvPr>
            <p:ph type="dt" sz="quarter" idx="1"/>
          </p:nvPr>
        </p:nvSpPr>
        <p:spPr bwMode="auto">
          <a:xfrm>
            <a:off x="3939466" y="3"/>
            <a:ext cx="3013763" cy="4639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charset="0"/>
              </a:defRPr>
            </a:lvl1pPr>
          </a:lstStyle>
          <a:p>
            <a:endParaRPr lang="en-US"/>
          </a:p>
        </p:txBody>
      </p:sp>
      <p:sp>
        <p:nvSpPr>
          <p:cNvPr id="83972" name="Rectangle 4"/>
          <p:cNvSpPr>
            <a:spLocks noGrp="1" noChangeArrowheads="1"/>
          </p:cNvSpPr>
          <p:nvPr>
            <p:ph type="ftr" sz="quarter" idx="2"/>
          </p:nvPr>
        </p:nvSpPr>
        <p:spPr bwMode="auto">
          <a:xfrm>
            <a:off x="0" y="8776902"/>
            <a:ext cx="3013763" cy="46235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i="0">
                <a:latin typeface="Arial" charset="0"/>
              </a:defRPr>
            </a:lvl1pPr>
          </a:lstStyle>
          <a:p>
            <a:endParaRPr lang="en-US"/>
          </a:p>
        </p:txBody>
      </p:sp>
      <p:sp>
        <p:nvSpPr>
          <p:cNvPr id="83973" name="Rectangle 5"/>
          <p:cNvSpPr>
            <a:spLocks noGrp="1" noChangeArrowheads="1"/>
          </p:cNvSpPr>
          <p:nvPr>
            <p:ph type="sldNum" sz="quarter" idx="3"/>
          </p:nvPr>
        </p:nvSpPr>
        <p:spPr bwMode="auto">
          <a:xfrm>
            <a:off x="3939466" y="8776902"/>
            <a:ext cx="3013763" cy="46235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latin typeface="Arial" charset="0"/>
              </a:defRPr>
            </a:lvl1pPr>
          </a:lstStyle>
          <a:p>
            <a:fld id="{AA051E4A-0CF0-41F6-8303-7E4431165E0C}" type="slidenum">
              <a:rPr lang="en-US"/>
              <a:pPr/>
              <a:t>‹#›</a:t>
            </a:fld>
            <a:endParaRPr lang="en-US"/>
          </a:p>
        </p:txBody>
      </p:sp>
    </p:spTree>
    <p:extLst>
      <p:ext uri="{BB962C8B-B14F-4D97-AF65-F5344CB8AC3E}">
        <p14:creationId xmlns:p14="http://schemas.microsoft.com/office/powerpoint/2010/main" val="4244440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3"/>
            <a:ext cx="3013763" cy="4639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rial" charset="0"/>
              </a:defRPr>
            </a:lvl1pPr>
          </a:lstStyle>
          <a:p>
            <a:endParaRPr lang="en-US"/>
          </a:p>
        </p:txBody>
      </p:sp>
      <p:sp>
        <p:nvSpPr>
          <p:cNvPr id="89091" name="Rectangle 3"/>
          <p:cNvSpPr>
            <a:spLocks noGrp="1" noChangeArrowheads="1"/>
          </p:cNvSpPr>
          <p:nvPr>
            <p:ph type="dt" idx="1"/>
          </p:nvPr>
        </p:nvSpPr>
        <p:spPr bwMode="auto">
          <a:xfrm>
            <a:off x="3939466" y="3"/>
            <a:ext cx="3013763" cy="4639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charset="0"/>
              </a:defRPr>
            </a:lvl1pPr>
          </a:lstStyle>
          <a:p>
            <a:endParaRPr lang="en-US"/>
          </a:p>
        </p:txBody>
      </p:sp>
      <p:sp>
        <p:nvSpPr>
          <p:cNvPr id="89092" name="Rectangle 4"/>
          <p:cNvSpPr>
            <a:spLocks noGrp="1" noRot="1" noChangeAspect="1" noChangeArrowheads="1" noTextEdit="1"/>
          </p:cNvSpPr>
          <p:nvPr>
            <p:ph type="sldImg" idx="2"/>
          </p:nvPr>
        </p:nvSpPr>
        <p:spPr bwMode="auto">
          <a:xfrm>
            <a:off x="1165225" y="690563"/>
            <a:ext cx="4624388" cy="3467100"/>
          </a:xfrm>
          <a:prstGeom prst="rect">
            <a:avLst/>
          </a:prstGeom>
          <a:noFill/>
          <a:ln w="9525">
            <a:solidFill>
              <a:srgbClr val="000000"/>
            </a:solidFill>
            <a:miter lim="800000"/>
            <a:headEnd/>
            <a:tailEnd/>
          </a:ln>
          <a:effectLst/>
        </p:spPr>
      </p:sp>
      <p:sp>
        <p:nvSpPr>
          <p:cNvPr id="89093" name="Rectangle 5"/>
          <p:cNvSpPr>
            <a:spLocks noGrp="1" noChangeArrowheads="1"/>
          </p:cNvSpPr>
          <p:nvPr>
            <p:ph type="body" sz="quarter" idx="3"/>
          </p:nvPr>
        </p:nvSpPr>
        <p:spPr bwMode="auto">
          <a:xfrm>
            <a:off x="695484" y="4390029"/>
            <a:ext cx="5563870" cy="41596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9094" name="Rectangle 6"/>
          <p:cNvSpPr>
            <a:spLocks noGrp="1" noChangeArrowheads="1"/>
          </p:cNvSpPr>
          <p:nvPr>
            <p:ph type="ftr" sz="quarter" idx="4"/>
          </p:nvPr>
        </p:nvSpPr>
        <p:spPr bwMode="auto">
          <a:xfrm>
            <a:off x="0" y="8776902"/>
            <a:ext cx="3013763" cy="46235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i="0">
                <a:latin typeface="Arial" charset="0"/>
              </a:defRPr>
            </a:lvl1pPr>
          </a:lstStyle>
          <a:p>
            <a:endParaRPr lang="en-US"/>
          </a:p>
        </p:txBody>
      </p:sp>
      <p:sp>
        <p:nvSpPr>
          <p:cNvPr id="89095" name="Rectangle 7"/>
          <p:cNvSpPr>
            <a:spLocks noGrp="1" noChangeArrowheads="1"/>
          </p:cNvSpPr>
          <p:nvPr>
            <p:ph type="sldNum" sz="quarter" idx="5"/>
          </p:nvPr>
        </p:nvSpPr>
        <p:spPr bwMode="auto">
          <a:xfrm>
            <a:off x="3939466" y="8776902"/>
            <a:ext cx="3013763" cy="46235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i="0">
                <a:latin typeface="Arial" charset="0"/>
              </a:defRPr>
            </a:lvl1pPr>
          </a:lstStyle>
          <a:p>
            <a:fld id="{4C485502-6810-4026-BA4D-471D6475BDEA}" type="slidenum">
              <a:rPr lang="en-US"/>
              <a:pPr/>
              <a:t>‹#›</a:t>
            </a:fld>
            <a:endParaRPr lang="en-US"/>
          </a:p>
        </p:txBody>
      </p:sp>
    </p:spTree>
    <p:extLst>
      <p:ext uri="{BB962C8B-B14F-4D97-AF65-F5344CB8AC3E}">
        <p14:creationId xmlns:p14="http://schemas.microsoft.com/office/powerpoint/2010/main" val="17894228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CB55ADE4-D306-4D38-ADB8-60192E0BB172}" type="slidenum">
              <a:rPr lang="en-US" sz="1200" i="0" smtClean="0">
                <a:solidFill>
                  <a:prstClr val="black"/>
                </a:solidFill>
                <a:latin typeface="Arial" pitchFamily="34" charset="0"/>
              </a:rPr>
              <a:pPr eaLnBrk="1" hangingPunct="1"/>
              <a:t>1</a:t>
            </a:fld>
            <a:endParaRPr lang="en-US" sz="1200" i="0" smtClean="0">
              <a:solidFill>
                <a:prstClr val="black"/>
              </a:solidFill>
              <a:latin typeface="Arial" pitchFamily="34" charset="0"/>
            </a:endParaRPr>
          </a:p>
        </p:txBody>
      </p:sp>
      <p:sp>
        <p:nvSpPr>
          <p:cNvPr id="62467" name="Rectangle 2"/>
          <p:cNvSpPr>
            <a:spLocks noGrp="1" noRot="1" noChangeAspect="1" noChangeArrowheads="1" noTextEdit="1"/>
          </p:cNvSpPr>
          <p:nvPr>
            <p:ph type="sldImg"/>
          </p:nvPr>
        </p:nvSpPr>
        <p:spPr>
          <a:xfrm>
            <a:off x="1166813" y="693738"/>
            <a:ext cx="4621212" cy="3465512"/>
          </a:xfrm>
          <a:ln/>
        </p:spPr>
      </p:sp>
      <p:sp>
        <p:nvSpPr>
          <p:cNvPr id="62468" name="Rectangle 3"/>
          <p:cNvSpPr>
            <a:spLocks noGrp="1" noChangeArrowheads="1"/>
          </p:cNvSpPr>
          <p:nvPr>
            <p:ph type="body" idx="1"/>
          </p:nvPr>
        </p:nvSpPr>
        <p:spPr>
          <a:xfrm>
            <a:off x="695484" y="4390030"/>
            <a:ext cx="5563870" cy="415648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3570439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F02DDCCD-5964-4A61-83FC-8D21442D5FF3}" type="slidenum">
              <a:rPr lang="en-US" sz="1200" i="0" smtClean="0">
                <a:solidFill>
                  <a:prstClr val="black"/>
                </a:solidFill>
                <a:latin typeface="Arial" pitchFamily="34" charset="0"/>
              </a:rPr>
              <a:pPr eaLnBrk="1" hangingPunct="1"/>
              <a:t>10</a:t>
            </a:fld>
            <a:endParaRPr lang="en-US" sz="1200" i="0" smtClean="0">
              <a:solidFill>
                <a:prstClr val="black"/>
              </a:solidFill>
              <a:latin typeface="Arial" pitchFamily="34" charset="0"/>
            </a:endParaRPr>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400" smtClean="0">
              <a:latin typeface="Arial" pitchFamily="34" charset="0"/>
              <a:cs typeface="Arial" pitchFamily="34" charset="0"/>
            </a:endParaRPr>
          </a:p>
        </p:txBody>
      </p:sp>
    </p:spTree>
    <p:extLst>
      <p:ext uri="{BB962C8B-B14F-4D97-AF65-F5344CB8AC3E}">
        <p14:creationId xmlns:p14="http://schemas.microsoft.com/office/powerpoint/2010/main" val="3841061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E818A67B-13A3-45E6-94D2-A21CE6AC9DF2}" type="slidenum">
              <a:rPr lang="en-US" sz="1200" i="0" smtClean="0">
                <a:solidFill>
                  <a:prstClr val="black"/>
                </a:solidFill>
                <a:latin typeface="Arial" pitchFamily="34" charset="0"/>
              </a:rPr>
              <a:pPr eaLnBrk="1" hangingPunct="1"/>
              <a:t>11</a:t>
            </a:fld>
            <a:endParaRPr lang="en-US" sz="1200" i="0" smtClean="0">
              <a:solidFill>
                <a:prstClr val="black"/>
              </a:solidFill>
              <a:latin typeface="Arial" pitchFamily="34"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smtClean="0">
                <a:latin typeface="Arial" pitchFamily="34" charset="0"/>
                <a:cs typeface="Arial" pitchFamily="34" charset="0"/>
              </a:rPr>
              <a:t>If we only experienced the JUSTICE of God it would be a short story for all of us.</a:t>
            </a:r>
          </a:p>
          <a:p>
            <a:pPr eaLnBrk="1" hangingPunct="1"/>
            <a:r>
              <a:rPr lang="en-US" sz="1400" smtClean="0">
                <a:latin typeface="Arial" pitchFamily="34" charset="0"/>
                <a:cs typeface="Arial" pitchFamily="34" charset="0"/>
              </a:rPr>
              <a:t>But the other side of His holiness is His LOVE as demonstrated in His grace and mercy.</a:t>
            </a:r>
          </a:p>
        </p:txBody>
      </p:sp>
    </p:spTree>
    <p:extLst>
      <p:ext uri="{BB962C8B-B14F-4D97-AF65-F5344CB8AC3E}">
        <p14:creationId xmlns:p14="http://schemas.microsoft.com/office/powerpoint/2010/main" val="1253458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48F9DE20-2948-445F-A39D-550292F9DDA4}" type="slidenum">
              <a:rPr lang="en-US" sz="1200" i="0" smtClean="0">
                <a:solidFill>
                  <a:prstClr val="black"/>
                </a:solidFill>
                <a:latin typeface="Arial" pitchFamily="34" charset="0"/>
              </a:rPr>
              <a:pPr eaLnBrk="1" hangingPunct="1"/>
              <a:t>12</a:t>
            </a:fld>
            <a:endParaRPr lang="en-US" sz="1200" i="0" smtClean="0">
              <a:solidFill>
                <a:prstClr val="black"/>
              </a:solidFill>
              <a:latin typeface="Arial" pitchFamily="34" charset="0"/>
            </a:endParaRPr>
          </a:p>
        </p:txBody>
      </p:sp>
      <p:sp>
        <p:nvSpPr>
          <p:cNvPr id="312323" name="Rectangle 2"/>
          <p:cNvSpPr>
            <a:spLocks noGrp="1" noRot="1" noChangeAspect="1" noChangeArrowheads="1" noTextEdit="1"/>
          </p:cNvSpPr>
          <p:nvPr>
            <p:ph type="sldImg"/>
          </p:nvPr>
        </p:nvSpPr>
        <p:spPr>
          <a:xfrm>
            <a:off x="1166813" y="693738"/>
            <a:ext cx="4621212" cy="3465512"/>
          </a:xfrm>
          <a:ln/>
        </p:spPr>
      </p:sp>
      <p:sp>
        <p:nvSpPr>
          <p:cNvPr id="312324" name="Rectangle 3"/>
          <p:cNvSpPr>
            <a:spLocks noGrp="1" noChangeArrowheads="1"/>
          </p:cNvSpPr>
          <p:nvPr>
            <p:ph type="body" idx="1"/>
          </p:nvPr>
        </p:nvSpPr>
        <p:spPr>
          <a:xfrm>
            <a:off x="695484" y="4389646"/>
            <a:ext cx="5563870" cy="41576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smtClean="0">
                <a:latin typeface="Arial" pitchFamily="34" charset="0"/>
                <a:cs typeface="Arial" pitchFamily="34" charset="0"/>
              </a:rPr>
              <a:t>This is where we see that God’s lovingkindness comes in to help man out from the penalty demanded by His justice.</a:t>
            </a:r>
          </a:p>
          <a:p>
            <a:pPr eaLnBrk="1" hangingPunct="1"/>
            <a:r>
              <a:rPr lang="en-US" sz="1400" smtClean="0">
                <a:latin typeface="Arial" pitchFamily="34" charset="0"/>
                <a:cs typeface="Arial" pitchFamily="34" charset="0"/>
              </a:rPr>
              <a:t>All that blood in the OT is the mechanism that God uses to demonstrate His mercy</a:t>
            </a:r>
          </a:p>
          <a:p>
            <a:pPr eaLnBrk="1" hangingPunct="1"/>
            <a:r>
              <a:rPr lang="en-US" sz="1400" smtClean="0">
                <a:latin typeface="Arial" pitchFamily="34" charset="0"/>
                <a:cs typeface="Arial" pitchFamily="34" charset="0"/>
              </a:rPr>
              <a:t>This is why the Bible is a book that drips blood. This is what animal sacrifice was all about. It was God’s way to demonstrate His grace or mercy</a:t>
            </a:r>
          </a:p>
          <a:p>
            <a:pPr eaLnBrk="1" hangingPunct="1"/>
            <a:r>
              <a:rPr lang="en-US" sz="1400" b="1" smtClean="0">
                <a:latin typeface="Arial" pitchFamily="34" charset="0"/>
                <a:cs typeface="Arial" pitchFamily="34" charset="0"/>
              </a:rPr>
              <a:t>&lt;TR&gt;Man’s redemption is all wrapped up in the idea of Atonement</a:t>
            </a:r>
          </a:p>
          <a:p>
            <a:pPr eaLnBrk="1" hangingPunct="1"/>
            <a:r>
              <a:rPr lang="en-US" sz="1400" smtClean="0">
                <a:latin typeface="Arial" pitchFamily="34" charset="0"/>
                <a:cs typeface="Arial" pitchFamily="34" charset="0"/>
              </a:rPr>
              <a:t> </a:t>
            </a:r>
          </a:p>
        </p:txBody>
      </p:sp>
    </p:spTree>
    <p:extLst>
      <p:ext uri="{BB962C8B-B14F-4D97-AF65-F5344CB8AC3E}">
        <p14:creationId xmlns:p14="http://schemas.microsoft.com/office/powerpoint/2010/main" val="11924633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B5DA98DA-6B9D-44F3-93EE-627962012EEA}" type="slidenum">
              <a:rPr lang="en-US" sz="1200" i="0" smtClean="0">
                <a:solidFill>
                  <a:prstClr val="black"/>
                </a:solidFill>
                <a:latin typeface="Arial" pitchFamily="34" charset="0"/>
              </a:rPr>
              <a:pPr eaLnBrk="1" hangingPunct="1"/>
              <a:t>13</a:t>
            </a:fld>
            <a:endParaRPr lang="en-US" sz="1200" i="0" smtClean="0">
              <a:solidFill>
                <a:prstClr val="black"/>
              </a:solidFill>
              <a:latin typeface="Arial"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dirty="0" smtClean="0">
                <a:latin typeface="Arial" pitchFamily="34" charset="0"/>
                <a:cs typeface="Arial" pitchFamily="34" charset="0"/>
              </a:rPr>
              <a:t>Life makes atonement.</a:t>
            </a:r>
          </a:p>
          <a:p>
            <a:pPr eaLnBrk="1" hangingPunct="1"/>
            <a:r>
              <a:rPr lang="en-US" sz="1400" dirty="0" smtClean="0">
                <a:latin typeface="Arial" pitchFamily="34" charset="0"/>
                <a:cs typeface="Arial" pitchFamily="34" charset="0"/>
              </a:rPr>
              <a:t>One thing we must realize is that God is not a God with some sort of bloodlust. Like the “throw the virgin in the volcano and appease the gods” kind of God.</a:t>
            </a:r>
          </a:p>
          <a:p>
            <a:pPr eaLnBrk="1" hangingPunct="1"/>
            <a:r>
              <a:rPr lang="en-US" sz="1400" dirty="0" smtClean="0">
                <a:latin typeface="Arial" pitchFamily="34" charset="0"/>
                <a:cs typeface="Arial" pitchFamily="34" charset="0"/>
              </a:rPr>
              <a:t>(Animal sacrifice is another tremendous evidence of God. Every culture in the world, all over the world, has practiced sacrifice. I read that the scholars are puzzled as to how man could have gotten this universal idea that killing something would bring good fortune)</a:t>
            </a:r>
          </a:p>
          <a:p>
            <a:pPr eaLnBrk="1" hangingPunct="1"/>
            <a:r>
              <a:rPr lang="en-US" sz="1400" b="1" dirty="0" smtClean="0">
                <a:latin typeface="Arial" pitchFamily="34" charset="0"/>
                <a:cs typeface="Arial" pitchFamily="34" charset="0"/>
              </a:rPr>
              <a:t>&lt;TR&gt; No. God uses blood (or life) to make atonement due to its representative nature and the seriousness of the crime</a:t>
            </a:r>
          </a:p>
          <a:p>
            <a:pPr eaLnBrk="1" hangingPunct="1"/>
            <a:endParaRPr lang="en-US" dirty="0" smtClean="0">
              <a:latin typeface="Arial" pitchFamily="34" charset="0"/>
              <a:cs typeface="Arial" pitchFamily="34" charset="0"/>
            </a:endParaRPr>
          </a:p>
        </p:txBody>
      </p:sp>
    </p:spTree>
    <p:extLst>
      <p:ext uri="{BB962C8B-B14F-4D97-AF65-F5344CB8AC3E}">
        <p14:creationId xmlns:p14="http://schemas.microsoft.com/office/powerpoint/2010/main" val="17690090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EDF87DD2-4D7E-4C94-A6DB-D5EABD2D2984}" type="slidenum">
              <a:rPr lang="en-US" sz="1200" i="0" smtClean="0">
                <a:solidFill>
                  <a:prstClr val="black"/>
                </a:solidFill>
                <a:latin typeface="Arial" pitchFamily="34" charset="0"/>
              </a:rPr>
              <a:pPr eaLnBrk="1" hangingPunct="1"/>
              <a:t>14</a:t>
            </a:fld>
            <a:endParaRPr lang="en-US" sz="1200" i="0" smtClean="0">
              <a:solidFill>
                <a:prstClr val="black"/>
              </a:solidFill>
              <a:latin typeface="Arial"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cs typeface="Arial" pitchFamily="34" charset="0"/>
              </a:rPr>
              <a:t>&lt;Sin is bad&gt;</a:t>
            </a:r>
          </a:p>
        </p:txBody>
      </p:sp>
    </p:spTree>
    <p:extLst>
      <p:ext uri="{BB962C8B-B14F-4D97-AF65-F5344CB8AC3E}">
        <p14:creationId xmlns:p14="http://schemas.microsoft.com/office/powerpoint/2010/main" val="3016140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81B1A7A6-F3B9-4BA5-B6F6-B763CEB2B3F8}" type="slidenum">
              <a:rPr lang="en-US" sz="1200" i="0" smtClean="0">
                <a:solidFill>
                  <a:prstClr val="black"/>
                </a:solidFill>
                <a:latin typeface="Arial" pitchFamily="34" charset="0"/>
              </a:rPr>
              <a:pPr eaLnBrk="1" hangingPunct="1"/>
              <a:t>15</a:t>
            </a:fld>
            <a:endParaRPr lang="en-US" sz="1200" i="0" smtClean="0">
              <a:solidFill>
                <a:prstClr val="black"/>
              </a:solidFill>
              <a:latin typeface="Arial" pitchFamily="34"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smtClean="0">
                <a:latin typeface="Arial" pitchFamily="34" charset="0"/>
                <a:cs typeface="Arial" pitchFamily="34" charset="0"/>
              </a:rPr>
              <a:t>SO here is a visual of how animal sacrifice worked.</a:t>
            </a:r>
          </a:p>
        </p:txBody>
      </p:sp>
    </p:spTree>
    <p:extLst>
      <p:ext uri="{BB962C8B-B14F-4D97-AF65-F5344CB8AC3E}">
        <p14:creationId xmlns:p14="http://schemas.microsoft.com/office/powerpoint/2010/main" val="21645910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E618F473-76A1-41C5-B43B-37A6AEB0B5A3}" type="slidenum">
              <a:rPr lang="en-US" sz="1200" i="0" smtClean="0">
                <a:solidFill>
                  <a:prstClr val="black"/>
                </a:solidFill>
                <a:latin typeface="Arial" pitchFamily="34" charset="0"/>
              </a:rPr>
              <a:pPr eaLnBrk="1" hangingPunct="1"/>
              <a:t>16</a:t>
            </a:fld>
            <a:endParaRPr lang="en-US" sz="1200" i="0" smtClean="0">
              <a:solidFill>
                <a:prstClr val="black"/>
              </a:solidFill>
              <a:latin typeface="Arial"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smtClean="0">
                <a:latin typeface="Arial" pitchFamily="34" charset="0"/>
                <a:cs typeface="Arial" pitchFamily="34" charset="0"/>
              </a:rPr>
              <a:t>There it is. The plan of redemption in a nutshell</a:t>
            </a:r>
          </a:p>
          <a:p>
            <a:pPr eaLnBrk="1" hangingPunct="1"/>
            <a:r>
              <a:rPr lang="en-US" sz="1400" smtClean="0">
                <a:latin typeface="Arial" pitchFamily="34" charset="0"/>
                <a:cs typeface="Arial" pitchFamily="34" charset="0"/>
              </a:rPr>
              <a:t>Why did he call Jesus an animal? </a:t>
            </a:r>
          </a:p>
          <a:p>
            <a:pPr eaLnBrk="1" hangingPunct="1"/>
            <a:r>
              <a:rPr lang="en-US" sz="1400" smtClean="0">
                <a:latin typeface="Arial" pitchFamily="34" charset="0"/>
                <a:cs typeface="Arial" pitchFamily="34" charset="0"/>
              </a:rPr>
              <a:t>What was he communicating to the Jewish mind by calling Jesus and animal? Particularly a lamb?</a:t>
            </a:r>
          </a:p>
          <a:p>
            <a:pPr eaLnBrk="1" hangingPunct="1"/>
            <a:r>
              <a:rPr lang="en-US" sz="1400" smtClean="0">
                <a:latin typeface="Arial" pitchFamily="34" charset="0"/>
                <a:cs typeface="Arial" pitchFamily="34" charset="0"/>
              </a:rPr>
              <a:t>God’s lamb. Did Jesus come to die by accident? Hardly. He was announced to be God’s lamb which meant he had to be God’s sacrifice.</a:t>
            </a:r>
          </a:p>
          <a:p>
            <a:pPr eaLnBrk="1" hangingPunct="1"/>
            <a:r>
              <a:rPr lang="en-US" sz="1400" smtClean="0">
                <a:latin typeface="Arial" pitchFamily="34" charset="0"/>
                <a:cs typeface="Arial" pitchFamily="34" charset="0"/>
              </a:rPr>
              <a:t>[Explain that OT contains much more information – the promises made to Abraham, the chosen people the Jews, the law and the covenants – but the reason for all of those was ultimately the choosing of His people through Christ]</a:t>
            </a:r>
          </a:p>
        </p:txBody>
      </p:sp>
    </p:spTree>
    <p:extLst>
      <p:ext uri="{BB962C8B-B14F-4D97-AF65-F5344CB8AC3E}">
        <p14:creationId xmlns:p14="http://schemas.microsoft.com/office/powerpoint/2010/main" val="4197060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noFill/>
        </p:spPr>
        <p:txBody>
          <a:bodyPr/>
          <a:lstStyle/>
          <a:p>
            <a:fld id="{E76D8FC5-6FA5-49A2-BE61-D13594F5E234}" type="slidenum">
              <a:rPr lang="en-US" smtClean="0">
                <a:solidFill>
                  <a:prstClr val="black"/>
                </a:solidFill>
              </a:rPr>
              <a:pPr/>
              <a:t>17</a:t>
            </a:fld>
            <a:endParaRPr lang="en-US" smtClean="0">
              <a:solidFill>
                <a:prstClr val="black"/>
              </a:solidFill>
            </a:endParaRPr>
          </a:p>
        </p:txBody>
      </p:sp>
      <p:sp>
        <p:nvSpPr>
          <p:cNvPr id="321539" name="Rectangle 2"/>
          <p:cNvSpPr>
            <a:spLocks noGrp="1" noRot="1" noChangeAspect="1" noChangeArrowheads="1" noTextEdit="1"/>
          </p:cNvSpPr>
          <p:nvPr>
            <p:ph type="sldImg"/>
          </p:nvPr>
        </p:nvSpPr>
        <p:spPr>
          <a:ln/>
        </p:spPr>
      </p:sp>
      <p:sp>
        <p:nvSpPr>
          <p:cNvPr id="321540" name="Rectangle 3"/>
          <p:cNvSpPr>
            <a:spLocks noGrp="1" noChangeArrowheads="1"/>
          </p:cNvSpPr>
          <p:nvPr>
            <p:ph type="body" idx="1"/>
          </p:nvPr>
        </p:nvSpPr>
        <p:spPr>
          <a:noFill/>
          <a:ln/>
        </p:spPr>
        <p:txBody>
          <a:bodyPr/>
          <a:lstStyle/>
          <a:p>
            <a:pPr eaLnBrk="1" hangingPunct="1"/>
            <a:r>
              <a:rPr lang="en-US" smtClean="0"/>
              <a:t>1</a:t>
            </a:r>
          </a:p>
        </p:txBody>
      </p:sp>
    </p:spTree>
    <p:extLst>
      <p:ext uri="{BB962C8B-B14F-4D97-AF65-F5344CB8AC3E}">
        <p14:creationId xmlns:p14="http://schemas.microsoft.com/office/powerpoint/2010/main" val="1670286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noFill/>
        </p:spPr>
        <p:txBody>
          <a:bodyPr/>
          <a:lstStyle/>
          <a:p>
            <a:fld id="{9355B2E0-956F-4E08-9EE1-AC461D9F3F9C}" type="slidenum">
              <a:rPr lang="en-US" smtClean="0">
                <a:solidFill>
                  <a:prstClr val="black"/>
                </a:solidFill>
              </a:rPr>
              <a:pPr/>
              <a:t>18</a:t>
            </a:fld>
            <a:endParaRPr lang="en-US" smtClean="0">
              <a:solidFill>
                <a:prstClr val="black"/>
              </a:solidFill>
            </a:endParaRPr>
          </a:p>
        </p:txBody>
      </p:sp>
      <p:sp>
        <p:nvSpPr>
          <p:cNvPr id="320515" name="Rectangle 2"/>
          <p:cNvSpPr>
            <a:spLocks noGrp="1" noRot="1" noChangeAspect="1" noChangeArrowheads="1" noTextEdit="1"/>
          </p:cNvSpPr>
          <p:nvPr>
            <p:ph type="sldImg"/>
          </p:nvPr>
        </p:nvSpPr>
        <p:spPr>
          <a:ln/>
        </p:spPr>
      </p:sp>
      <p:sp>
        <p:nvSpPr>
          <p:cNvPr id="320516" name="Rectangle 3"/>
          <p:cNvSpPr>
            <a:spLocks noGrp="1" noChangeArrowheads="1"/>
          </p:cNvSpPr>
          <p:nvPr>
            <p:ph type="body" idx="1"/>
          </p:nvPr>
        </p:nvSpPr>
        <p:spPr>
          <a:noFill/>
          <a:ln/>
        </p:spPr>
        <p:txBody>
          <a:bodyPr/>
          <a:lstStyle/>
          <a:p>
            <a:pPr eaLnBrk="1" hangingPunct="1"/>
            <a:r>
              <a:rPr lang="en-US" dirty="0" smtClean="0"/>
              <a:t>1</a:t>
            </a:r>
          </a:p>
        </p:txBody>
      </p:sp>
    </p:spTree>
    <p:extLst>
      <p:ext uri="{BB962C8B-B14F-4D97-AF65-F5344CB8AC3E}">
        <p14:creationId xmlns:p14="http://schemas.microsoft.com/office/powerpoint/2010/main" val="2217693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noFill/>
        </p:spPr>
        <p:txBody>
          <a:bodyPr/>
          <a:lstStyle/>
          <a:p>
            <a:fld id="{075EA053-2FAA-4E4C-9CC8-E9F183BD98F3}" type="slidenum">
              <a:rPr lang="en-US" smtClean="0">
                <a:solidFill>
                  <a:prstClr val="black"/>
                </a:solidFill>
              </a:rPr>
              <a:pPr/>
              <a:t>19</a:t>
            </a:fld>
            <a:endParaRPr lang="en-US" smtClean="0">
              <a:solidFill>
                <a:prstClr val="black"/>
              </a:solidFill>
            </a:endParaRPr>
          </a:p>
        </p:txBody>
      </p:sp>
      <p:sp>
        <p:nvSpPr>
          <p:cNvPr id="324611" name="Rectangle 2"/>
          <p:cNvSpPr>
            <a:spLocks noGrp="1" noRot="1" noChangeAspect="1" noChangeArrowheads="1" noTextEdit="1"/>
          </p:cNvSpPr>
          <p:nvPr>
            <p:ph type="sldImg"/>
          </p:nvPr>
        </p:nvSpPr>
        <p:spPr>
          <a:ln/>
        </p:spPr>
      </p:sp>
      <p:sp>
        <p:nvSpPr>
          <p:cNvPr id="3246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442869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txBox="1">
            <a:spLocks noGrp="1" noChangeArrowheads="1"/>
          </p:cNvSpPr>
          <p:nvPr/>
        </p:nvSpPr>
        <p:spPr bwMode="auto">
          <a:xfrm>
            <a:off x="3939466" y="8776902"/>
            <a:ext cx="3013763" cy="46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algn="r" eaLnBrk="1" hangingPunct="1"/>
            <a:fld id="{BF9DDDBE-E6BC-4DC0-966F-E3771E553411}" type="slidenum">
              <a:rPr lang="en-US" sz="1200" i="0">
                <a:solidFill>
                  <a:prstClr val="black"/>
                </a:solidFill>
                <a:latin typeface="Arial" pitchFamily="34" charset="0"/>
              </a:rPr>
              <a:pPr algn="r" eaLnBrk="1" hangingPunct="1"/>
              <a:t>2</a:t>
            </a:fld>
            <a:endParaRPr lang="en-US" sz="1200" i="0">
              <a:solidFill>
                <a:prstClr val="black"/>
              </a:solidFill>
              <a:latin typeface="Arial" pitchFamily="34"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smtClean="0">
                <a:latin typeface="Arial" pitchFamily="34" charset="0"/>
                <a:cs typeface="Arial" pitchFamily="34" charset="0"/>
              </a:rPr>
              <a:t>The gospel stands between man and salvation</a:t>
            </a:r>
          </a:p>
          <a:p>
            <a:pPr eaLnBrk="1" hangingPunct="1"/>
            <a:r>
              <a:rPr lang="en-US" sz="1400" smtClean="0">
                <a:latin typeface="Arial" pitchFamily="34" charset="0"/>
                <a:cs typeface="Arial" pitchFamily="34" charset="0"/>
              </a:rPr>
              <a:t>The gospel is the power of God – not a fuzzy feeling, not money, or wealth or fame – but the gospel</a:t>
            </a:r>
          </a:p>
          <a:p>
            <a:pPr eaLnBrk="1" hangingPunct="1"/>
            <a:r>
              <a:rPr lang="en-US" sz="1400" smtClean="0">
                <a:latin typeface="Arial" pitchFamily="34" charset="0"/>
                <a:cs typeface="Arial" pitchFamily="34" charset="0"/>
              </a:rPr>
              <a:t>&lt;Here we learn additional information about the gospel&gt;</a:t>
            </a:r>
          </a:p>
          <a:p>
            <a:pPr eaLnBrk="1" hangingPunct="1"/>
            <a:endParaRPr lang="en-US" sz="1400" smtClean="0">
              <a:latin typeface="Arial" pitchFamily="34" charset="0"/>
              <a:cs typeface="Arial" pitchFamily="34" charset="0"/>
            </a:endParaRPr>
          </a:p>
        </p:txBody>
      </p:sp>
    </p:spTree>
    <p:extLst>
      <p:ext uri="{BB962C8B-B14F-4D97-AF65-F5344CB8AC3E}">
        <p14:creationId xmlns:p14="http://schemas.microsoft.com/office/powerpoint/2010/main" val="1134218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noFill/>
        </p:spPr>
        <p:txBody>
          <a:bodyPr/>
          <a:lstStyle/>
          <a:p>
            <a:fld id="{CF36B91E-A5CF-4917-ACF8-63CAB4CCDD42}" type="slidenum">
              <a:rPr lang="en-US" smtClean="0">
                <a:solidFill>
                  <a:prstClr val="black"/>
                </a:solidFill>
              </a:rPr>
              <a:pPr/>
              <a:t>20</a:t>
            </a:fld>
            <a:endParaRPr lang="en-US" smtClean="0">
              <a:solidFill>
                <a:prstClr val="black"/>
              </a:solidFill>
            </a:endParaRPr>
          </a:p>
        </p:txBody>
      </p:sp>
      <p:sp>
        <p:nvSpPr>
          <p:cNvPr id="325635" name="Rectangle 2"/>
          <p:cNvSpPr>
            <a:spLocks noGrp="1" noRot="1" noChangeAspect="1" noChangeArrowheads="1" noTextEdit="1"/>
          </p:cNvSpPr>
          <p:nvPr>
            <p:ph type="sldImg"/>
          </p:nvPr>
        </p:nvSpPr>
        <p:spPr>
          <a:ln/>
        </p:spPr>
      </p:sp>
      <p:sp>
        <p:nvSpPr>
          <p:cNvPr id="3256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1667050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noFill/>
        </p:spPr>
        <p:txBody>
          <a:bodyPr/>
          <a:lstStyle/>
          <a:p>
            <a:fld id="{2A2383D8-89B8-4ABF-8A95-9898209BB773}" type="slidenum">
              <a:rPr lang="en-US" smtClean="0">
                <a:solidFill>
                  <a:prstClr val="black"/>
                </a:solidFill>
              </a:rPr>
              <a:pPr/>
              <a:t>21</a:t>
            </a:fld>
            <a:endParaRPr lang="en-US" smtClean="0">
              <a:solidFill>
                <a:prstClr val="black"/>
              </a:solidFill>
            </a:endParaRPr>
          </a:p>
        </p:txBody>
      </p:sp>
      <p:sp>
        <p:nvSpPr>
          <p:cNvPr id="326659" name="Rectangle 2"/>
          <p:cNvSpPr>
            <a:spLocks noGrp="1" noRot="1" noChangeAspect="1" noChangeArrowheads="1" noTextEdit="1"/>
          </p:cNvSpPr>
          <p:nvPr>
            <p:ph type="sldImg"/>
          </p:nvPr>
        </p:nvSpPr>
        <p:spPr>
          <a:ln/>
        </p:spPr>
      </p:sp>
      <p:sp>
        <p:nvSpPr>
          <p:cNvPr id="3266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00096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noFill/>
        </p:spPr>
        <p:txBody>
          <a:bodyPr/>
          <a:lstStyle/>
          <a:p>
            <a:fld id="{5C1145A6-7F9E-4371-9AE0-DB1C92EC4309}" type="slidenum">
              <a:rPr lang="en-US" smtClean="0">
                <a:solidFill>
                  <a:prstClr val="black"/>
                </a:solidFill>
              </a:rPr>
              <a:pPr/>
              <a:t>22</a:t>
            </a:fld>
            <a:endParaRPr lang="en-US" smtClean="0">
              <a:solidFill>
                <a:prstClr val="black"/>
              </a:solidFill>
            </a:endParaRPr>
          </a:p>
        </p:txBody>
      </p:sp>
      <p:sp>
        <p:nvSpPr>
          <p:cNvPr id="331779" name="Rectangle 2"/>
          <p:cNvSpPr>
            <a:spLocks noGrp="1" noRot="1" noChangeAspect="1" noChangeArrowheads="1" noTextEdit="1"/>
          </p:cNvSpPr>
          <p:nvPr>
            <p:ph type="sldImg"/>
          </p:nvPr>
        </p:nvSpPr>
        <p:spPr>
          <a:ln/>
        </p:spPr>
      </p:sp>
      <p:sp>
        <p:nvSpPr>
          <p:cNvPr id="33178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41819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noFill/>
        </p:spPr>
        <p:txBody>
          <a:bodyPr/>
          <a:lstStyle/>
          <a:p>
            <a:fld id="{05581B6F-1B8E-4EBE-8992-6A5153066FCA}" type="slidenum">
              <a:rPr lang="en-US" smtClean="0">
                <a:solidFill>
                  <a:prstClr val="black"/>
                </a:solidFill>
              </a:rPr>
              <a:pPr/>
              <a:t>23</a:t>
            </a:fld>
            <a:endParaRPr lang="en-US" smtClean="0">
              <a:solidFill>
                <a:prstClr val="black"/>
              </a:solidFill>
            </a:endParaRPr>
          </a:p>
        </p:txBody>
      </p:sp>
      <p:sp>
        <p:nvSpPr>
          <p:cNvPr id="329731" name="Rectangle 2"/>
          <p:cNvSpPr>
            <a:spLocks noGrp="1" noRot="1" noChangeAspect="1" noChangeArrowheads="1" noTextEdit="1"/>
          </p:cNvSpPr>
          <p:nvPr>
            <p:ph type="sldImg"/>
          </p:nvPr>
        </p:nvSpPr>
        <p:spPr>
          <a:ln/>
        </p:spPr>
      </p:sp>
      <p:sp>
        <p:nvSpPr>
          <p:cNvPr id="32973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863484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a:spLocks noGrp="1" noChangeArrowheads="1"/>
          </p:cNvSpPr>
          <p:nvPr>
            <p:ph type="sldNum" sz="quarter" idx="5"/>
          </p:nvPr>
        </p:nvSpPr>
        <p:spPr>
          <a:noFill/>
        </p:spPr>
        <p:txBody>
          <a:bodyPr/>
          <a:lstStyle/>
          <a:p>
            <a:fld id="{7C9C683D-2721-44A7-9D93-2C98A6A04F54}" type="slidenum">
              <a:rPr lang="en-US" smtClean="0">
                <a:solidFill>
                  <a:prstClr val="black"/>
                </a:solidFill>
              </a:rPr>
              <a:pPr/>
              <a:t>24</a:t>
            </a:fld>
            <a:endParaRPr lang="en-US" smtClean="0">
              <a:solidFill>
                <a:prstClr val="black"/>
              </a:solidFill>
            </a:endParaRPr>
          </a:p>
        </p:txBody>
      </p:sp>
      <p:sp>
        <p:nvSpPr>
          <p:cNvPr id="332803" name="Rectangle 2"/>
          <p:cNvSpPr>
            <a:spLocks noGrp="1" noRot="1" noChangeAspect="1" noChangeArrowheads="1" noTextEdit="1"/>
          </p:cNvSpPr>
          <p:nvPr>
            <p:ph type="sldImg"/>
          </p:nvPr>
        </p:nvSpPr>
        <p:spPr>
          <a:ln/>
        </p:spPr>
      </p:sp>
      <p:sp>
        <p:nvSpPr>
          <p:cNvPr id="332804" name="Rectangle 3"/>
          <p:cNvSpPr>
            <a:spLocks noGrp="1" noChangeArrowheads="1"/>
          </p:cNvSpPr>
          <p:nvPr>
            <p:ph type="body" idx="1"/>
          </p:nvPr>
        </p:nvSpPr>
        <p:spPr>
          <a:noFill/>
          <a:ln/>
        </p:spPr>
        <p:txBody>
          <a:bodyPr/>
          <a:lstStyle/>
          <a:p>
            <a:pPr eaLnBrk="1" hangingPunct="1"/>
            <a:endParaRPr lang="en-US" sz="1400" smtClean="0"/>
          </a:p>
          <a:p>
            <a:pPr eaLnBrk="1" hangingPunct="1"/>
            <a:r>
              <a:rPr lang="en-US" sz="1400" b="1" smtClean="0"/>
              <a:t>&lt;TR&gt; Who died?</a:t>
            </a:r>
          </a:p>
        </p:txBody>
      </p:sp>
    </p:spTree>
    <p:extLst>
      <p:ext uri="{BB962C8B-B14F-4D97-AF65-F5344CB8AC3E}">
        <p14:creationId xmlns:p14="http://schemas.microsoft.com/office/powerpoint/2010/main" val="4208155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noFill/>
        </p:spPr>
        <p:txBody>
          <a:bodyPr/>
          <a:lstStyle/>
          <a:p>
            <a:fld id="{16A1BE09-5196-41C9-A197-3C5EDAC0D78F}" type="slidenum">
              <a:rPr lang="en-US" smtClean="0">
                <a:solidFill>
                  <a:prstClr val="black"/>
                </a:solidFill>
              </a:rPr>
              <a:pPr/>
              <a:t>25</a:t>
            </a:fld>
            <a:endParaRPr lang="en-US" smtClean="0">
              <a:solidFill>
                <a:prstClr val="black"/>
              </a:solidFill>
            </a:endParaRPr>
          </a:p>
        </p:txBody>
      </p:sp>
      <p:sp>
        <p:nvSpPr>
          <p:cNvPr id="327683" name="Rectangle 2"/>
          <p:cNvSpPr>
            <a:spLocks noGrp="1" noRot="1" noChangeAspect="1" noChangeArrowheads="1" noTextEdit="1"/>
          </p:cNvSpPr>
          <p:nvPr>
            <p:ph type="sldImg"/>
          </p:nvPr>
        </p:nvSpPr>
        <p:spPr>
          <a:ln/>
        </p:spPr>
      </p:sp>
      <p:sp>
        <p:nvSpPr>
          <p:cNvPr id="3276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538080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noFill/>
        </p:spPr>
        <p:txBody>
          <a:bodyPr/>
          <a:lstStyle/>
          <a:p>
            <a:fld id="{5C7D1C5E-8CC4-4D29-A26F-CB9D112D2A04}" type="slidenum">
              <a:rPr lang="en-US" smtClean="0">
                <a:solidFill>
                  <a:prstClr val="black"/>
                </a:solidFill>
              </a:rPr>
              <a:pPr/>
              <a:t>26</a:t>
            </a:fld>
            <a:endParaRPr lang="en-US" smtClean="0">
              <a:solidFill>
                <a:prstClr val="black"/>
              </a:solidFill>
            </a:endParaRPr>
          </a:p>
        </p:txBody>
      </p:sp>
      <p:sp>
        <p:nvSpPr>
          <p:cNvPr id="333827" name="Rectangle 2"/>
          <p:cNvSpPr>
            <a:spLocks noGrp="1" noRot="1" noChangeAspect="1" noChangeArrowheads="1" noTextEdit="1"/>
          </p:cNvSpPr>
          <p:nvPr>
            <p:ph type="sldImg"/>
          </p:nvPr>
        </p:nvSpPr>
        <p:spPr>
          <a:ln/>
        </p:spPr>
      </p:sp>
      <p:sp>
        <p:nvSpPr>
          <p:cNvPr id="33382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0698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noFill/>
        </p:spPr>
        <p:txBody>
          <a:bodyPr/>
          <a:lstStyle/>
          <a:p>
            <a:fld id="{56B71C9A-0EE4-40C0-88FD-F822E00FDF0D}" type="slidenum">
              <a:rPr lang="en-US" smtClean="0">
                <a:solidFill>
                  <a:prstClr val="black"/>
                </a:solidFill>
              </a:rPr>
              <a:pPr/>
              <a:t>27</a:t>
            </a:fld>
            <a:endParaRPr lang="en-US" smtClean="0">
              <a:solidFill>
                <a:prstClr val="black"/>
              </a:solidFill>
            </a:endParaRPr>
          </a:p>
        </p:txBody>
      </p:sp>
      <p:sp>
        <p:nvSpPr>
          <p:cNvPr id="335875" name="Rectangle 2"/>
          <p:cNvSpPr>
            <a:spLocks noGrp="1" noRot="1" noChangeAspect="1" noChangeArrowheads="1" noTextEdit="1"/>
          </p:cNvSpPr>
          <p:nvPr>
            <p:ph type="sldImg"/>
          </p:nvPr>
        </p:nvSpPr>
        <p:spPr>
          <a:ln/>
        </p:spPr>
      </p:sp>
      <p:sp>
        <p:nvSpPr>
          <p:cNvPr id="33587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654592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noFill/>
        </p:spPr>
        <p:txBody>
          <a:bodyPr/>
          <a:lstStyle/>
          <a:p>
            <a:fld id="{25D389A0-6864-479F-9BEC-D9B05A2FC2CF}" type="slidenum">
              <a:rPr lang="en-US" smtClean="0">
                <a:solidFill>
                  <a:prstClr val="black"/>
                </a:solidFill>
                <a:cs typeface="Arial" charset="0"/>
              </a:rPr>
              <a:pPr/>
              <a:t>28</a:t>
            </a:fld>
            <a:endParaRPr lang="en-US" smtClean="0">
              <a:solidFill>
                <a:prstClr val="black"/>
              </a:solidFill>
              <a:cs typeface="Arial" charset="0"/>
            </a:endParaRPr>
          </a:p>
        </p:txBody>
      </p:sp>
      <p:sp>
        <p:nvSpPr>
          <p:cNvPr id="337923" name="Rectangle 2"/>
          <p:cNvSpPr>
            <a:spLocks noGrp="1" noRot="1" noChangeAspect="1" noChangeArrowheads="1" noTextEdit="1"/>
          </p:cNvSpPr>
          <p:nvPr>
            <p:ph type="sldImg"/>
          </p:nvPr>
        </p:nvSpPr>
        <p:spPr>
          <a:ln/>
        </p:spPr>
      </p:sp>
      <p:sp>
        <p:nvSpPr>
          <p:cNvPr id="337924" name="Rectangle 3"/>
          <p:cNvSpPr>
            <a:spLocks noGrp="1" noChangeArrowheads="1"/>
          </p:cNvSpPr>
          <p:nvPr>
            <p:ph type="body" idx="1"/>
          </p:nvPr>
        </p:nvSpPr>
        <p:spPr>
          <a:noFill/>
          <a:ln/>
        </p:spPr>
        <p:txBody>
          <a:bodyPr/>
          <a:lstStyle/>
          <a:p>
            <a:pPr eaLnBrk="1" hangingPunct="1"/>
            <a:r>
              <a:rPr lang="en-US" dirty="0" smtClean="0"/>
              <a:t>So…. Our sins can not and will not be forgiven unless we have:</a:t>
            </a:r>
          </a:p>
          <a:p>
            <a:pPr eaLnBrk="1" hangingPunct="1"/>
            <a:r>
              <a:rPr lang="en-US" dirty="0"/>
              <a:t>	</a:t>
            </a:r>
            <a:r>
              <a:rPr lang="en-US" b="1" i="1" dirty="0" smtClean="0"/>
              <a:t>Died with Christ</a:t>
            </a:r>
          </a:p>
          <a:p>
            <a:pPr eaLnBrk="1" hangingPunct="1"/>
            <a:r>
              <a:rPr lang="en-US" b="1" i="1" dirty="0"/>
              <a:t>	</a:t>
            </a:r>
            <a:r>
              <a:rPr lang="en-US" b="1" i="1" dirty="0" smtClean="0"/>
              <a:t>Been united with Him in His death</a:t>
            </a:r>
          </a:p>
          <a:p>
            <a:pPr eaLnBrk="1" hangingPunct="1"/>
            <a:r>
              <a:rPr lang="en-US" b="1" i="1" dirty="0"/>
              <a:t>	</a:t>
            </a:r>
            <a:r>
              <a:rPr lang="en-US" b="1" i="1" dirty="0" smtClean="0"/>
              <a:t>Have been crucified with Christ</a:t>
            </a:r>
          </a:p>
          <a:p>
            <a:pPr eaLnBrk="1" hangingPunct="1"/>
            <a:r>
              <a:rPr lang="en-US" b="1" i="1" dirty="0"/>
              <a:t>	</a:t>
            </a:r>
            <a:r>
              <a:rPr lang="en-US" b="1" i="1" dirty="0" smtClean="0"/>
              <a:t>We have died to Sin!  </a:t>
            </a:r>
          </a:p>
          <a:p>
            <a:pPr lvl="0"/>
            <a:r>
              <a:rPr lang="en-US" dirty="0">
                <a:solidFill>
                  <a:srgbClr val="000000"/>
                </a:solidFill>
              </a:rPr>
              <a:t>Now, if this is the gospel message that Christ died in my place when he died for </a:t>
            </a:r>
            <a:r>
              <a:rPr lang="en-US" dirty="0" smtClean="0">
                <a:solidFill>
                  <a:srgbClr val="000000"/>
                </a:solidFill>
              </a:rPr>
              <a:t>me.  These four points become important requirements connected with the death of Christ. </a:t>
            </a:r>
            <a:endParaRPr lang="en-US" dirty="0">
              <a:solidFill>
                <a:srgbClr val="000000"/>
              </a:solidFill>
            </a:endParaRPr>
          </a:p>
          <a:p>
            <a:pPr lvl="0"/>
            <a:r>
              <a:rPr lang="en-US" b="1" dirty="0">
                <a:solidFill>
                  <a:srgbClr val="000000"/>
                </a:solidFill>
              </a:rPr>
              <a:t>What would be the question if you heard this gospel message and believed it</a:t>
            </a:r>
            <a:r>
              <a:rPr lang="en-US" b="1" dirty="0" smtClean="0">
                <a:solidFill>
                  <a:srgbClr val="000000"/>
                </a:solidFill>
              </a:rPr>
              <a:t>?  You heard this message, that by dying with Him you by faith and accepting God’s grace you could have your sins forgiven….what would be the first question you would ask? </a:t>
            </a:r>
          </a:p>
          <a:p>
            <a:pPr lvl="0"/>
            <a:endParaRPr lang="en-US" b="1" dirty="0">
              <a:solidFill>
                <a:srgbClr val="000000"/>
              </a:solidFill>
            </a:endParaRPr>
          </a:p>
          <a:p>
            <a:pPr lvl="0"/>
            <a:r>
              <a:rPr lang="en-US" b="1" dirty="0">
                <a:solidFill>
                  <a:srgbClr val="000000"/>
                </a:solidFill>
              </a:rPr>
              <a:t>What is the question? Don’t think of the answer, what is the question? </a:t>
            </a:r>
          </a:p>
          <a:p>
            <a:pPr lvl="0"/>
            <a:r>
              <a:rPr lang="en-US" b="1" dirty="0">
                <a:solidFill>
                  <a:srgbClr val="000000"/>
                </a:solidFill>
              </a:rPr>
              <a:t>Hint - One word.</a:t>
            </a:r>
          </a:p>
          <a:p>
            <a:pPr lvl="0"/>
            <a:endParaRPr lang="en-US" b="1" dirty="0">
              <a:solidFill>
                <a:srgbClr val="000000"/>
              </a:solidFill>
            </a:endParaRPr>
          </a:p>
          <a:p>
            <a:pPr eaLnBrk="1" hangingPunct="1"/>
            <a:endParaRPr lang="en-US" dirty="0" smtClean="0"/>
          </a:p>
        </p:txBody>
      </p:sp>
    </p:spTree>
    <p:extLst>
      <p:ext uri="{BB962C8B-B14F-4D97-AF65-F5344CB8AC3E}">
        <p14:creationId xmlns:p14="http://schemas.microsoft.com/office/powerpoint/2010/main" val="35465005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noFill/>
        </p:spPr>
        <p:txBody>
          <a:bodyPr/>
          <a:lstStyle/>
          <a:p>
            <a:fld id="{EF66DD1E-E913-4013-8B0A-4F905881631D}" type="slidenum">
              <a:rPr lang="en-US" smtClean="0">
                <a:solidFill>
                  <a:prstClr val="black"/>
                </a:solidFill>
              </a:rPr>
              <a:pPr/>
              <a:t>29</a:t>
            </a:fld>
            <a:endParaRPr lang="en-US" smtClean="0">
              <a:solidFill>
                <a:prstClr val="black"/>
              </a:solidFill>
            </a:endParaRPr>
          </a:p>
        </p:txBody>
      </p:sp>
      <p:sp>
        <p:nvSpPr>
          <p:cNvPr id="340995" name="Rectangle 2"/>
          <p:cNvSpPr>
            <a:spLocks noGrp="1" noRot="1" noChangeAspect="1" noChangeArrowheads="1" noTextEdit="1"/>
          </p:cNvSpPr>
          <p:nvPr>
            <p:ph type="sldImg"/>
          </p:nvPr>
        </p:nvSpPr>
        <p:spPr>
          <a:ln/>
        </p:spPr>
      </p:sp>
      <p:sp>
        <p:nvSpPr>
          <p:cNvPr id="340996" name="Rectangle 3"/>
          <p:cNvSpPr>
            <a:spLocks noGrp="1" noChangeArrowheads="1"/>
          </p:cNvSpPr>
          <p:nvPr>
            <p:ph type="body" idx="1"/>
          </p:nvPr>
        </p:nvSpPr>
        <p:spPr>
          <a:noFill/>
          <a:ln/>
        </p:spPr>
        <p:txBody>
          <a:bodyPr/>
          <a:lstStyle/>
          <a:p>
            <a:pPr eaLnBrk="1" hangingPunct="1"/>
            <a:r>
              <a:rPr lang="en-US" sz="1400" dirty="0" smtClean="0"/>
              <a:t>Now if you ask this to people today you get a lot of different answers. Why? Different gospels. Believe? (James says No) Pray?</a:t>
            </a:r>
          </a:p>
          <a:p>
            <a:pPr eaLnBrk="1" hangingPunct="1"/>
            <a:endParaRPr lang="en-US" sz="1400" dirty="0" smtClean="0"/>
          </a:p>
          <a:p>
            <a:pPr eaLnBrk="1" hangingPunct="1"/>
            <a:r>
              <a:rPr lang="en-US" sz="1400" dirty="0" smtClean="0"/>
              <a:t>Do you suppose that God would put in place the scheme of redemption and have millions of animals killed over thousands of years just to prepare the way for His son (the Lamb of God) and then have Christ go through the anguish, suffering, and cruel death on the cross – to die in my place – and then leave us in confusion as to where Christ’s death became mine! Can you believe it. </a:t>
            </a:r>
          </a:p>
          <a:p>
            <a:pPr eaLnBrk="1" hangingPunct="1"/>
            <a:r>
              <a:rPr lang="en-US" sz="1400" dirty="0" smtClean="0"/>
              <a:t>The confusion doesn’t come from God. It comes from man.</a:t>
            </a:r>
          </a:p>
          <a:p>
            <a:pPr eaLnBrk="1" hangingPunct="1"/>
            <a:r>
              <a:rPr lang="en-US" sz="1400" dirty="0" smtClean="0"/>
              <a:t>We need a Bible answer, not an answer based on human reasoning, tradition, or human emotion. We want God to answer the question and we want to accept His answer.</a:t>
            </a:r>
          </a:p>
          <a:p>
            <a:pPr eaLnBrk="1" hangingPunct="1"/>
            <a:endParaRPr lang="en-US" sz="1400" dirty="0" smtClean="0"/>
          </a:p>
          <a:p>
            <a:pPr eaLnBrk="1" hangingPunct="1"/>
            <a:r>
              <a:rPr lang="en-US" sz="1400" b="1" dirty="0" smtClean="0"/>
              <a:t>&lt;TR&gt; Let’s go to the book</a:t>
            </a:r>
          </a:p>
        </p:txBody>
      </p:sp>
    </p:spTree>
    <p:extLst>
      <p:ext uri="{BB962C8B-B14F-4D97-AF65-F5344CB8AC3E}">
        <p14:creationId xmlns:p14="http://schemas.microsoft.com/office/powerpoint/2010/main" val="3683149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7"/>
          <p:cNvSpPr>
            <a:spLocks noGrp="1" noChangeArrowheads="1"/>
          </p:cNvSpPr>
          <p:nvPr>
            <p:ph type="sldNum" sz="quarter" idx="5"/>
          </p:nvPr>
        </p:nvSpPr>
        <p:spPr>
          <a:noFill/>
        </p:spPr>
        <p:txBody>
          <a:bodyPr/>
          <a:lstStyle/>
          <a:p>
            <a:fld id="{37704975-DAAC-46E5-94AF-2FE88076FF47}" type="slidenum">
              <a:rPr lang="en-US" smtClean="0">
                <a:solidFill>
                  <a:prstClr val="black"/>
                </a:solidFill>
                <a:cs typeface="Arial" charset="0"/>
              </a:rPr>
              <a:pPr/>
              <a:t>3</a:t>
            </a:fld>
            <a:endParaRPr lang="en-US" smtClean="0">
              <a:solidFill>
                <a:prstClr val="black"/>
              </a:solidFill>
              <a:cs typeface="Arial" charset="0"/>
            </a:endParaRPr>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pPr lvl="0"/>
            <a:r>
              <a:rPr lang="en-US" sz="1400" dirty="0">
                <a:solidFill>
                  <a:srgbClr val="000000"/>
                </a:solidFill>
              </a:rPr>
              <a:t>It is </a:t>
            </a:r>
            <a:r>
              <a:rPr lang="en-US" sz="1400" dirty="0" smtClean="0">
                <a:solidFill>
                  <a:srgbClr val="000000"/>
                </a:solidFill>
              </a:rPr>
              <a:t> </a:t>
            </a:r>
            <a:r>
              <a:rPr lang="en-US" sz="1400" b="1" dirty="0" smtClean="0">
                <a:solidFill>
                  <a:srgbClr val="000000"/>
                </a:solidFill>
              </a:rPr>
              <a:t>objective truth .  </a:t>
            </a:r>
            <a:r>
              <a:rPr lang="en-US" sz="1400" dirty="0" smtClean="0">
                <a:solidFill>
                  <a:srgbClr val="000000"/>
                </a:solidFill>
              </a:rPr>
              <a:t>It is the truth that sets us free! (Jn 8:32). </a:t>
            </a:r>
          </a:p>
          <a:p>
            <a:pPr lvl="0"/>
            <a:r>
              <a:rPr lang="en-US" sz="1400" dirty="0" smtClean="0">
                <a:solidFill>
                  <a:srgbClr val="000000"/>
                </a:solidFill>
              </a:rPr>
              <a:t>We don’t go out and convert folks like Islam at the point of a sword,  we simply share this powerful message that folks can either receive or reject.  How one responds to the gospel is a critical turning point in each person’s life. </a:t>
            </a:r>
          </a:p>
          <a:p>
            <a:pPr lvl="0"/>
            <a:r>
              <a:rPr lang="en-US" sz="1400" dirty="0" smtClean="0">
                <a:solidFill>
                  <a:srgbClr val="000000"/>
                </a:solidFill>
              </a:rPr>
              <a:t>And interestingly, it must not just be believed, but obeyed! </a:t>
            </a:r>
            <a:endParaRPr lang="en-US" sz="1400" dirty="0">
              <a:solidFill>
                <a:srgbClr val="000000"/>
              </a:solidFill>
            </a:endParaRPr>
          </a:p>
          <a:p>
            <a:pPr lvl="0"/>
            <a:r>
              <a:rPr lang="en-US" sz="1400" b="1" dirty="0" smtClean="0">
                <a:solidFill>
                  <a:srgbClr val="000000"/>
                </a:solidFill>
              </a:rPr>
              <a:t>&lt;That </a:t>
            </a:r>
            <a:r>
              <a:rPr lang="en-US" sz="1400" b="1" dirty="0">
                <a:solidFill>
                  <a:srgbClr val="000000"/>
                </a:solidFill>
              </a:rPr>
              <a:t>is what 2 Thess 1:7-9 makes clear</a:t>
            </a:r>
            <a:r>
              <a:rPr lang="en-US" sz="1400" b="1" dirty="0" smtClean="0">
                <a:solidFill>
                  <a:srgbClr val="000000"/>
                </a:solidFill>
              </a:rPr>
              <a:t>…&gt;</a:t>
            </a:r>
            <a:endParaRPr lang="en-US" sz="1400" b="1" dirty="0">
              <a:solidFill>
                <a:srgbClr val="000000"/>
              </a:solidFill>
            </a:endParaRPr>
          </a:p>
          <a:p>
            <a:pPr eaLnBrk="1" hangingPunct="1"/>
            <a:endParaRPr lang="en-US" sz="1400" b="1" dirty="0" smtClean="0"/>
          </a:p>
        </p:txBody>
      </p:sp>
    </p:spTree>
    <p:extLst>
      <p:ext uri="{BB962C8B-B14F-4D97-AF65-F5344CB8AC3E}">
        <p14:creationId xmlns:p14="http://schemas.microsoft.com/office/powerpoint/2010/main" val="35932705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D008D8E-AEDD-4355-8594-384F2AE0ABAD}" type="slidenum">
              <a:rPr lang="en-US">
                <a:solidFill>
                  <a:prstClr val="black"/>
                </a:solidFill>
              </a:rPr>
              <a:pPr/>
              <a:t>30</a:t>
            </a:fld>
            <a:endParaRPr lang="en-US">
              <a:solidFill>
                <a:prstClr val="black"/>
              </a:solidFill>
            </a:endParaRPr>
          </a:p>
        </p:txBody>
      </p:sp>
      <p:sp>
        <p:nvSpPr>
          <p:cNvPr id="2428930" name="Rectangle 2"/>
          <p:cNvSpPr>
            <a:spLocks noGrp="1" noRot="1" noChangeAspect="1" noChangeArrowheads="1" noTextEdit="1"/>
          </p:cNvSpPr>
          <p:nvPr>
            <p:ph type="sldImg"/>
          </p:nvPr>
        </p:nvSpPr>
        <p:spPr>
          <a:ln/>
        </p:spPr>
      </p:sp>
      <p:sp>
        <p:nvSpPr>
          <p:cNvPr id="24289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3306809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noFill/>
        </p:spPr>
        <p:txBody>
          <a:bodyPr/>
          <a:lstStyle/>
          <a:p>
            <a:fld id="{02A754BA-6E03-433D-B1D1-CAB55837B48A}" type="slidenum">
              <a:rPr lang="en-US" smtClean="0">
                <a:solidFill>
                  <a:prstClr val="black"/>
                </a:solidFill>
              </a:rPr>
              <a:pPr/>
              <a:t>31</a:t>
            </a:fld>
            <a:endParaRPr lang="en-US" smtClean="0">
              <a:solidFill>
                <a:prstClr val="black"/>
              </a:solidFill>
            </a:endParaRPr>
          </a:p>
        </p:txBody>
      </p:sp>
      <p:sp>
        <p:nvSpPr>
          <p:cNvPr id="343043" name="Rectangle 2"/>
          <p:cNvSpPr>
            <a:spLocks noGrp="1" noRot="1" noChangeAspect="1" noChangeArrowheads="1" noTextEdit="1"/>
          </p:cNvSpPr>
          <p:nvPr>
            <p:ph type="sldImg"/>
          </p:nvPr>
        </p:nvSpPr>
        <p:spPr>
          <a:xfrm>
            <a:off x="1166813" y="693738"/>
            <a:ext cx="4621212" cy="3465512"/>
          </a:xfrm>
          <a:ln/>
        </p:spPr>
      </p:sp>
      <p:sp>
        <p:nvSpPr>
          <p:cNvPr id="343044" name="Rectangle 3"/>
          <p:cNvSpPr>
            <a:spLocks noGrp="1" noChangeArrowheads="1"/>
          </p:cNvSpPr>
          <p:nvPr>
            <p:ph type="body" idx="1"/>
          </p:nvPr>
        </p:nvSpPr>
        <p:spPr>
          <a:xfrm>
            <a:off x="695484" y="4389649"/>
            <a:ext cx="5563870" cy="4157637"/>
          </a:xfrm>
          <a:noFill/>
          <a:ln/>
        </p:spPr>
        <p:txBody>
          <a:bodyPr/>
          <a:lstStyle/>
          <a:p>
            <a:pPr eaLnBrk="1" hangingPunct="1"/>
            <a:endParaRPr lang="en-US" smtClean="0"/>
          </a:p>
        </p:txBody>
      </p:sp>
    </p:spTree>
    <p:extLst>
      <p:ext uri="{BB962C8B-B14F-4D97-AF65-F5344CB8AC3E}">
        <p14:creationId xmlns:p14="http://schemas.microsoft.com/office/powerpoint/2010/main" val="8589465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noFill/>
        </p:spPr>
        <p:txBody>
          <a:bodyPr/>
          <a:lstStyle/>
          <a:p>
            <a:fld id="{8876B595-99E0-4C9A-9370-08A00B769C83}" type="slidenum">
              <a:rPr lang="en-US" smtClean="0">
                <a:solidFill>
                  <a:prstClr val="black"/>
                </a:solidFill>
              </a:rPr>
              <a:pPr/>
              <a:t>32</a:t>
            </a:fld>
            <a:endParaRPr lang="en-US" smtClean="0">
              <a:solidFill>
                <a:prstClr val="black"/>
              </a:solidFill>
            </a:endParaRPr>
          </a:p>
        </p:txBody>
      </p:sp>
      <p:sp>
        <p:nvSpPr>
          <p:cNvPr id="345091" name="Rectangle 2"/>
          <p:cNvSpPr>
            <a:spLocks noGrp="1" noRot="1" noChangeAspect="1" noChangeArrowheads="1" noTextEdit="1"/>
          </p:cNvSpPr>
          <p:nvPr>
            <p:ph type="sldImg"/>
          </p:nvPr>
        </p:nvSpPr>
        <p:spPr>
          <a:xfrm>
            <a:off x="1166813" y="693738"/>
            <a:ext cx="4621212" cy="3465512"/>
          </a:xfrm>
          <a:ln/>
        </p:spPr>
      </p:sp>
      <p:sp>
        <p:nvSpPr>
          <p:cNvPr id="345092" name="Rectangle 3"/>
          <p:cNvSpPr>
            <a:spLocks noGrp="1" noChangeArrowheads="1"/>
          </p:cNvSpPr>
          <p:nvPr>
            <p:ph type="body" idx="1"/>
          </p:nvPr>
        </p:nvSpPr>
        <p:spPr>
          <a:xfrm>
            <a:off x="695484" y="4389649"/>
            <a:ext cx="5563870" cy="4157637"/>
          </a:xfrm>
          <a:noFill/>
          <a:ln/>
        </p:spPr>
        <p:txBody>
          <a:bodyPr/>
          <a:lstStyle/>
          <a:p>
            <a:pPr eaLnBrk="1" hangingPunct="1"/>
            <a:endParaRPr lang="en-US" smtClean="0"/>
          </a:p>
        </p:txBody>
      </p:sp>
    </p:spTree>
    <p:extLst>
      <p:ext uri="{BB962C8B-B14F-4D97-AF65-F5344CB8AC3E}">
        <p14:creationId xmlns:p14="http://schemas.microsoft.com/office/powerpoint/2010/main" val="1263641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noFill/>
        </p:spPr>
        <p:txBody>
          <a:bodyPr/>
          <a:lstStyle/>
          <a:p>
            <a:fld id="{7BD48F64-0874-43AE-BA09-C73466851A1B}" type="slidenum">
              <a:rPr lang="en-US" smtClean="0">
                <a:solidFill>
                  <a:prstClr val="black"/>
                </a:solidFill>
              </a:rPr>
              <a:pPr/>
              <a:t>33</a:t>
            </a:fld>
            <a:endParaRPr lang="en-US" smtClean="0">
              <a:solidFill>
                <a:prstClr val="black"/>
              </a:solidFill>
            </a:endParaRPr>
          </a:p>
        </p:txBody>
      </p:sp>
      <p:sp>
        <p:nvSpPr>
          <p:cNvPr id="346115" name="Rectangle 2"/>
          <p:cNvSpPr>
            <a:spLocks noGrp="1" noRot="1" noChangeAspect="1" noChangeArrowheads="1" noTextEdit="1"/>
          </p:cNvSpPr>
          <p:nvPr>
            <p:ph type="sldImg"/>
          </p:nvPr>
        </p:nvSpPr>
        <p:spPr>
          <a:xfrm>
            <a:off x="1166813" y="693738"/>
            <a:ext cx="4621212" cy="3465512"/>
          </a:xfrm>
          <a:ln/>
        </p:spPr>
      </p:sp>
      <p:sp>
        <p:nvSpPr>
          <p:cNvPr id="346116" name="Rectangle 3"/>
          <p:cNvSpPr>
            <a:spLocks noGrp="1" noChangeArrowheads="1"/>
          </p:cNvSpPr>
          <p:nvPr>
            <p:ph type="body" idx="1"/>
          </p:nvPr>
        </p:nvSpPr>
        <p:spPr>
          <a:xfrm>
            <a:off x="695484" y="4389646"/>
            <a:ext cx="5563870" cy="4157637"/>
          </a:xfrm>
          <a:noFill/>
          <a:ln/>
        </p:spPr>
        <p:txBody>
          <a:bodyPr/>
          <a:lstStyle/>
          <a:p>
            <a:pPr eaLnBrk="1" hangingPunct="1"/>
            <a:endParaRPr lang="en-US" smtClean="0"/>
          </a:p>
        </p:txBody>
      </p:sp>
    </p:spTree>
    <p:extLst>
      <p:ext uri="{BB962C8B-B14F-4D97-AF65-F5344CB8AC3E}">
        <p14:creationId xmlns:p14="http://schemas.microsoft.com/office/powerpoint/2010/main" val="16115058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noFill/>
        </p:spPr>
        <p:txBody>
          <a:bodyPr/>
          <a:lstStyle/>
          <a:p>
            <a:fld id="{B77B4F08-6BD7-46E1-BCF9-2DE3D955A9EE}" type="slidenum">
              <a:rPr lang="en-US" smtClean="0">
                <a:solidFill>
                  <a:prstClr val="black"/>
                </a:solidFill>
              </a:rPr>
              <a:pPr/>
              <a:t>34</a:t>
            </a:fld>
            <a:endParaRPr lang="en-US" smtClean="0">
              <a:solidFill>
                <a:prstClr val="black"/>
              </a:solidFill>
            </a:endParaRPr>
          </a:p>
        </p:txBody>
      </p:sp>
      <p:sp>
        <p:nvSpPr>
          <p:cNvPr id="347139" name="Rectangle 2"/>
          <p:cNvSpPr>
            <a:spLocks noGrp="1" noRot="1" noChangeAspect="1" noChangeArrowheads="1" noTextEdit="1"/>
          </p:cNvSpPr>
          <p:nvPr>
            <p:ph type="sldImg"/>
          </p:nvPr>
        </p:nvSpPr>
        <p:spPr>
          <a:xfrm>
            <a:off x="1166813" y="693738"/>
            <a:ext cx="4621212" cy="3465512"/>
          </a:xfrm>
          <a:ln/>
        </p:spPr>
      </p:sp>
      <p:sp>
        <p:nvSpPr>
          <p:cNvPr id="347140" name="Rectangle 3"/>
          <p:cNvSpPr>
            <a:spLocks noGrp="1" noChangeArrowheads="1"/>
          </p:cNvSpPr>
          <p:nvPr>
            <p:ph type="body" idx="1"/>
          </p:nvPr>
        </p:nvSpPr>
        <p:spPr>
          <a:xfrm>
            <a:off x="695484" y="4389646"/>
            <a:ext cx="5563870" cy="4157637"/>
          </a:xfrm>
          <a:noFill/>
          <a:ln/>
        </p:spPr>
        <p:txBody>
          <a:bodyPr/>
          <a:lstStyle/>
          <a:p>
            <a:pPr eaLnBrk="1" hangingPunct="1"/>
            <a:endParaRPr lang="en-US" smtClean="0"/>
          </a:p>
        </p:txBody>
      </p:sp>
    </p:spTree>
    <p:extLst>
      <p:ext uri="{BB962C8B-B14F-4D97-AF65-F5344CB8AC3E}">
        <p14:creationId xmlns:p14="http://schemas.microsoft.com/office/powerpoint/2010/main" val="9188956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noFill/>
        </p:spPr>
        <p:txBody>
          <a:bodyPr/>
          <a:lstStyle/>
          <a:p>
            <a:fld id="{4CC019D5-C749-4C9D-9BAA-993258DB3A2A}" type="slidenum">
              <a:rPr lang="en-US" smtClean="0">
                <a:solidFill>
                  <a:prstClr val="black"/>
                </a:solidFill>
              </a:rPr>
              <a:pPr/>
              <a:t>35</a:t>
            </a:fld>
            <a:endParaRPr lang="en-US" smtClean="0">
              <a:solidFill>
                <a:prstClr val="black"/>
              </a:solidFill>
            </a:endParaRPr>
          </a:p>
        </p:txBody>
      </p:sp>
      <p:sp>
        <p:nvSpPr>
          <p:cNvPr id="348163" name="Rectangle 2"/>
          <p:cNvSpPr>
            <a:spLocks noGrp="1" noRot="1" noChangeAspect="1" noChangeArrowheads="1" noTextEdit="1"/>
          </p:cNvSpPr>
          <p:nvPr>
            <p:ph type="sldImg"/>
          </p:nvPr>
        </p:nvSpPr>
        <p:spPr>
          <a:xfrm>
            <a:off x="1166813" y="693738"/>
            <a:ext cx="4621212" cy="3465512"/>
          </a:xfrm>
          <a:ln/>
        </p:spPr>
      </p:sp>
      <p:sp>
        <p:nvSpPr>
          <p:cNvPr id="348164" name="Rectangle 3"/>
          <p:cNvSpPr>
            <a:spLocks noGrp="1" noChangeArrowheads="1"/>
          </p:cNvSpPr>
          <p:nvPr>
            <p:ph type="body" idx="1"/>
          </p:nvPr>
        </p:nvSpPr>
        <p:spPr>
          <a:xfrm>
            <a:off x="695484" y="4389646"/>
            <a:ext cx="5563870" cy="4157637"/>
          </a:xfrm>
          <a:noFill/>
          <a:ln/>
        </p:spPr>
        <p:txBody>
          <a:bodyPr/>
          <a:lstStyle/>
          <a:p>
            <a:pPr eaLnBrk="1" hangingPunct="1"/>
            <a:endParaRPr lang="en-US" smtClean="0"/>
          </a:p>
        </p:txBody>
      </p:sp>
    </p:spTree>
    <p:extLst>
      <p:ext uri="{BB962C8B-B14F-4D97-AF65-F5344CB8AC3E}">
        <p14:creationId xmlns:p14="http://schemas.microsoft.com/office/powerpoint/2010/main" val="22918169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p:spPr>
        <p:txBody>
          <a:bodyPr/>
          <a:lstStyle/>
          <a:p>
            <a:fld id="{15329EEB-CA80-49EE-9B75-CB718F9B18F9}" type="slidenum">
              <a:rPr lang="en-US" smtClean="0">
                <a:solidFill>
                  <a:prstClr val="black"/>
                </a:solidFill>
              </a:rPr>
              <a:pPr/>
              <a:t>36</a:t>
            </a:fld>
            <a:endParaRPr lang="en-US" smtClean="0">
              <a:solidFill>
                <a:prstClr val="black"/>
              </a:solidFill>
            </a:endParaRPr>
          </a:p>
        </p:txBody>
      </p:sp>
      <p:sp>
        <p:nvSpPr>
          <p:cNvPr id="349187" name="Rectangle 2"/>
          <p:cNvSpPr>
            <a:spLocks noGrp="1" noRot="1" noChangeAspect="1" noChangeArrowheads="1" noTextEdit="1"/>
          </p:cNvSpPr>
          <p:nvPr>
            <p:ph type="sldImg"/>
          </p:nvPr>
        </p:nvSpPr>
        <p:spPr>
          <a:xfrm>
            <a:off x="1166813" y="693738"/>
            <a:ext cx="4621212" cy="3465512"/>
          </a:xfrm>
          <a:ln/>
        </p:spPr>
      </p:sp>
      <p:sp>
        <p:nvSpPr>
          <p:cNvPr id="349188" name="Rectangle 3"/>
          <p:cNvSpPr>
            <a:spLocks noGrp="1" noChangeArrowheads="1"/>
          </p:cNvSpPr>
          <p:nvPr>
            <p:ph type="body" idx="1"/>
          </p:nvPr>
        </p:nvSpPr>
        <p:spPr>
          <a:xfrm>
            <a:off x="695484" y="4389646"/>
            <a:ext cx="5563870" cy="4157637"/>
          </a:xfrm>
          <a:noFill/>
          <a:ln/>
        </p:spPr>
        <p:txBody>
          <a:bodyPr/>
          <a:lstStyle/>
          <a:p>
            <a:pPr eaLnBrk="1" hangingPunct="1"/>
            <a:endParaRPr lang="en-US" smtClean="0"/>
          </a:p>
        </p:txBody>
      </p:sp>
    </p:spTree>
    <p:extLst>
      <p:ext uri="{BB962C8B-B14F-4D97-AF65-F5344CB8AC3E}">
        <p14:creationId xmlns:p14="http://schemas.microsoft.com/office/powerpoint/2010/main" val="28697309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noFill/>
        </p:spPr>
        <p:txBody>
          <a:bodyPr/>
          <a:lstStyle/>
          <a:p>
            <a:fld id="{34D4E3DD-1018-426C-8A84-9EE0D9517BAE}" type="slidenum">
              <a:rPr lang="en-US" smtClean="0">
                <a:solidFill>
                  <a:prstClr val="black"/>
                </a:solidFill>
              </a:rPr>
              <a:pPr/>
              <a:t>37</a:t>
            </a:fld>
            <a:endParaRPr lang="en-US" smtClean="0">
              <a:solidFill>
                <a:prstClr val="black"/>
              </a:solidFill>
            </a:endParaRPr>
          </a:p>
        </p:txBody>
      </p:sp>
      <p:sp>
        <p:nvSpPr>
          <p:cNvPr id="354307" name="Rectangle 2"/>
          <p:cNvSpPr>
            <a:spLocks noGrp="1" noRot="1" noChangeAspect="1" noChangeArrowheads="1" noTextEdit="1"/>
          </p:cNvSpPr>
          <p:nvPr>
            <p:ph type="sldImg"/>
          </p:nvPr>
        </p:nvSpPr>
        <p:spPr>
          <a:xfrm>
            <a:off x="1166813" y="693738"/>
            <a:ext cx="4621212" cy="3465512"/>
          </a:xfrm>
          <a:ln/>
        </p:spPr>
      </p:sp>
      <p:sp>
        <p:nvSpPr>
          <p:cNvPr id="354308" name="Rectangle 3"/>
          <p:cNvSpPr>
            <a:spLocks noGrp="1" noChangeArrowheads="1"/>
          </p:cNvSpPr>
          <p:nvPr>
            <p:ph type="body" idx="1"/>
          </p:nvPr>
        </p:nvSpPr>
        <p:spPr>
          <a:xfrm>
            <a:off x="695484" y="4389646"/>
            <a:ext cx="5563870" cy="4157637"/>
          </a:xfrm>
          <a:noFill/>
          <a:ln/>
        </p:spPr>
        <p:txBody>
          <a:bodyPr/>
          <a:lstStyle/>
          <a:p>
            <a:pPr eaLnBrk="1" hangingPunct="1"/>
            <a:r>
              <a:rPr lang="en-US" dirty="0" smtClean="0"/>
              <a:t>You’ve just been cleaned up. Don’t go out and get dirty again!</a:t>
            </a:r>
          </a:p>
          <a:p>
            <a:pPr eaLnBrk="1" hangingPunct="1"/>
            <a:r>
              <a:rPr lang="en-US" dirty="0" smtClean="0"/>
              <a:t>Jay Reynolds, old navy man tried to quit smoking. </a:t>
            </a:r>
          </a:p>
          <a:p>
            <a:pPr eaLnBrk="1" hangingPunct="1"/>
            <a:r>
              <a:rPr lang="en-US" dirty="0" smtClean="0"/>
              <a:t>	He tried  behavioral conditioning, gum, nicotine patches, you name it. Nothing worked. 	One day he goes to the doctor for a checkup. He lingers outside and has a smoke. 	Goes in and the doctor found a spot on his lungs!</a:t>
            </a:r>
            <a:r>
              <a:rPr lang="en-US" baseline="0" dirty="0" smtClean="0"/>
              <a:t> </a:t>
            </a:r>
          </a:p>
          <a:p>
            <a:pPr eaLnBrk="1" hangingPunct="1"/>
            <a:r>
              <a:rPr lang="en-US" dirty="0" smtClean="0"/>
              <a:t>He walked out and never touched another cigarette.  </a:t>
            </a:r>
            <a:r>
              <a:rPr lang="en-US" b="1" i="1" dirty="0" smtClean="0"/>
              <a:t>What happened? </a:t>
            </a:r>
          </a:p>
          <a:p>
            <a:pPr eaLnBrk="1" hangingPunct="1"/>
            <a:r>
              <a:rPr lang="en-US" b="1" dirty="0" smtClean="0"/>
              <a:t>He changed his mind immediately, dramatically. That spot on his lung changed him. </a:t>
            </a:r>
          </a:p>
          <a:p>
            <a:pPr eaLnBrk="1" hangingPunct="1"/>
            <a:endParaRPr lang="en-US" b="1" dirty="0" smtClean="0"/>
          </a:p>
          <a:p>
            <a:pPr eaLnBrk="1" hangingPunct="1"/>
            <a:r>
              <a:rPr lang="en-US" dirty="0" smtClean="0"/>
              <a:t>What does </a:t>
            </a:r>
            <a:r>
              <a:rPr lang="en-US" i="1" dirty="0" smtClean="0"/>
              <a:t>your spirit  </a:t>
            </a:r>
            <a:r>
              <a:rPr lang="en-US" dirty="0" smtClean="0"/>
              <a:t>look like? Has it been washed in the blood of the lamb and made spotless or is like that lung that is the product of years of smoking? </a:t>
            </a:r>
          </a:p>
          <a:p>
            <a:pPr eaLnBrk="1" hangingPunct="1"/>
            <a:r>
              <a:rPr lang="en-US" dirty="0" smtClean="0"/>
              <a:t>We can do whatever we set our minds to do. </a:t>
            </a:r>
          </a:p>
        </p:txBody>
      </p:sp>
    </p:spTree>
    <p:extLst>
      <p:ext uri="{BB962C8B-B14F-4D97-AF65-F5344CB8AC3E}">
        <p14:creationId xmlns:p14="http://schemas.microsoft.com/office/powerpoint/2010/main" val="29607641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noFill/>
        </p:spPr>
        <p:txBody>
          <a:bodyPr/>
          <a:lstStyle/>
          <a:p>
            <a:fld id="{55BD8E18-07E9-403E-8902-BD86374E3FA1}" type="slidenum">
              <a:rPr lang="en-US" smtClean="0">
                <a:solidFill>
                  <a:prstClr val="black"/>
                </a:solidFill>
              </a:rPr>
              <a:pPr/>
              <a:t>38</a:t>
            </a:fld>
            <a:endParaRPr lang="en-US" smtClean="0">
              <a:solidFill>
                <a:prstClr val="black"/>
              </a:solidFill>
            </a:endParaRPr>
          </a:p>
        </p:txBody>
      </p:sp>
      <p:sp>
        <p:nvSpPr>
          <p:cNvPr id="355331" name="Rectangle 2"/>
          <p:cNvSpPr>
            <a:spLocks noGrp="1" noRot="1" noChangeAspect="1" noChangeArrowheads="1" noTextEdit="1"/>
          </p:cNvSpPr>
          <p:nvPr>
            <p:ph type="sldImg"/>
          </p:nvPr>
        </p:nvSpPr>
        <p:spPr>
          <a:xfrm>
            <a:off x="1166813" y="693738"/>
            <a:ext cx="4621212" cy="3465512"/>
          </a:xfrm>
          <a:ln/>
        </p:spPr>
      </p:sp>
      <p:sp>
        <p:nvSpPr>
          <p:cNvPr id="355332" name="Rectangle 3"/>
          <p:cNvSpPr>
            <a:spLocks noGrp="1" noChangeArrowheads="1"/>
          </p:cNvSpPr>
          <p:nvPr>
            <p:ph type="body" idx="1"/>
          </p:nvPr>
        </p:nvSpPr>
        <p:spPr>
          <a:xfrm>
            <a:off x="695484" y="4389646"/>
            <a:ext cx="5563870" cy="4157637"/>
          </a:xfrm>
          <a:noFill/>
          <a:ln/>
        </p:spPr>
        <p:txBody>
          <a:bodyPr/>
          <a:lstStyle/>
          <a:p>
            <a:pPr eaLnBrk="1" hangingPunct="1"/>
            <a:endParaRPr lang="en-US" smtClean="0"/>
          </a:p>
        </p:txBody>
      </p:sp>
    </p:spTree>
    <p:extLst>
      <p:ext uri="{BB962C8B-B14F-4D97-AF65-F5344CB8AC3E}">
        <p14:creationId xmlns:p14="http://schemas.microsoft.com/office/powerpoint/2010/main" val="32699070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noFill/>
        </p:spPr>
        <p:txBody>
          <a:bodyPr/>
          <a:lstStyle/>
          <a:p>
            <a:fld id="{55BD8E18-07E9-403E-8902-BD86374E3FA1}" type="slidenum">
              <a:rPr lang="en-US" smtClean="0">
                <a:solidFill>
                  <a:prstClr val="black"/>
                </a:solidFill>
              </a:rPr>
              <a:pPr/>
              <a:t>39</a:t>
            </a:fld>
            <a:endParaRPr lang="en-US" smtClean="0">
              <a:solidFill>
                <a:prstClr val="black"/>
              </a:solidFill>
            </a:endParaRPr>
          </a:p>
        </p:txBody>
      </p:sp>
      <p:sp>
        <p:nvSpPr>
          <p:cNvPr id="355331" name="Rectangle 2"/>
          <p:cNvSpPr>
            <a:spLocks noGrp="1" noRot="1" noChangeAspect="1" noChangeArrowheads="1" noTextEdit="1"/>
          </p:cNvSpPr>
          <p:nvPr>
            <p:ph type="sldImg"/>
          </p:nvPr>
        </p:nvSpPr>
        <p:spPr>
          <a:xfrm>
            <a:off x="1166813" y="693738"/>
            <a:ext cx="4621212" cy="3465512"/>
          </a:xfrm>
          <a:ln/>
        </p:spPr>
      </p:sp>
      <p:sp>
        <p:nvSpPr>
          <p:cNvPr id="355332" name="Rectangle 3"/>
          <p:cNvSpPr>
            <a:spLocks noGrp="1" noChangeArrowheads="1"/>
          </p:cNvSpPr>
          <p:nvPr>
            <p:ph type="body" idx="1"/>
          </p:nvPr>
        </p:nvSpPr>
        <p:spPr>
          <a:xfrm>
            <a:off x="695484" y="4389646"/>
            <a:ext cx="5563870" cy="4157637"/>
          </a:xfrm>
          <a:noFill/>
          <a:ln/>
        </p:spPr>
        <p:txBody>
          <a:bodyPr/>
          <a:lstStyle/>
          <a:p>
            <a:pPr lvl="0"/>
            <a:r>
              <a:rPr lang="en-US" sz="1400" b="1" dirty="0">
                <a:solidFill>
                  <a:srgbClr val="000000"/>
                </a:solidFill>
              </a:rPr>
              <a:t>Notice:  </a:t>
            </a:r>
            <a:r>
              <a:rPr lang="en-US" sz="1400" dirty="0">
                <a:solidFill>
                  <a:srgbClr val="000000"/>
                </a:solidFill>
              </a:rPr>
              <a:t>One here must be obedient to that </a:t>
            </a:r>
            <a:r>
              <a:rPr lang="en-US" sz="1400" b="1" dirty="0">
                <a:solidFill>
                  <a:srgbClr val="000000"/>
                </a:solidFill>
              </a:rPr>
              <a:t>“form of teaching” </a:t>
            </a:r>
            <a:r>
              <a:rPr lang="en-US" sz="1400" dirty="0">
                <a:solidFill>
                  <a:srgbClr val="000000"/>
                </a:solidFill>
              </a:rPr>
              <a:t>to which you were committed. </a:t>
            </a:r>
            <a:endParaRPr lang="en-US" sz="1400" dirty="0" smtClean="0">
              <a:solidFill>
                <a:srgbClr val="000000"/>
              </a:solidFill>
            </a:endParaRPr>
          </a:p>
          <a:p>
            <a:pPr lvl="0"/>
            <a:r>
              <a:rPr lang="en-US" sz="1400" dirty="0" smtClean="0">
                <a:solidFill>
                  <a:srgbClr val="000000"/>
                </a:solidFill>
              </a:rPr>
              <a:t> </a:t>
            </a:r>
            <a:r>
              <a:rPr lang="en-US" sz="1400" dirty="0" err="1">
                <a:solidFill>
                  <a:srgbClr val="000000"/>
                </a:solidFill>
              </a:rPr>
              <a:t>Eg</a:t>
            </a:r>
            <a:r>
              <a:rPr lang="en-US" sz="1400" dirty="0">
                <a:solidFill>
                  <a:srgbClr val="000000"/>
                </a:solidFill>
              </a:rPr>
              <a:t>.  I can’t obey a fact – like the Death, Burial, and Resurrection of Christ, but I can obey a </a:t>
            </a:r>
            <a:r>
              <a:rPr lang="en-US" sz="1400" i="1" dirty="0">
                <a:solidFill>
                  <a:srgbClr val="000000"/>
                </a:solidFill>
              </a:rPr>
              <a:t>form</a:t>
            </a:r>
            <a:r>
              <a:rPr lang="en-US" sz="1400" dirty="0">
                <a:solidFill>
                  <a:srgbClr val="000000"/>
                </a:solidFill>
              </a:rPr>
              <a:t> of that fact….when I participate in the </a:t>
            </a:r>
            <a:r>
              <a:rPr lang="en-US" sz="1400" i="1" dirty="0">
                <a:solidFill>
                  <a:srgbClr val="000000"/>
                </a:solidFill>
              </a:rPr>
              <a:t>Death , Burial, and Resurrection of Christ </a:t>
            </a:r>
            <a:r>
              <a:rPr lang="en-US" sz="1400" dirty="0">
                <a:solidFill>
                  <a:srgbClr val="000000"/>
                </a:solidFill>
              </a:rPr>
              <a:t>when I am buried with Christ and arise to walk with Him in newness of life!   </a:t>
            </a:r>
            <a:endParaRPr lang="en-US" sz="1400" dirty="0" smtClean="0">
              <a:solidFill>
                <a:srgbClr val="000000"/>
              </a:solidFill>
            </a:endParaRPr>
          </a:p>
          <a:p>
            <a:pPr lvl="0"/>
            <a:r>
              <a:rPr lang="en-US" sz="1400" dirty="0" smtClean="0">
                <a:solidFill>
                  <a:srgbClr val="000000"/>
                </a:solidFill>
              </a:rPr>
              <a:t> </a:t>
            </a:r>
            <a:r>
              <a:rPr lang="en-US" sz="1400" dirty="0">
                <a:solidFill>
                  <a:srgbClr val="000000"/>
                </a:solidFill>
              </a:rPr>
              <a:t>Remember, it is not enough to just </a:t>
            </a:r>
            <a:r>
              <a:rPr lang="en-US" sz="1400" i="1" dirty="0">
                <a:solidFill>
                  <a:srgbClr val="000000"/>
                </a:solidFill>
              </a:rPr>
              <a:t>believe</a:t>
            </a:r>
            <a:r>
              <a:rPr lang="en-US" sz="1400" dirty="0">
                <a:solidFill>
                  <a:srgbClr val="000000"/>
                </a:solidFill>
              </a:rPr>
              <a:t> the Gospel, one must </a:t>
            </a:r>
            <a:r>
              <a:rPr lang="en-US" sz="1400" i="1" dirty="0">
                <a:solidFill>
                  <a:srgbClr val="000000"/>
                </a:solidFill>
              </a:rPr>
              <a:t>obey it! </a:t>
            </a:r>
            <a:r>
              <a:rPr lang="en-US" sz="1400" dirty="0">
                <a:solidFill>
                  <a:srgbClr val="000000"/>
                </a:solidFill>
              </a:rPr>
              <a:t>(2 Thess 2:1-7).  This is how one applies to his account in heaven the blood of Jesus to cover his </a:t>
            </a:r>
            <a:r>
              <a:rPr lang="en-US" sz="1400" dirty="0" smtClean="0">
                <a:solidFill>
                  <a:srgbClr val="000000"/>
                </a:solidFill>
              </a:rPr>
              <a:t>sins</a:t>
            </a:r>
            <a:r>
              <a:rPr lang="en-US" sz="1400" dirty="0">
                <a:solidFill>
                  <a:srgbClr val="000000"/>
                </a:solidFill>
              </a:rPr>
              <a:t>!</a:t>
            </a:r>
          </a:p>
          <a:p>
            <a:pPr lvl="0"/>
            <a:r>
              <a:rPr lang="en-US" sz="1400" b="1" dirty="0">
                <a:solidFill>
                  <a:srgbClr val="000000"/>
                </a:solidFill>
              </a:rPr>
              <a:t>Think of baptism as the “Believer’s Wedding Ceremony.”   </a:t>
            </a:r>
            <a:r>
              <a:rPr lang="en-US" sz="1400" dirty="0">
                <a:solidFill>
                  <a:srgbClr val="000000"/>
                </a:solidFill>
              </a:rPr>
              <a:t>The important  </a:t>
            </a:r>
            <a:r>
              <a:rPr lang="en-US" sz="1400" dirty="0" smtClean="0">
                <a:solidFill>
                  <a:srgbClr val="000000"/>
                </a:solidFill>
              </a:rPr>
              <a:t>thing in marriage </a:t>
            </a:r>
            <a:r>
              <a:rPr lang="en-US" sz="1400" dirty="0">
                <a:solidFill>
                  <a:srgbClr val="000000"/>
                </a:solidFill>
              </a:rPr>
              <a:t>is that you have love and faith in the person </a:t>
            </a:r>
            <a:r>
              <a:rPr lang="en-US" sz="1400" dirty="0" smtClean="0">
                <a:solidFill>
                  <a:srgbClr val="000000"/>
                </a:solidFill>
              </a:rPr>
              <a:t>you want  </a:t>
            </a:r>
            <a:r>
              <a:rPr lang="en-US" sz="1400" dirty="0">
                <a:solidFill>
                  <a:srgbClr val="000000"/>
                </a:solidFill>
              </a:rPr>
              <a:t>to marry.  </a:t>
            </a:r>
            <a:r>
              <a:rPr lang="en-US" sz="1400" dirty="0" smtClean="0">
                <a:solidFill>
                  <a:srgbClr val="000000"/>
                </a:solidFill>
              </a:rPr>
              <a:t>However,  </a:t>
            </a:r>
            <a:r>
              <a:rPr lang="en-US" sz="1400" dirty="0">
                <a:solidFill>
                  <a:srgbClr val="000000"/>
                </a:solidFill>
              </a:rPr>
              <a:t>you are not </a:t>
            </a:r>
            <a:r>
              <a:rPr lang="en-US" sz="1400" dirty="0" smtClean="0">
                <a:solidFill>
                  <a:srgbClr val="000000"/>
                </a:solidFill>
              </a:rPr>
              <a:t>married, you do not become one until you exchange your marriage vows!  Similarly,  until </a:t>
            </a:r>
            <a:r>
              <a:rPr lang="en-US" sz="1400" dirty="0">
                <a:solidFill>
                  <a:srgbClr val="000000"/>
                </a:solidFill>
              </a:rPr>
              <a:t>you </a:t>
            </a:r>
            <a:r>
              <a:rPr lang="en-US" sz="1400" dirty="0" smtClean="0">
                <a:solidFill>
                  <a:srgbClr val="000000"/>
                </a:solidFill>
              </a:rPr>
              <a:t>are baptized into Christ, you are not one </a:t>
            </a:r>
            <a:r>
              <a:rPr lang="en-US" sz="1400" dirty="0">
                <a:solidFill>
                  <a:srgbClr val="000000"/>
                </a:solidFill>
              </a:rPr>
              <a:t>with </a:t>
            </a:r>
            <a:r>
              <a:rPr lang="en-US" sz="1400" dirty="0" smtClean="0">
                <a:solidFill>
                  <a:srgbClr val="000000"/>
                </a:solidFill>
              </a:rPr>
              <a:t>Him.  Only now are you able  to take </a:t>
            </a:r>
            <a:r>
              <a:rPr lang="en-US" sz="1400" dirty="0">
                <a:solidFill>
                  <a:srgbClr val="000000"/>
                </a:solidFill>
              </a:rPr>
              <a:t>on His name! </a:t>
            </a:r>
          </a:p>
          <a:p>
            <a:pPr eaLnBrk="1" hangingPunct="1"/>
            <a:endParaRPr lang="en-US" dirty="0" smtClean="0"/>
          </a:p>
        </p:txBody>
      </p:sp>
    </p:spTree>
    <p:extLst>
      <p:ext uri="{BB962C8B-B14F-4D97-AF65-F5344CB8AC3E}">
        <p14:creationId xmlns:p14="http://schemas.microsoft.com/office/powerpoint/2010/main" val="1503907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F133EB63-8C65-4A29-AF32-6AADAF564FB5}" type="slidenum">
              <a:rPr lang="en-US" sz="1200" i="0" smtClean="0">
                <a:solidFill>
                  <a:prstClr val="black"/>
                </a:solidFill>
                <a:latin typeface="Arial" pitchFamily="34" charset="0"/>
              </a:rPr>
              <a:pPr eaLnBrk="1" hangingPunct="1"/>
              <a:t>4</a:t>
            </a:fld>
            <a:endParaRPr lang="en-US" sz="1200" i="0" smtClean="0">
              <a:solidFill>
                <a:prstClr val="black"/>
              </a:solidFill>
              <a:latin typeface="Arial" pitchFamily="34" charset="0"/>
            </a:endParaRPr>
          </a:p>
        </p:txBody>
      </p:sp>
      <p:sp>
        <p:nvSpPr>
          <p:cNvPr id="66563" name="Rectangle 2"/>
          <p:cNvSpPr>
            <a:spLocks noGrp="1" noRot="1" noChangeAspect="1" noChangeArrowheads="1" noTextEdit="1"/>
          </p:cNvSpPr>
          <p:nvPr>
            <p:ph type="sldImg"/>
          </p:nvPr>
        </p:nvSpPr>
        <p:spPr>
          <a:xfrm>
            <a:off x="1166813" y="693738"/>
            <a:ext cx="4621212" cy="3465512"/>
          </a:xfrm>
          <a:ln/>
        </p:spPr>
      </p:sp>
      <p:sp>
        <p:nvSpPr>
          <p:cNvPr id="2125827" name="Rectangle 3"/>
          <p:cNvSpPr>
            <a:spLocks noGrp="1" noChangeArrowheads="1"/>
          </p:cNvSpPr>
          <p:nvPr>
            <p:ph type="body" idx="1"/>
          </p:nvPr>
        </p:nvSpPr>
        <p:spPr>
          <a:xfrm>
            <a:off x="695484" y="4390030"/>
            <a:ext cx="5563870" cy="4156483"/>
          </a:xfrm>
        </p:spPr>
        <p:txBody>
          <a:bodyPr/>
          <a:lstStyle/>
          <a:p>
            <a:pPr eaLnBrk="1" hangingPunct="1">
              <a:defRPr/>
            </a:pPr>
            <a:r>
              <a:rPr lang="en-US" sz="1400"/>
              <a:t>So, There is only one gospel and we have to get it right.</a:t>
            </a:r>
          </a:p>
          <a:p>
            <a:pPr eaLnBrk="1" hangingPunct="1">
              <a:defRPr/>
            </a:pPr>
            <a:r>
              <a:rPr lang="en-US" sz="1400"/>
              <a:t>How can we be sure that we get this right, for we must get this right!</a:t>
            </a:r>
          </a:p>
          <a:p>
            <a:pPr eaLnBrk="1" hangingPunct="1">
              <a:defRPr/>
            </a:pPr>
            <a:r>
              <a:rPr lang="en-US" sz="1400" b="1">
                <a:effectLst>
                  <a:outerShdw blurRad="38100" dist="38100" dir="2700000" algn="tl">
                    <a:srgbClr val="C0C0C0"/>
                  </a:outerShdw>
                </a:effectLst>
              </a:rPr>
              <a:t>&lt;The NT gives us a pointer or direction of where to begin to understand the theme of the Bible</a:t>
            </a:r>
          </a:p>
        </p:txBody>
      </p:sp>
    </p:spTree>
    <p:extLst>
      <p:ext uri="{BB962C8B-B14F-4D97-AF65-F5344CB8AC3E}">
        <p14:creationId xmlns:p14="http://schemas.microsoft.com/office/powerpoint/2010/main" val="10382597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noFill/>
        </p:spPr>
        <p:txBody>
          <a:bodyPr/>
          <a:lstStyle/>
          <a:p>
            <a:fld id="{F7C26F79-1188-4EA9-8C3C-19FEB454EDB4}" type="slidenum">
              <a:rPr lang="en-US" smtClean="0">
                <a:solidFill>
                  <a:prstClr val="black"/>
                </a:solidFill>
              </a:rPr>
              <a:pPr/>
              <a:t>40</a:t>
            </a:fld>
            <a:endParaRPr lang="en-US" smtClean="0">
              <a:solidFill>
                <a:prstClr val="black"/>
              </a:solidFill>
            </a:endParaRPr>
          </a:p>
        </p:txBody>
      </p:sp>
      <p:sp>
        <p:nvSpPr>
          <p:cNvPr id="357379" name="Rectangle 2"/>
          <p:cNvSpPr>
            <a:spLocks noGrp="1" noRot="1" noChangeAspect="1" noChangeArrowheads="1" noTextEdit="1"/>
          </p:cNvSpPr>
          <p:nvPr>
            <p:ph type="sldImg"/>
          </p:nvPr>
        </p:nvSpPr>
        <p:spPr>
          <a:xfrm>
            <a:off x="1166813" y="693738"/>
            <a:ext cx="4621212" cy="3465512"/>
          </a:xfrm>
          <a:ln/>
        </p:spPr>
      </p:sp>
      <p:sp>
        <p:nvSpPr>
          <p:cNvPr id="357380" name="Rectangle 3"/>
          <p:cNvSpPr>
            <a:spLocks noGrp="1" noChangeArrowheads="1"/>
          </p:cNvSpPr>
          <p:nvPr>
            <p:ph type="body" idx="1"/>
          </p:nvPr>
        </p:nvSpPr>
        <p:spPr>
          <a:xfrm>
            <a:off x="695484" y="4389646"/>
            <a:ext cx="5563870" cy="4157637"/>
          </a:xfrm>
          <a:noFill/>
          <a:ln/>
        </p:spPr>
        <p:txBody>
          <a:bodyPr/>
          <a:lstStyle/>
          <a:p>
            <a:pPr eaLnBrk="1" hangingPunct="1"/>
            <a:endParaRPr lang="en-US" smtClean="0"/>
          </a:p>
        </p:txBody>
      </p:sp>
    </p:spTree>
    <p:extLst>
      <p:ext uri="{BB962C8B-B14F-4D97-AF65-F5344CB8AC3E}">
        <p14:creationId xmlns:p14="http://schemas.microsoft.com/office/powerpoint/2010/main" val="40757575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7"/>
          <p:cNvSpPr>
            <a:spLocks noGrp="1" noChangeArrowheads="1"/>
          </p:cNvSpPr>
          <p:nvPr>
            <p:ph type="sldNum" sz="quarter" idx="5"/>
          </p:nvPr>
        </p:nvSpPr>
        <p:spPr>
          <a:noFill/>
        </p:spPr>
        <p:txBody>
          <a:bodyPr/>
          <a:lstStyle/>
          <a:p>
            <a:fld id="{F6DA75E8-54D9-4B1E-AA00-0BE03EB53887}" type="slidenum">
              <a:rPr lang="en-US" smtClean="0">
                <a:solidFill>
                  <a:prstClr val="black"/>
                </a:solidFill>
              </a:rPr>
              <a:pPr/>
              <a:t>41</a:t>
            </a:fld>
            <a:endParaRPr lang="en-US" smtClean="0">
              <a:solidFill>
                <a:prstClr val="black"/>
              </a:solidFill>
            </a:endParaRPr>
          </a:p>
        </p:txBody>
      </p:sp>
      <p:sp>
        <p:nvSpPr>
          <p:cNvPr id="410627" name="Rectangle 2"/>
          <p:cNvSpPr>
            <a:spLocks noGrp="1" noRot="1" noChangeAspect="1" noChangeArrowheads="1" noTextEdit="1"/>
          </p:cNvSpPr>
          <p:nvPr>
            <p:ph type="sldImg"/>
          </p:nvPr>
        </p:nvSpPr>
        <p:spPr>
          <a:xfrm>
            <a:off x="1166813" y="693738"/>
            <a:ext cx="4621212" cy="3465512"/>
          </a:xfrm>
          <a:ln/>
        </p:spPr>
      </p:sp>
      <p:sp>
        <p:nvSpPr>
          <p:cNvPr id="410628" name="Rectangle 3"/>
          <p:cNvSpPr>
            <a:spLocks noGrp="1" noChangeArrowheads="1"/>
          </p:cNvSpPr>
          <p:nvPr>
            <p:ph type="body" idx="1"/>
          </p:nvPr>
        </p:nvSpPr>
        <p:spPr>
          <a:xfrm>
            <a:off x="695484" y="4389649"/>
            <a:ext cx="5563870" cy="4157637"/>
          </a:xfrm>
          <a:noFill/>
          <a:ln/>
        </p:spPr>
        <p:txBody>
          <a:bodyPr/>
          <a:lstStyle/>
          <a:p>
            <a:pPr eaLnBrk="1" hangingPunct="1"/>
            <a:endParaRPr lang="en-US" smtClean="0"/>
          </a:p>
        </p:txBody>
      </p:sp>
    </p:spTree>
    <p:extLst>
      <p:ext uri="{BB962C8B-B14F-4D97-AF65-F5344CB8AC3E}">
        <p14:creationId xmlns:p14="http://schemas.microsoft.com/office/powerpoint/2010/main" val="29034579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7"/>
          <p:cNvSpPr>
            <a:spLocks noGrp="1" noChangeArrowheads="1"/>
          </p:cNvSpPr>
          <p:nvPr>
            <p:ph type="sldNum" sz="quarter" idx="5"/>
          </p:nvPr>
        </p:nvSpPr>
        <p:spPr>
          <a:noFill/>
        </p:spPr>
        <p:txBody>
          <a:bodyPr/>
          <a:lstStyle/>
          <a:p>
            <a:fld id="{43996A16-66C5-473A-8889-0FD64F989BE3}" type="slidenum">
              <a:rPr lang="en-US" smtClean="0">
                <a:solidFill>
                  <a:prstClr val="black"/>
                </a:solidFill>
              </a:rPr>
              <a:pPr/>
              <a:t>42</a:t>
            </a:fld>
            <a:endParaRPr lang="en-US" smtClean="0">
              <a:solidFill>
                <a:prstClr val="black"/>
              </a:solidFill>
            </a:endParaRPr>
          </a:p>
        </p:txBody>
      </p:sp>
      <p:sp>
        <p:nvSpPr>
          <p:cNvPr id="415747" name="Rectangle 2"/>
          <p:cNvSpPr>
            <a:spLocks noGrp="1" noRot="1" noChangeAspect="1" noChangeArrowheads="1" noTextEdit="1"/>
          </p:cNvSpPr>
          <p:nvPr>
            <p:ph type="sldImg"/>
          </p:nvPr>
        </p:nvSpPr>
        <p:spPr>
          <a:ln/>
        </p:spPr>
      </p:sp>
      <p:sp>
        <p:nvSpPr>
          <p:cNvPr id="415748" name="Rectangle 3"/>
          <p:cNvSpPr>
            <a:spLocks noGrp="1" noChangeArrowheads="1"/>
          </p:cNvSpPr>
          <p:nvPr>
            <p:ph type="body" idx="1"/>
          </p:nvPr>
        </p:nvSpPr>
        <p:spPr>
          <a:noFill/>
          <a:ln/>
        </p:spPr>
        <p:txBody>
          <a:bodyPr/>
          <a:lstStyle/>
          <a:p>
            <a:pPr eaLnBrk="1" hangingPunct="1"/>
            <a:r>
              <a:rPr lang="en-US" sz="1400" smtClean="0"/>
              <a:t>Here we have a very important list</a:t>
            </a:r>
          </a:p>
          <a:p>
            <a:pPr eaLnBrk="1" hangingPunct="1"/>
            <a:r>
              <a:rPr lang="en-US" sz="1400" smtClean="0"/>
              <a:t>Why is baptism on this list?</a:t>
            </a:r>
          </a:p>
          <a:p>
            <a:pPr eaLnBrk="1" hangingPunct="1"/>
            <a:r>
              <a:rPr lang="en-US" sz="1400" smtClean="0"/>
              <a:t>John’s baptism, Holy Spirit baptism</a:t>
            </a:r>
          </a:p>
          <a:p>
            <a:pPr eaLnBrk="1" hangingPunct="1"/>
            <a:r>
              <a:rPr lang="en-US" sz="1400" smtClean="0"/>
              <a:t>Many baptisms today- different purposes: infant baptism, baptism of the heart, Holy Spirit baptism, baptism to show commitment or to join a church, baptism by proxy</a:t>
            </a:r>
          </a:p>
          <a:p>
            <a:pPr eaLnBrk="1" hangingPunct="1"/>
            <a:r>
              <a:rPr lang="en-US" sz="1400" smtClean="0"/>
              <a:t>Different subjects: infants, non-believers</a:t>
            </a:r>
          </a:p>
          <a:p>
            <a:pPr eaLnBrk="1" hangingPunct="1"/>
            <a:r>
              <a:rPr lang="en-US" sz="1400" smtClean="0"/>
              <a:t>Different mediums: sprinkling, pouring, immersion</a:t>
            </a:r>
          </a:p>
          <a:p>
            <a:pPr eaLnBrk="1" hangingPunct="1"/>
            <a:r>
              <a:rPr lang="en-US" sz="1400" smtClean="0"/>
              <a:t>How could we find out what the one baptism is? Acts finally</a:t>
            </a:r>
          </a:p>
        </p:txBody>
      </p:sp>
    </p:spTree>
    <p:extLst>
      <p:ext uri="{BB962C8B-B14F-4D97-AF65-F5344CB8AC3E}">
        <p14:creationId xmlns:p14="http://schemas.microsoft.com/office/powerpoint/2010/main" val="9813631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noFill/>
        </p:spPr>
        <p:txBody>
          <a:bodyPr/>
          <a:lstStyle/>
          <a:p>
            <a:fld id="{4890BB81-4C2B-4E0D-992D-4AC469388F6E}" type="slidenum">
              <a:rPr lang="en-US" smtClean="0">
                <a:solidFill>
                  <a:prstClr val="black"/>
                </a:solidFill>
              </a:rPr>
              <a:pPr/>
              <a:t>43</a:t>
            </a:fld>
            <a:endParaRPr lang="en-US" smtClean="0">
              <a:solidFill>
                <a:prstClr val="black"/>
              </a:solidFill>
            </a:endParaRPr>
          </a:p>
        </p:txBody>
      </p:sp>
      <p:sp>
        <p:nvSpPr>
          <p:cNvPr id="417795" name="Rectangle 2"/>
          <p:cNvSpPr>
            <a:spLocks noGrp="1" noRot="1" noChangeAspect="1" noChangeArrowheads="1" noTextEdit="1"/>
          </p:cNvSpPr>
          <p:nvPr>
            <p:ph type="sldImg"/>
          </p:nvPr>
        </p:nvSpPr>
        <p:spPr>
          <a:ln/>
        </p:spPr>
      </p:sp>
      <p:sp>
        <p:nvSpPr>
          <p:cNvPr id="417796"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0925230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7"/>
          <p:cNvSpPr>
            <a:spLocks noGrp="1" noChangeArrowheads="1"/>
          </p:cNvSpPr>
          <p:nvPr>
            <p:ph type="sldNum" sz="quarter" idx="5"/>
          </p:nvPr>
        </p:nvSpPr>
        <p:spPr>
          <a:noFill/>
        </p:spPr>
        <p:txBody>
          <a:bodyPr/>
          <a:lstStyle/>
          <a:p>
            <a:fld id="{4890BB81-4C2B-4E0D-992D-4AC469388F6E}" type="slidenum">
              <a:rPr lang="en-US" smtClean="0">
                <a:solidFill>
                  <a:prstClr val="black"/>
                </a:solidFill>
              </a:rPr>
              <a:pPr/>
              <a:t>44</a:t>
            </a:fld>
            <a:endParaRPr lang="en-US" smtClean="0">
              <a:solidFill>
                <a:prstClr val="black"/>
              </a:solidFill>
            </a:endParaRPr>
          </a:p>
        </p:txBody>
      </p:sp>
      <p:sp>
        <p:nvSpPr>
          <p:cNvPr id="417795" name="Rectangle 2"/>
          <p:cNvSpPr>
            <a:spLocks noGrp="1" noRot="1" noChangeAspect="1" noChangeArrowheads="1" noTextEdit="1"/>
          </p:cNvSpPr>
          <p:nvPr>
            <p:ph type="sldImg"/>
          </p:nvPr>
        </p:nvSpPr>
        <p:spPr>
          <a:ln/>
        </p:spPr>
      </p:sp>
      <p:sp>
        <p:nvSpPr>
          <p:cNvPr id="41779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0794229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7"/>
          <p:cNvSpPr>
            <a:spLocks noGrp="1" noChangeArrowheads="1"/>
          </p:cNvSpPr>
          <p:nvPr>
            <p:ph type="sldNum" sz="quarter" idx="5"/>
          </p:nvPr>
        </p:nvSpPr>
        <p:spPr>
          <a:noFill/>
        </p:spPr>
        <p:txBody>
          <a:bodyPr/>
          <a:lstStyle/>
          <a:p>
            <a:fld id="{F7EBE483-F977-4A5C-A278-DDEA13C101B3}" type="slidenum">
              <a:rPr lang="en-US" smtClean="0">
                <a:solidFill>
                  <a:prstClr val="black"/>
                </a:solidFill>
              </a:rPr>
              <a:pPr/>
              <a:t>45</a:t>
            </a:fld>
            <a:endParaRPr lang="en-US" smtClean="0">
              <a:solidFill>
                <a:prstClr val="black"/>
              </a:solidFill>
            </a:endParaRPr>
          </a:p>
        </p:txBody>
      </p:sp>
      <p:sp>
        <p:nvSpPr>
          <p:cNvPr id="418819" name="Rectangle 2"/>
          <p:cNvSpPr>
            <a:spLocks noGrp="1" noRot="1" noChangeAspect="1" noChangeArrowheads="1" noTextEdit="1"/>
          </p:cNvSpPr>
          <p:nvPr>
            <p:ph type="sldImg"/>
          </p:nvPr>
        </p:nvSpPr>
        <p:spPr>
          <a:ln/>
        </p:spPr>
      </p:sp>
      <p:sp>
        <p:nvSpPr>
          <p:cNvPr id="41882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993490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7"/>
          <p:cNvSpPr>
            <a:spLocks noGrp="1" noChangeArrowheads="1"/>
          </p:cNvSpPr>
          <p:nvPr>
            <p:ph type="sldNum" sz="quarter" idx="5"/>
          </p:nvPr>
        </p:nvSpPr>
        <p:spPr>
          <a:noFill/>
        </p:spPr>
        <p:txBody>
          <a:bodyPr/>
          <a:lstStyle/>
          <a:p>
            <a:fld id="{78AAF5EB-84B3-4FE0-8106-588882758AAE}" type="slidenum">
              <a:rPr lang="en-US" smtClean="0">
                <a:solidFill>
                  <a:prstClr val="black"/>
                </a:solidFill>
                <a:cs typeface="Arial" charset="0"/>
              </a:rPr>
              <a:pPr/>
              <a:t>46</a:t>
            </a:fld>
            <a:endParaRPr lang="en-US" smtClean="0">
              <a:solidFill>
                <a:prstClr val="black"/>
              </a:solidFill>
              <a:cs typeface="Arial" charset="0"/>
            </a:endParaRPr>
          </a:p>
        </p:txBody>
      </p:sp>
      <p:sp>
        <p:nvSpPr>
          <p:cNvPr id="440323" name="Rectangle 2"/>
          <p:cNvSpPr>
            <a:spLocks noGrp="1" noRot="1" noChangeAspect="1" noChangeArrowheads="1" noTextEdit="1"/>
          </p:cNvSpPr>
          <p:nvPr>
            <p:ph type="sldImg"/>
          </p:nvPr>
        </p:nvSpPr>
        <p:spPr>
          <a:xfrm>
            <a:off x="1152525" y="236538"/>
            <a:ext cx="4624388" cy="3467100"/>
          </a:xfrm>
          <a:ln/>
        </p:spPr>
      </p:sp>
      <p:sp>
        <p:nvSpPr>
          <p:cNvPr id="440324" name="Rectangle 3"/>
          <p:cNvSpPr>
            <a:spLocks noGrp="1" noChangeArrowheads="1"/>
          </p:cNvSpPr>
          <p:nvPr>
            <p:ph type="body" idx="1"/>
          </p:nvPr>
        </p:nvSpPr>
        <p:spPr>
          <a:xfrm>
            <a:off x="695484" y="3771449"/>
            <a:ext cx="5563870" cy="5179036"/>
          </a:xfrm>
          <a:noFill/>
          <a:ln/>
        </p:spPr>
        <p:txBody>
          <a:bodyPr/>
          <a:lstStyle/>
          <a:p>
            <a:pPr lvl="0" eaLnBrk="0" hangingPunct="0"/>
            <a:r>
              <a:rPr lang="en-US" sz="1400" dirty="0" smtClean="0">
                <a:solidFill>
                  <a:srgbClr val="000000"/>
                </a:solidFill>
              </a:rPr>
              <a:t>Do you understand the </a:t>
            </a:r>
            <a:r>
              <a:rPr lang="en-US" sz="1400" b="1" dirty="0" smtClean="0">
                <a:solidFill>
                  <a:srgbClr val="000000"/>
                </a:solidFill>
              </a:rPr>
              <a:t>“Big Picture” of the Bible </a:t>
            </a:r>
            <a:r>
              <a:rPr lang="en-US" sz="1400" dirty="0" smtClean="0">
                <a:solidFill>
                  <a:srgbClr val="000000"/>
                </a:solidFill>
              </a:rPr>
              <a:t>and what the true gospel is now and how you obey that gospel?   (Review chart).  	In the OT period through faith in God and the animal sacrifices looking forward to the coming of Christ, sins were forgiven sort of “on credit” awaiting the coming of the Messiah. </a:t>
            </a:r>
          </a:p>
          <a:p>
            <a:pPr lvl="0" eaLnBrk="0" hangingPunct="0"/>
            <a:r>
              <a:rPr lang="en-US" sz="1400" dirty="0">
                <a:solidFill>
                  <a:srgbClr val="000000"/>
                </a:solidFill>
              </a:rPr>
              <a:t>	</a:t>
            </a:r>
            <a:r>
              <a:rPr lang="en-US" sz="1400" dirty="0" smtClean="0">
                <a:solidFill>
                  <a:srgbClr val="000000"/>
                </a:solidFill>
              </a:rPr>
              <a:t> In the NT, faith in Christ as the perfect sacrifice and the lamb of God is accredited to your account in heaven when you respond to the gospel by participating in the death/burial/and resurrection which is how you “obey the gospel.” </a:t>
            </a:r>
          </a:p>
          <a:p>
            <a:pPr lvl="0" eaLnBrk="0" hangingPunct="0"/>
            <a:r>
              <a:rPr lang="en-US" sz="1400" dirty="0" smtClean="0">
                <a:solidFill>
                  <a:srgbClr val="000000"/>
                </a:solidFill>
              </a:rPr>
              <a:t>	Now, turn </a:t>
            </a:r>
            <a:r>
              <a:rPr lang="en-US" sz="1400" dirty="0">
                <a:solidFill>
                  <a:srgbClr val="000000"/>
                </a:solidFill>
              </a:rPr>
              <a:t>and read Eph 1:3.  It says </a:t>
            </a:r>
            <a:r>
              <a:rPr lang="en-US" sz="1400" b="1" dirty="0">
                <a:solidFill>
                  <a:srgbClr val="000000"/>
                </a:solidFill>
              </a:rPr>
              <a:t>“All spiritual blessings in the heavenly places are found in Christ Jesus.” </a:t>
            </a:r>
            <a:r>
              <a:rPr lang="en-US" sz="1400" dirty="0">
                <a:solidFill>
                  <a:srgbClr val="000000"/>
                </a:solidFill>
              </a:rPr>
              <a:t> What are some of those blessings?   Discuss which ones mean the most to them…. </a:t>
            </a:r>
            <a:r>
              <a:rPr lang="en-US" sz="1400" b="1" dirty="0">
                <a:solidFill>
                  <a:srgbClr val="000000"/>
                </a:solidFill>
              </a:rPr>
              <a:t>Salvation, Fellowship, Hope of Heaven, Purpose in Life, Freedom from sin</a:t>
            </a:r>
            <a:r>
              <a:rPr lang="en-US" sz="1400" dirty="0">
                <a:solidFill>
                  <a:srgbClr val="000000"/>
                </a:solidFill>
              </a:rPr>
              <a:t>, etc.   Then ask again</a:t>
            </a:r>
            <a:r>
              <a:rPr lang="en-US" sz="1400" dirty="0" smtClean="0">
                <a:solidFill>
                  <a:srgbClr val="000000"/>
                </a:solidFill>
              </a:rPr>
              <a:t>..</a:t>
            </a:r>
            <a:endParaRPr lang="en-US" sz="1400" dirty="0">
              <a:solidFill>
                <a:srgbClr val="000000"/>
              </a:solidFill>
            </a:endParaRPr>
          </a:p>
          <a:p>
            <a:pPr lvl="0" eaLnBrk="0" hangingPunct="0"/>
            <a:r>
              <a:rPr lang="en-US" sz="1400" dirty="0">
                <a:solidFill>
                  <a:srgbClr val="000000"/>
                </a:solidFill>
              </a:rPr>
              <a:t>Would you like to have those blessings?  </a:t>
            </a:r>
            <a:r>
              <a:rPr lang="en-US" sz="1400" i="1" dirty="0">
                <a:solidFill>
                  <a:srgbClr val="000000"/>
                </a:solidFill>
              </a:rPr>
              <a:t>Where are they found?   </a:t>
            </a:r>
            <a:r>
              <a:rPr lang="en-US" sz="1400" b="1" dirty="0">
                <a:solidFill>
                  <a:srgbClr val="000000"/>
                </a:solidFill>
              </a:rPr>
              <a:t>They are found in Christ!  (See Eph 1:3, Gal 3:27). </a:t>
            </a:r>
            <a:endParaRPr lang="en-US" sz="1400" dirty="0">
              <a:solidFill>
                <a:srgbClr val="000000"/>
              </a:solidFill>
            </a:endParaRPr>
          </a:p>
          <a:p>
            <a:pPr lvl="0" eaLnBrk="0" hangingPunct="0"/>
            <a:r>
              <a:rPr lang="en-US" sz="1400" dirty="0">
                <a:solidFill>
                  <a:srgbClr val="000000"/>
                </a:solidFill>
              </a:rPr>
              <a:t>Would you allow me to baptize you into Christ now so that you might die with Him and arise to walk in a new life having Christ’s blood applied to your account in heaven?   </a:t>
            </a:r>
          </a:p>
          <a:p>
            <a:pPr lvl="0" eaLnBrk="0" hangingPunct="0"/>
            <a:r>
              <a:rPr lang="en-US" sz="1400" dirty="0">
                <a:solidFill>
                  <a:srgbClr val="000000"/>
                </a:solidFill>
              </a:rPr>
              <a:t>How quickly did they respond to the gospel message in Acts 16: 33 they responded </a:t>
            </a:r>
            <a:r>
              <a:rPr lang="en-US" sz="1400" b="1" i="1" dirty="0">
                <a:solidFill>
                  <a:srgbClr val="000000"/>
                </a:solidFill>
              </a:rPr>
              <a:t>“in the same hour of the night and immediately he was baptized.”  </a:t>
            </a:r>
            <a:r>
              <a:rPr lang="en-US" sz="1400" b="1" i="1" dirty="0" smtClean="0">
                <a:solidFill>
                  <a:srgbClr val="000000"/>
                </a:solidFill>
              </a:rPr>
              <a:t>  Would you die with Christ now? </a:t>
            </a:r>
            <a:endParaRPr lang="en-US" sz="1400" b="1" i="1" dirty="0">
              <a:solidFill>
                <a:srgbClr val="000000"/>
              </a:solidFill>
            </a:endParaRPr>
          </a:p>
          <a:p>
            <a:pPr lvl="0" eaLnBrk="0" hangingPunct="0"/>
            <a:endParaRPr lang="en-US" sz="1400" dirty="0">
              <a:solidFill>
                <a:srgbClr val="000000"/>
              </a:solidFill>
            </a:endParaRPr>
          </a:p>
        </p:txBody>
      </p:sp>
    </p:spTree>
    <p:extLst>
      <p:ext uri="{BB962C8B-B14F-4D97-AF65-F5344CB8AC3E}">
        <p14:creationId xmlns:p14="http://schemas.microsoft.com/office/powerpoint/2010/main" val="32757375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7"/>
          <p:cNvSpPr>
            <a:spLocks noGrp="1" noChangeArrowheads="1"/>
          </p:cNvSpPr>
          <p:nvPr>
            <p:ph type="sldNum" sz="quarter" idx="5"/>
          </p:nvPr>
        </p:nvSpPr>
        <p:spPr>
          <a:noFill/>
        </p:spPr>
        <p:txBody>
          <a:bodyPr/>
          <a:lstStyle/>
          <a:p>
            <a:fld id="{FA0675E8-6140-466C-B12C-C02BFFC4C622}" type="slidenum">
              <a:rPr lang="en-US" smtClean="0">
                <a:solidFill>
                  <a:prstClr val="black"/>
                </a:solidFill>
              </a:rPr>
              <a:pPr/>
              <a:t>47</a:t>
            </a:fld>
            <a:endParaRPr lang="en-US" smtClean="0">
              <a:solidFill>
                <a:prstClr val="black"/>
              </a:solidFill>
            </a:endParaRPr>
          </a:p>
        </p:txBody>
      </p:sp>
      <p:sp>
        <p:nvSpPr>
          <p:cNvPr id="432131" name="Rectangle 2"/>
          <p:cNvSpPr>
            <a:spLocks noGrp="1" noRot="1" noChangeAspect="1" noChangeArrowheads="1" noTextEdit="1"/>
          </p:cNvSpPr>
          <p:nvPr>
            <p:ph type="sldImg"/>
          </p:nvPr>
        </p:nvSpPr>
        <p:spPr>
          <a:ln/>
        </p:spPr>
      </p:sp>
      <p:sp>
        <p:nvSpPr>
          <p:cNvPr id="432132" name="Rectangle 3"/>
          <p:cNvSpPr>
            <a:spLocks noGrp="1" noChangeArrowheads="1"/>
          </p:cNvSpPr>
          <p:nvPr>
            <p:ph type="body" idx="1"/>
          </p:nvPr>
        </p:nvSpPr>
        <p:spPr>
          <a:noFill/>
          <a:ln/>
        </p:spPr>
        <p:txBody>
          <a:bodyPr/>
          <a:lstStyle/>
          <a:p>
            <a:pPr eaLnBrk="1" hangingPunct="1"/>
            <a:r>
              <a:rPr lang="en-US" sz="1400" smtClean="0"/>
              <a:t>Let’s complete the command of Christ…</a:t>
            </a:r>
          </a:p>
          <a:p>
            <a:pPr eaLnBrk="1" hangingPunct="1"/>
            <a:r>
              <a:rPr lang="en-US" sz="1400" b="1" smtClean="0"/>
              <a:t>This is exactly what we see the apostles carrying out in Acts</a:t>
            </a:r>
          </a:p>
        </p:txBody>
      </p:sp>
    </p:spTree>
    <p:extLst>
      <p:ext uri="{BB962C8B-B14F-4D97-AF65-F5344CB8AC3E}">
        <p14:creationId xmlns:p14="http://schemas.microsoft.com/office/powerpoint/2010/main" val="33504814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54A4AE-1D41-4228-BE2C-00F4EF550E7F}" type="slidenum">
              <a:rPr lang="en-US">
                <a:solidFill>
                  <a:prstClr val="black"/>
                </a:solidFill>
              </a:rPr>
              <a:pPr/>
              <a:t>48</a:t>
            </a:fld>
            <a:endParaRPr lang="en-US">
              <a:solidFill>
                <a:prstClr val="black"/>
              </a:solidFill>
            </a:endParaRPr>
          </a:p>
        </p:txBody>
      </p:sp>
      <p:sp>
        <p:nvSpPr>
          <p:cNvPr id="2366466" name="Rectangle 2"/>
          <p:cNvSpPr>
            <a:spLocks noGrp="1" noRot="1" noChangeAspect="1" noChangeArrowheads="1" noTextEdit="1"/>
          </p:cNvSpPr>
          <p:nvPr>
            <p:ph type="sldImg"/>
          </p:nvPr>
        </p:nvSpPr>
        <p:spPr>
          <a:ln/>
        </p:spPr>
      </p:sp>
      <p:sp>
        <p:nvSpPr>
          <p:cNvPr id="2366467" name="Rectangle 3"/>
          <p:cNvSpPr>
            <a:spLocks noGrp="1" noChangeArrowheads="1"/>
          </p:cNvSpPr>
          <p:nvPr>
            <p:ph type="body" idx="1"/>
          </p:nvPr>
        </p:nvSpPr>
        <p:spPr/>
        <p:txBody>
          <a:bodyPr/>
          <a:lstStyle/>
          <a:p>
            <a:endParaRPr lang="en-US" sz="1400" b="0" dirty="0" smtClean="0"/>
          </a:p>
          <a:p>
            <a:r>
              <a:rPr lang="en-US" sz="1400" b="0" dirty="0" smtClean="0"/>
              <a:t>Won’t </a:t>
            </a:r>
            <a:r>
              <a:rPr lang="en-US" sz="1400" b="0" dirty="0"/>
              <a:t>you accept the promise and gift of God’s son today? </a:t>
            </a:r>
            <a:endParaRPr lang="en-US" sz="1400" b="0" dirty="0" smtClean="0"/>
          </a:p>
          <a:p>
            <a:endParaRPr lang="en-US" sz="1400" b="0" dirty="0"/>
          </a:p>
          <a:p>
            <a:r>
              <a:rPr lang="en-US" sz="1400" b="0" dirty="0"/>
              <a:t>If you believe in Christ and </a:t>
            </a:r>
            <a:r>
              <a:rPr lang="en-US" sz="1400" b="0" dirty="0" err="1" smtClean="0"/>
              <a:t>and</a:t>
            </a:r>
            <a:r>
              <a:rPr lang="en-US" sz="1400" b="0" dirty="0" smtClean="0"/>
              <a:t> have </a:t>
            </a:r>
            <a:r>
              <a:rPr lang="en-US" sz="1400" b="0" dirty="0"/>
              <a:t>faith in His blood, and are willing to repent of your sins and confess His name… then you are ready to die with Him and have your sins removed, and enter His kingdom and live a life of faithful loving obedience to Christ as king and have every confidence that you will spend eternity in heaven. </a:t>
            </a:r>
            <a:endParaRPr lang="en-US" sz="1400" b="0" dirty="0" smtClean="0"/>
          </a:p>
          <a:p>
            <a:endParaRPr lang="en-US" sz="1400" b="0" dirty="0"/>
          </a:p>
          <a:p>
            <a:r>
              <a:rPr lang="en-US" sz="1400" b="0" dirty="0"/>
              <a:t>But if you reject this gift there will be no hope for you… there is no other basis on which God will forgive sin…nothing but the blood of Jesus</a:t>
            </a:r>
            <a:r>
              <a:rPr lang="en-US" sz="1400" b="0" dirty="0" smtClean="0"/>
              <a:t>.</a:t>
            </a:r>
          </a:p>
          <a:p>
            <a:endParaRPr lang="en-US" sz="1400" b="0" dirty="0" smtClean="0"/>
          </a:p>
          <a:p>
            <a:r>
              <a:rPr lang="en-US" sz="1400" b="0" dirty="0" smtClean="0"/>
              <a:t>Turn</a:t>
            </a:r>
            <a:r>
              <a:rPr lang="en-US" sz="1400" b="0" baseline="0" dirty="0" smtClean="0"/>
              <a:t> and read Eph 1:3.  It says “All spiritual blessings in the heavenly places are found in Christ Jesus.”  What are some of those blessings?   Discuss which ones mean the most to them…. Salvation, Fellowship, Hope of Heaven, Purpose in Life, Freedom from sin, etc.   Then ask again..</a:t>
            </a:r>
          </a:p>
          <a:p>
            <a:endParaRPr lang="en-US" sz="1400" b="0" baseline="0" dirty="0" smtClean="0"/>
          </a:p>
          <a:p>
            <a:r>
              <a:rPr lang="en-US" sz="1400" b="0" baseline="0" dirty="0" smtClean="0"/>
              <a:t>Would you like to have those blessings?  Where are they found?   They are found in Christ!  (See Eph 1:3, Gal 3:27). </a:t>
            </a:r>
          </a:p>
          <a:p>
            <a:endParaRPr lang="en-US" sz="1400" b="0" baseline="0" dirty="0" smtClean="0"/>
          </a:p>
          <a:p>
            <a:r>
              <a:rPr lang="en-US" sz="1400" b="0" baseline="0" dirty="0" smtClean="0"/>
              <a:t>Would you allow me to baptize you into Christ now so that you might die with Him and arise to walk in a new life having Christ’s blood applied to your account in heaven?   </a:t>
            </a:r>
          </a:p>
          <a:p>
            <a:endParaRPr lang="en-US" sz="1400" b="0" baseline="0" dirty="0" smtClean="0"/>
          </a:p>
          <a:p>
            <a:r>
              <a:rPr lang="en-US" sz="1400" b="0" baseline="0" dirty="0" smtClean="0"/>
              <a:t>How quickly did they respond to the gospel message in Acts 16: 33 they responded “in the same hour of the night and immediately he was baptized.”  </a:t>
            </a:r>
          </a:p>
          <a:p>
            <a:endParaRPr lang="en-US" sz="1400" b="0" baseline="0" dirty="0" smtClean="0"/>
          </a:p>
          <a:p>
            <a:r>
              <a:rPr lang="en-US" sz="1400" b="0" baseline="0" dirty="0" smtClean="0"/>
              <a:t>If yes, count the cost… remind them that you can’t have Christ and reject his body, which is the church family!  They need to continue to die with Christ and to sin and live for Him or this new relationship meaningless.    Baptism is the believer’s wedding ceremony.  It is the point where one comes to be “wed” to Christ and wear His name but it is the day you make your commitment to him to serve Him and “be faithful until death” (Rev 2:10).   The church family is here to help you and that is God’s plan!   </a:t>
            </a:r>
          </a:p>
          <a:p>
            <a:endParaRPr lang="en-US" sz="1400" b="0" baseline="0" dirty="0" smtClean="0"/>
          </a:p>
          <a:p>
            <a:r>
              <a:rPr lang="en-US" sz="1400" b="0" baseline="0" dirty="0" smtClean="0"/>
              <a:t>Keep in mind that once you “obey the gospel” you are added to the </a:t>
            </a:r>
            <a:r>
              <a:rPr lang="en-US" sz="1400" b="0" i="1" baseline="0" dirty="0" smtClean="0"/>
              <a:t>church universal.</a:t>
            </a:r>
            <a:r>
              <a:rPr lang="en-US" sz="1400" b="0" baseline="0" dirty="0" smtClean="0"/>
              <a:t>  A separate decision need to be made concerning  where you choose to worship.   </a:t>
            </a:r>
          </a:p>
          <a:p>
            <a:endParaRPr lang="en-US" sz="1400" b="0" baseline="0" dirty="0" smtClean="0"/>
          </a:p>
          <a:p>
            <a:r>
              <a:rPr lang="en-US" sz="1400" b="0" baseline="0" dirty="0" smtClean="0"/>
              <a:t>Would you like to become a part of the congregation here and worship with us as well as a part of your commitment?  </a:t>
            </a:r>
            <a:endParaRPr lang="en-US" sz="1400" b="0" dirty="0" smtClean="0"/>
          </a:p>
          <a:p>
            <a:endParaRPr lang="en-US" sz="1400" b="0" dirty="0"/>
          </a:p>
          <a:p>
            <a:endParaRPr lang="en-US" dirty="0"/>
          </a:p>
        </p:txBody>
      </p:sp>
    </p:spTree>
    <p:extLst>
      <p:ext uri="{BB962C8B-B14F-4D97-AF65-F5344CB8AC3E}">
        <p14:creationId xmlns:p14="http://schemas.microsoft.com/office/powerpoint/2010/main" val="3138875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6702A7A4-7EE9-4F47-AFDC-30A685F011A9}" type="slidenum">
              <a:rPr lang="en-US" sz="1200" i="0" smtClean="0">
                <a:solidFill>
                  <a:prstClr val="black"/>
                </a:solidFill>
                <a:latin typeface="Arial" pitchFamily="34" charset="0"/>
              </a:rPr>
              <a:pPr eaLnBrk="1" hangingPunct="1"/>
              <a:t>5</a:t>
            </a:fld>
            <a:endParaRPr lang="en-US" sz="1200" i="0" smtClean="0">
              <a:solidFill>
                <a:prstClr val="black"/>
              </a:solidFill>
              <a:latin typeface="Arial"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smtClean="0">
                <a:latin typeface="Arial" pitchFamily="34" charset="0"/>
                <a:cs typeface="Arial" pitchFamily="34" charset="0"/>
              </a:rPr>
              <a:t>There’s gold in them thar hills. </a:t>
            </a:r>
          </a:p>
          <a:p>
            <a:pPr eaLnBrk="1" hangingPunct="1"/>
            <a:r>
              <a:rPr lang="en-US" sz="1400" smtClean="0">
                <a:latin typeface="Arial" pitchFamily="34" charset="0"/>
                <a:cs typeface="Arial" pitchFamily="34" charset="0"/>
              </a:rPr>
              <a:t>The OT is supposed to teach us something. Something very important.</a:t>
            </a:r>
          </a:p>
          <a:p>
            <a:pPr eaLnBrk="1" hangingPunct="1"/>
            <a:r>
              <a:rPr lang="en-US" sz="1400" smtClean="0">
                <a:latin typeface="Arial" pitchFamily="34" charset="0"/>
                <a:cs typeface="Arial" pitchFamily="34" charset="0"/>
              </a:rPr>
              <a:t>What we learn from the OT is to “bring us to Christ” so that “we may be justified by faith”</a:t>
            </a:r>
          </a:p>
          <a:p>
            <a:pPr eaLnBrk="1" hangingPunct="1"/>
            <a:endParaRPr lang="en-US" sz="1400" smtClean="0">
              <a:latin typeface="Arial" pitchFamily="34" charset="0"/>
              <a:cs typeface="Arial" pitchFamily="34" charset="0"/>
            </a:endParaRPr>
          </a:p>
          <a:p>
            <a:pPr eaLnBrk="1" hangingPunct="1"/>
            <a:r>
              <a:rPr lang="en-US" sz="1400" b="1" smtClean="0">
                <a:latin typeface="Arial" pitchFamily="34" charset="0"/>
                <a:cs typeface="Arial" pitchFamily="34" charset="0"/>
              </a:rPr>
              <a:t>&lt;TR&gt; There are some fundamental things we need to look at and learn from the history of the OT</a:t>
            </a:r>
          </a:p>
        </p:txBody>
      </p:sp>
    </p:spTree>
    <p:extLst>
      <p:ext uri="{BB962C8B-B14F-4D97-AF65-F5344CB8AC3E}">
        <p14:creationId xmlns:p14="http://schemas.microsoft.com/office/powerpoint/2010/main" val="1412552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55CEC2BD-A144-496D-8A54-E192901FC9A7}" type="slidenum">
              <a:rPr lang="en-US" sz="1200" i="0" smtClean="0">
                <a:solidFill>
                  <a:prstClr val="black"/>
                </a:solidFill>
                <a:latin typeface="Arial" pitchFamily="34" charset="0"/>
              </a:rPr>
              <a:pPr eaLnBrk="1" hangingPunct="1"/>
              <a:t>6</a:t>
            </a:fld>
            <a:endParaRPr lang="en-US" sz="1200" i="0" smtClean="0">
              <a:solidFill>
                <a:prstClr val="black"/>
              </a:solidFill>
              <a:latin typeface="Arial" pitchFamily="34"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cs typeface="Arial" pitchFamily="34" charset="0"/>
              </a:rPr>
              <a:t>This is it. God is holy. All of the interaction that we have with and from God is determined by this fact.</a:t>
            </a:r>
          </a:p>
          <a:p>
            <a:pPr eaLnBrk="1" hangingPunct="1"/>
            <a:r>
              <a:rPr lang="en-US" smtClean="0">
                <a:latin typeface="Arial" pitchFamily="34" charset="0"/>
                <a:cs typeface="Arial" pitchFamily="34" charset="0"/>
              </a:rPr>
              <a:t>We could spend all of out time just examining the various facets of God’s holiness. </a:t>
            </a:r>
          </a:p>
          <a:p>
            <a:pPr eaLnBrk="1" hangingPunct="1"/>
            <a:r>
              <a:rPr lang="en-US" smtClean="0">
                <a:latin typeface="Arial" pitchFamily="34" charset="0"/>
                <a:cs typeface="Arial" pitchFamily="34" charset="0"/>
              </a:rPr>
              <a:t>&lt;But we must grasp the importance of this fact and what it means to us&gt;</a:t>
            </a:r>
          </a:p>
        </p:txBody>
      </p:sp>
    </p:spTree>
    <p:extLst>
      <p:ext uri="{BB962C8B-B14F-4D97-AF65-F5344CB8AC3E}">
        <p14:creationId xmlns:p14="http://schemas.microsoft.com/office/powerpoint/2010/main" val="3484783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BB8FC78B-5571-417A-B49F-FC157F61B79E}" type="slidenum">
              <a:rPr lang="en-US" sz="1200" i="0" smtClean="0">
                <a:solidFill>
                  <a:prstClr val="black"/>
                </a:solidFill>
                <a:latin typeface="Arial" pitchFamily="34" charset="0"/>
              </a:rPr>
              <a:pPr eaLnBrk="1" hangingPunct="1"/>
              <a:t>7</a:t>
            </a:fld>
            <a:endParaRPr lang="en-US" sz="1200" i="0" smtClean="0">
              <a:solidFill>
                <a:prstClr val="black"/>
              </a:solidFill>
              <a:latin typeface="Arial" pitchFamily="3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400" smtClean="0">
                <a:latin typeface="Arial" pitchFamily="34" charset="0"/>
                <a:cs typeface="Arial" pitchFamily="34" charset="0"/>
              </a:rPr>
              <a:t>God is of such purity and sin is such a revulsion that he cannot look upon sin. (Charged filings when confronted with a magnet).</a:t>
            </a:r>
          </a:p>
          <a:p>
            <a:pPr eaLnBrk="1" hangingPunct="1"/>
            <a:endParaRPr lang="en-US" sz="1400" b="1" smtClean="0">
              <a:latin typeface="Arial" pitchFamily="34" charset="0"/>
              <a:cs typeface="Arial" pitchFamily="34" charset="0"/>
            </a:endParaRPr>
          </a:p>
          <a:p>
            <a:pPr eaLnBrk="1" hangingPunct="1"/>
            <a:r>
              <a:rPr lang="en-US" sz="1400" b="1" smtClean="0">
                <a:latin typeface="Arial" pitchFamily="34" charset="0"/>
                <a:cs typeface="Arial" pitchFamily="34" charset="0"/>
              </a:rPr>
              <a:t>&lt;TR&gt; It is even worse</a:t>
            </a:r>
          </a:p>
        </p:txBody>
      </p:sp>
    </p:spTree>
    <p:extLst>
      <p:ext uri="{BB962C8B-B14F-4D97-AF65-F5344CB8AC3E}">
        <p14:creationId xmlns:p14="http://schemas.microsoft.com/office/powerpoint/2010/main" val="1247088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DFB24A4A-F895-4229-BD26-A032D5B4F373}" type="slidenum">
              <a:rPr lang="en-US" sz="1200" i="0" smtClean="0">
                <a:solidFill>
                  <a:prstClr val="black"/>
                </a:solidFill>
                <a:latin typeface="Arial" pitchFamily="34" charset="0"/>
              </a:rPr>
              <a:pPr eaLnBrk="1" hangingPunct="1"/>
              <a:t>8</a:t>
            </a:fld>
            <a:endParaRPr lang="en-US" sz="1200" i="0" smtClean="0">
              <a:solidFill>
                <a:prstClr val="black"/>
              </a:solidFill>
              <a:latin typeface="Arial" pitchFamily="34"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itchFamily="34" charset="0"/>
                <a:cs typeface="Arial" pitchFamily="34" charset="0"/>
              </a:rPr>
              <a:t>That’s why when sin (any sin) separates us from God is described in most drastic terms. </a:t>
            </a:r>
          </a:p>
          <a:p>
            <a:pPr eaLnBrk="1" hangingPunct="1"/>
            <a:r>
              <a:rPr lang="en-US" smtClean="0">
                <a:latin typeface="Arial" pitchFamily="34" charset="0"/>
                <a:cs typeface="Arial" pitchFamily="34" charset="0"/>
              </a:rPr>
              <a:t>Spiritual Death – (not 5 minutes in the naughty corner for you Supernanny fans)</a:t>
            </a:r>
          </a:p>
          <a:p>
            <a:pPr eaLnBrk="1" hangingPunct="1"/>
            <a:r>
              <a:rPr lang="en-US" smtClean="0">
                <a:latin typeface="Arial" pitchFamily="34" charset="0"/>
                <a:cs typeface="Arial" pitchFamily="34" charset="0"/>
              </a:rPr>
              <a:t>Our culture continues to diminish sin, while God demands holiness</a:t>
            </a:r>
          </a:p>
          <a:p>
            <a:pPr eaLnBrk="1" hangingPunct="1"/>
            <a:r>
              <a:rPr lang="en-US" smtClean="0">
                <a:latin typeface="Arial" pitchFamily="34" charset="0"/>
                <a:cs typeface="Arial" pitchFamily="34" charset="0"/>
              </a:rPr>
              <a:t>&lt;TR&gt; This is what Romans 6:23 tells us about the wages of sin…</a:t>
            </a:r>
          </a:p>
        </p:txBody>
      </p:sp>
    </p:spTree>
    <p:extLst>
      <p:ext uri="{BB962C8B-B14F-4D97-AF65-F5344CB8AC3E}">
        <p14:creationId xmlns:p14="http://schemas.microsoft.com/office/powerpoint/2010/main" val="308830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fld id="{7DE4FABC-4CBB-465C-B41C-58260FEC62D7}" type="slidenum">
              <a:rPr lang="en-US" sz="1200" i="0" smtClean="0">
                <a:solidFill>
                  <a:prstClr val="black"/>
                </a:solidFill>
                <a:latin typeface="Arial" pitchFamily="34" charset="0"/>
              </a:rPr>
              <a:pPr eaLnBrk="1" hangingPunct="1"/>
              <a:t>9</a:t>
            </a:fld>
            <a:endParaRPr lang="en-US" sz="1200" i="0" smtClean="0">
              <a:solidFill>
                <a:prstClr val="black"/>
              </a:solidFill>
              <a:latin typeface="Arial" pitchFamily="3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600" b="1" smtClean="0">
                <a:latin typeface="Arial" pitchFamily="34" charset="0"/>
                <a:cs typeface="Arial" pitchFamily="34" charset="0"/>
              </a:rPr>
              <a:t>Notice how the terms SIN and DEATH are related</a:t>
            </a:r>
          </a:p>
          <a:p>
            <a:pPr eaLnBrk="1" hangingPunct="1"/>
            <a:r>
              <a:rPr lang="en-US" sz="1600" b="1" smtClean="0">
                <a:latin typeface="Arial" pitchFamily="34" charset="0"/>
                <a:cs typeface="Arial" pitchFamily="34" charset="0"/>
              </a:rPr>
              <a:t>&lt;TR&gt;But here is where the problem gets serious…</a:t>
            </a:r>
          </a:p>
        </p:txBody>
      </p:sp>
    </p:spTree>
    <p:extLst>
      <p:ext uri="{BB962C8B-B14F-4D97-AF65-F5344CB8AC3E}">
        <p14:creationId xmlns:p14="http://schemas.microsoft.com/office/powerpoint/2010/main" val="2159553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975298" name="Picture 2" descr="MCBD08305_0000[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1975301" name="Rectangle 5"/>
          <p:cNvSpPr>
            <a:spLocks noGrp="1" noChangeArrowheads="1"/>
          </p:cNvSpPr>
          <p:nvPr>
            <p:ph type="dt" sz="half" idx="2"/>
          </p:nvPr>
        </p:nvSpPr>
        <p:spPr/>
        <p:txBody>
          <a:bodyPr/>
          <a:lstStyle>
            <a:lvl1pPr>
              <a:defRPr/>
            </a:lvl1pPr>
          </a:lstStyle>
          <a:p>
            <a:endParaRPr lang="en-US"/>
          </a:p>
        </p:txBody>
      </p:sp>
      <p:sp>
        <p:nvSpPr>
          <p:cNvPr id="1975302" name="Rectangle 6"/>
          <p:cNvSpPr>
            <a:spLocks noGrp="1" noChangeArrowheads="1"/>
          </p:cNvSpPr>
          <p:nvPr>
            <p:ph type="ftr" sz="quarter" idx="3"/>
          </p:nvPr>
        </p:nvSpPr>
        <p:spPr/>
        <p:txBody>
          <a:bodyPr/>
          <a:lstStyle>
            <a:lvl1pPr>
              <a:defRPr/>
            </a:lvl1pPr>
          </a:lstStyle>
          <a:p>
            <a:endParaRPr lang="en-US"/>
          </a:p>
        </p:txBody>
      </p:sp>
      <p:sp>
        <p:nvSpPr>
          <p:cNvPr id="1975303" name="Rectangle 7"/>
          <p:cNvSpPr>
            <a:spLocks noGrp="1" noChangeArrowheads="1"/>
          </p:cNvSpPr>
          <p:nvPr>
            <p:ph type="sldNum" sz="quarter" idx="4"/>
          </p:nvPr>
        </p:nvSpPr>
        <p:spPr/>
        <p:txBody>
          <a:bodyPr/>
          <a:lstStyle>
            <a:lvl1pPr>
              <a:defRPr/>
            </a:lvl1pPr>
          </a:lstStyle>
          <a:p>
            <a:fld id="{6DB53F4E-FA51-49FA-867B-719D5984ADF2}"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B608AC-023B-4146-8C5E-26C5A804F1A0}"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975298" name="Picture 2" descr="MCBD08305_0000[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1975301" name="Rectangle 5"/>
          <p:cNvSpPr>
            <a:spLocks noGrp="1" noChangeArrowheads="1"/>
          </p:cNvSpPr>
          <p:nvPr>
            <p:ph type="dt" sz="half" idx="2"/>
          </p:nvPr>
        </p:nvSpPr>
        <p:spPr/>
        <p:txBody>
          <a:bodyPr/>
          <a:lstStyle>
            <a:lvl1pPr>
              <a:defRPr/>
            </a:lvl1pPr>
          </a:lstStyle>
          <a:p>
            <a:endParaRPr lang="en-US">
              <a:solidFill>
                <a:srgbClr val="000000"/>
              </a:solidFill>
            </a:endParaRPr>
          </a:p>
        </p:txBody>
      </p:sp>
      <p:sp>
        <p:nvSpPr>
          <p:cNvPr id="1975302" name="Rectangle 6"/>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1975303" name="Rectangle 7"/>
          <p:cNvSpPr>
            <a:spLocks noGrp="1" noChangeArrowheads="1"/>
          </p:cNvSpPr>
          <p:nvPr>
            <p:ph type="sldNum" sz="quarter" idx="4"/>
          </p:nvPr>
        </p:nvSpPr>
        <p:spPr/>
        <p:txBody>
          <a:bodyPr/>
          <a:lstStyle>
            <a:lvl1pPr>
              <a:defRPr/>
            </a:lvl1pPr>
          </a:lstStyle>
          <a:p>
            <a:fld id="{6DB53F4E-FA51-49FA-867B-719D5984ADF2}"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F34765C-B0FE-431B-8BFE-B239D06C95AC}"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9B00E6-1787-41C2-BB44-E7B3C0111DEA}"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4767D5B-7F1C-4ACA-B5FD-DD51C4FF2191}"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E44AEFC-A89D-419E-97F9-1EFD52AD3ABE}"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BAF4179-059D-470F-A30C-E56A8C2256AF}"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6A91CE4-4215-4F4F-936D-9E3B9677C0F5}"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73EE5AA-88CD-4405-903E-577A17A1C4D4}"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20D8DE2-DD3C-4544-A2E9-148A2BB2799C}"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EB608AC-023B-4146-8C5E-26C5A804F1A0}"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32BAFA4-926B-4984-B6C4-0135113DD18D}"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32BAFA4-926B-4984-B6C4-0135113DD18D}"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F65CB6B-8FDC-4783-B5E2-8B986D470D9D}"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9E44696-B91D-4891-BF8E-322F81D9354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732267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B6B1F8-0243-409D-840D-F54392402D5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006415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0AB3744-7EF9-449E-BD95-E8B99196166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089337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9E653D1-C28E-4E89-87E4-EEE151A6385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031707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9630F8BD-FA01-412D-80C3-3C597236C2F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359157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B5D4C2E-72CD-4664-A539-A97BD5FB18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218650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DF060EA-ADB0-4123-8588-E946FB2442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19910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F7F4156-D62F-409B-8DFF-91E6C4B7C4C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048225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F65CB6B-8FDC-4783-B5E2-8B986D470D9D}"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18C72C2-3841-439E-AC20-B372142371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176200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4D3475C-68DD-4FD5-98B0-05C56033EA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10579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20082AB-84B8-4954-9861-A2B8FC9BB06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353157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430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430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71E5BA74-DFB7-4C91-ADC7-876DF2A91C3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3131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MCBD08305_0000[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AB29C89F-C664-4D81-A233-39B21000A9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4622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BCC3758-0133-49D3-AF86-9CF809AD60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96110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EBA81C3-BF9C-49F1-A21B-1443F102FB2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92127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6F83FF98-3F8A-4464-8BF4-4C410DAE1A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57584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16512A1D-6A83-4022-ABAD-4C2222210C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274261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C1EDCE71-9846-4D72-8B8F-4B5B4242AF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85709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MCBD08305_0000[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BBE88AF9-362A-44E4-AC3D-B290B78AE6F1}"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C4A2386D-3365-44E4-B70C-A61954424F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084918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D9209173-5BEE-4DE2-81D5-A594685C568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4561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0DE773C1-40AF-4F20-8F01-201AFF5404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166133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78A7A5E6-CDF9-49D3-95BA-F374132048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3090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D3D9811-E7F3-4F5E-8EB6-E5D3CCA120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7420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52C5B283-1E6B-47AA-8F50-E86556A8F0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81094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4138"/>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20673C4F-4AAA-47D7-B992-1C3EB9A541F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75852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74650" y="387350"/>
            <a:ext cx="8474075" cy="8493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41112833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MCBD08305_0000[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FF1E20E3-5717-44C6-A449-7394801FA4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20297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1C8EC5B-074D-420E-A2CC-EBD3DC7771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44169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FE07E584-712A-4EEE-A7AC-94F6F809930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40FA778-6A55-4A44-A7CD-5B9A25FCAB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1646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9F5FB23-8321-4554-8F85-F8F45CE30B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87551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66B3338A-3E4A-412F-8C26-39DFF0EBBE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63359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86E75957-1D7D-455D-8CD8-8B547ACEF8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11299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C1DE52F6-540E-48F7-8B74-77B25AD5C0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45342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2649646-5B89-4861-87E7-F86201461F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8765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1644BA63-4726-440D-BF7A-A5249C7865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52627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9236378-9991-45A4-BA63-3D2AD41AFE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03199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F690406-F679-4456-A434-199CB5C6E8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5161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0E31D90C-2FAF-4D0E-A876-9C40470BFF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179818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48D7116-E0BA-487A-9262-27318EF19E4D}"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975298" name="Picture 2" descr="MCBD08305_0000[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1975301" name="Rectangle 5"/>
          <p:cNvSpPr>
            <a:spLocks noGrp="1" noChangeArrowheads="1"/>
          </p:cNvSpPr>
          <p:nvPr>
            <p:ph type="dt" sz="half" idx="2"/>
          </p:nvPr>
        </p:nvSpPr>
        <p:spPr/>
        <p:txBody>
          <a:bodyPr/>
          <a:lstStyle>
            <a:lvl1pPr>
              <a:defRPr/>
            </a:lvl1pPr>
          </a:lstStyle>
          <a:p>
            <a:endParaRPr lang="en-US">
              <a:solidFill>
                <a:srgbClr val="000000"/>
              </a:solidFill>
            </a:endParaRPr>
          </a:p>
        </p:txBody>
      </p:sp>
      <p:sp>
        <p:nvSpPr>
          <p:cNvPr id="1975302" name="Rectangle 6"/>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1975303" name="Rectangle 7"/>
          <p:cNvSpPr>
            <a:spLocks noGrp="1" noChangeArrowheads="1"/>
          </p:cNvSpPr>
          <p:nvPr>
            <p:ph type="sldNum" sz="quarter" idx="4"/>
          </p:nvPr>
        </p:nvSpPr>
        <p:spPr/>
        <p:txBody>
          <a:bodyPr/>
          <a:lstStyle>
            <a:lvl1pPr>
              <a:defRPr/>
            </a:lvl1pPr>
          </a:lstStyle>
          <a:p>
            <a:fld id="{6DB53F4E-FA51-49FA-867B-719D5984ADF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230300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F34765C-B0FE-431B-8BFE-B239D06C95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418314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9B00E6-1787-41C2-BB44-E7B3C0111DE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932897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4767D5B-7F1C-4ACA-B5FD-DD51C4FF219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898676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E44AEFC-A89D-419E-97F9-1EFD52AD3A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64263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BAF4179-059D-470F-A30C-E56A8C2256A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164166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6A91CE4-4215-4F4F-936D-9E3B9677C0F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511324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73EE5AA-88CD-4405-903E-577A17A1C4D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307445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20D8DE2-DD3C-4544-A2E9-148A2BB2799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200495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EB608AC-023B-4146-8C5E-26C5A804F1A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258659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542CFDF-2C41-4FAE-842B-3D264EB057C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32BAFA4-926B-4984-B6C4-0135113DD1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349344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F65CB6B-8FDC-4783-B5E2-8B986D470D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153965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MCBD08305_0000[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FF1E20E3-5717-44C6-A449-7394801FA4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955896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1C8EC5B-074D-420E-A2CC-EBD3DC7771B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311643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40FA778-6A55-4A44-A7CD-5B9A25FCAB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075500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9F5FB23-8321-4554-8F85-F8F45CE30B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541226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66B3338A-3E4A-412F-8C26-39DFF0EBBE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798669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86E75957-1D7D-455D-8CD8-8B547ACEF8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283756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C1DE52F6-540E-48F7-8B74-77B25AD5C0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810060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2649646-5B89-4861-87E7-F86201461FF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7654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D2EF8014-ED75-4D14-B277-847EFF4663D8}"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1644BA63-4726-440D-BF7A-A5249C7865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2105688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19236378-9991-45A4-BA63-3D2AD41AFE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467958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F690406-F679-4456-A434-199CB5C6E8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058710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0E31D90C-2FAF-4D0E-A876-9C40470BFF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3572443"/>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MCBD08305_0000[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BBE88AF9-362A-44E4-AC3D-B290B78AE6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758774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FE07E584-712A-4EEE-A7AC-94F6F80993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0392155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48D7116-E0BA-487A-9262-27318EF19E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127468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542CFDF-2C41-4FAE-842B-3D264EB057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8798653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D2EF8014-ED75-4D14-B277-847EFF4663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668846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BDD771FC-6E64-4A5C-AEAB-5E677B1895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4120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BDD771FC-6E64-4A5C-AEAB-5E677B18951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167588EA-50DF-4820-992B-0C903591E8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672790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8053240-75F8-41DE-8B86-374839A302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172753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4E263B0-D127-4975-923C-80F349EC13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8389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D75DD4E-7441-4414-9AE2-AE67E5CCA3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241552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C166D47-2B26-4AFE-BF3A-C151C154A5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614745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456A1DC9-73C6-4A34-9BD6-02695254B4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876595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4138"/>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3D9A4FB-C814-4E60-A17C-5275AEBC8C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818585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975298" name="Picture 2" descr="MCBD08305_0000[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1975301" name="Rectangle 5"/>
          <p:cNvSpPr>
            <a:spLocks noGrp="1" noChangeArrowheads="1"/>
          </p:cNvSpPr>
          <p:nvPr>
            <p:ph type="dt" sz="half" idx="2"/>
          </p:nvPr>
        </p:nvSpPr>
        <p:spPr/>
        <p:txBody>
          <a:bodyPr/>
          <a:lstStyle>
            <a:lvl1pPr>
              <a:defRPr/>
            </a:lvl1pPr>
          </a:lstStyle>
          <a:p>
            <a:endParaRPr lang="en-US">
              <a:solidFill>
                <a:srgbClr val="000000"/>
              </a:solidFill>
              <a:cs typeface="Arial"/>
            </a:endParaRPr>
          </a:p>
        </p:txBody>
      </p:sp>
      <p:sp>
        <p:nvSpPr>
          <p:cNvPr id="1975302" name="Rectangle 6"/>
          <p:cNvSpPr>
            <a:spLocks noGrp="1" noChangeArrowheads="1"/>
          </p:cNvSpPr>
          <p:nvPr>
            <p:ph type="ftr" sz="quarter" idx="3"/>
          </p:nvPr>
        </p:nvSpPr>
        <p:spPr/>
        <p:txBody>
          <a:bodyPr/>
          <a:lstStyle>
            <a:lvl1pPr>
              <a:defRPr/>
            </a:lvl1pPr>
          </a:lstStyle>
          <a:p>
            <a:pPr algn="ctr"/>
            <a:endParaRPr lang="en-US">
              <a:solidFill>
                <a:srgbClr val="000000"/>
              </a:solidFill>
              <a:cs typeface="Arial"/>
            </a:endParaRPr>
          </a:p>
        </p:txBody>
      </p:sp>
      <p:sp>
        <p:nvSpPr>
          <p:cNvPr id="1975303" name="Rectangle 7"/>
          <p:cNvSpPr>
            <a:spLocks noGrp="1" noChangeArrowheads="1"/>
          </p:cNvSpPr>
          <p:nvPr>
            <p:ph type="sldNum" sz="quarter" idx="4"/>
          </p:nvPr>
        </p:nvSpPr>
        <p:spPr/>
        <p:txBody>
          <a:bodyPr/>
          <a:lstStyle>
            <a:lvl1pPr>
              <a:defRPr/>
            </a:lvl1pPr>
          </a:lstStyle>
          <a:p>
            <a:fld id="{6DB53F4E-FA51-49FA-867B-719D5984ADF2}" type="slidenum">
              <a:rPr lang="en-US">
                <a:solidFill>
                  <a:srgbClr val="000000"/>
                </a:solidFill>
                <a:cs typeface="Arial"/>
              </a:rPr>
              <a:pPr/>
              <a:t>‹#›</a:t>
            </a:fld>
            <a:endParaRPr lang="en-US">
              <a:solidFill>
                <a:srgbClr val="000000"/>
              </a:solidFill>
              <a:cs typeface="Arial"/>
            </a:endParaRPr>
          </a:p>
        </p:txBody>
      </p:sp>
    </p:spTree>
    <p:extLst>
      <p:ext uri="{BB962C8B-B14F-4D97-AF65-F5344CB8AC3E}">
        <p14:creationId xmlns:p14="http://schemas.microsoft.com/office/powerpoint/2010/main" val="135916182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cs typeface="Arial"/>
            </a:endParaRPr>
          </a:p>
        </p:txBody>
      </p:sp>
      <p:sp>
        <p:nvSpPr>
          <p:cNvPr id="5" name="Footer Placeholder 4"/>
          <p:cNvSpPr>
            <a:spLocks noGrp="1"/>
          </p:cNvSpPr>
          <p:nvPr>
            <p:ph type="ftr" sz="quarter" idx="11"/>
          </p:nvPr>
        </p:nvSpPr>
        <p:spPr/>
        <p:txBody>
          <a:bodyPr/>
          <a:lstStyle>
            <a:lvl1pPr>
              <a:defRPr/>
            </a:lvl1pPr>
          </a:lstStyle>
          <a:p>
            <a:pPr algn="ctr"/>
            <a:endParaRPr lang="en-US">
              <a:solidFill>
                <a:srgbClr val="000000"/>
              </a:solidFill>
              <a:cs typeface="Arial"/>
            </a:endParaRPr>
          </a:p>
        </p:txBody>
      </p:sp>
      <p:sp>
        <p:nvSpPr>
          <p:cNvPr id="6" name="Slide Number Placeholder 5"/>
          <p:cNvSpPr>
            <a:spLocks noGrp="1"/>
          </p:cNvSpPr>
          <p:nvPr>
            <p:ph type="sldNum" sz="quarter" idx="12"/>
          </p:nvPr>
        </p:nvSpPr>
        <p:spPr/>
        <p:txBody>
          <a:bodyPr/>
          <a:lstStyle>
            <a:lvl1pPr>
              <a:defRPr/>
            </a:lvl1pPr>
          </a:lstStyle>
          <a:p>
            <a:fld id="{9F34765C-B0FE-431B-8BFE-B239D06C95AC}" type="slidenum">
              <a:rPr lang="en-US">
                <a:solidFill>
                  <a:srgbClr val="000000"/>
                </a:solidFill>
                <a:cs typeface="Arial"/>
              </a:rPr>
              <a:pPr/>
              <a:t>‹#›</a:t>
            </a:fld>
            <a:endParaRPr lang="en-US">
              <a:solidFill>
                <a:srgbClr val="000000"/>
              </a:solidFill>
              <a:cs typeface="Arial"/>
            </a:endParaRPr>
          </a:p>
        </p:txBody>
      </p:sp>
    </p:spTree>
    <p:extLst>
      <p:ext uri="{BB962C8B-B14F-4D97-AF65-F5344CB8AC3E}">
        <p14:creationId xmlns:p14="http://schemas.microsoft.com/office/powerpoint/2010/main" val="80431950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cs typeface="Arial"/>
            </a:endParaRPr>
          </a:p>
        </p:txBody>
      </p:sp>
      <p:sp>
        <p:nvSpPr>
          <p:cNvPr id="5" name="Footer Placeholder 4"/>
          <p:cNvSpPr>
            <a:spLocks noGrp="1"/>
          </p:cNvSpPr>
          <p:nvPr>
            <p:ph type="ftr" sz="quarter" idx="11"/>
          </p:nvPr>
        </p:nvSpPr>
        <p:spPr/>
        <p:txBody>
          <a:bodyPr/>
          <a:lstStyle>
            <a:lvl1pPr>
              <a:defRPr/>
            </a:lvl1pPr>
          </a:lstStyle>
          <a:p>
            <a:pPr algn="ctr"/>
            <a:endParaRPr lang="en-US">
              <a:solidFill>
                <a:srgbClr val="000000"/>
              </a:solidFill>
              <a:cs typeface="Arial"/>
            </a:endParaRPr>
          </a:p>
        </p:txBody>
      </p:sp>
      <p:sp>
        <p:nvSpPr>
          <p:cNvPr id="6" name="Slide Number Placeholder 5"/>
          <p:cNvSpPr>
            <a:spLocks noGrp="1"/>
          </p:cNvSpPr>
          <p:nvPr>
            <p:ph type="sldNum" sz="quarter" idx="12"/>
          </p:nvPr>
        </p:nvSpPr>
        <p:spPr/>
        <p:txBody>
          <a:bodyPr/>
          <a:lstStyle>
            <a:lvl1pPr>
              <a:defRPr/>
            </a:lvl1pPr>
          </a:lstStyle>
          <a:p>
            <a:fld id="{579B00E6-1787-41C2-BB44-E7B3C0111DEA}" type="slidenum">
              <a:rPr lang="en-US">
                <a:solidFill>
                  <a:srgbClr val="000000"/>
                </a:solidFill>
                <a:cs typeface="Arial"/>
              </a:rPr>
              <a:pPr/>
              <a:t>‹#›</a:t>
            </a:fld>
            <a:endParaRPr lang="en-US">
              <a:solidFill>
                <a:srgbClr val="000000"/>
              </a:solidFill>
              <a:cs typeface="Arial"/>
            </a:endParaRPr>
          </a:p>
        </p:txBody>
      </p:sp>
    </p:spTree>
    <p:extLst>
      <p:ext uri="{BB962C8B-B14F-4D97-AF65-F5344CB8AC3E}">
        <p14:creationId xmlns:p14="http://schemas.microsoft.com/office/powerpoint/2010/main" val="32590572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167588EA-50DF-4820-992B-0C903591E8E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cs typeface="Arial"/>
            </a:endParaRPr>
          </a:p>
        </p:txBody>
      </p:sp>
      <p:sp>
        <p:nvSpPr>
          <p:cNvPr id="6" name="Footer Placeholder 5"/>
          <p:cNvSpPr>
            <a:spLocks noGrp="1"/>
          </p:cNvSpPr>
          <p:nvPr>
            <p:ph type="ftr" sz="quarter" idx="11"/>
          </p:nvPr>
        </p:nvSpPr>
        <p:spPr/>
        <p:txBody>
          <a:bodyPr/>
          <a:lstStyle>
            <a:lvl1pPr>
              <a:defRPr/>
            </a:lvl1pPr>
          </a:lstStyle>
          <a:p>
            <a:pPr algn="ctr"/>
            <a:endParaRPr lang="en-US">
              <a:solidFill>
                <a:srgbClr val="000000"/>
              </a:solidFill>
              <a:cs typeface="Arial"/>
            </a:endParaRPr>
          </a:p>
        </p:txBody>
      </p:sp>
      <p:sp>
        <p:nvSpPr>
          <p:cNvPr id="7" name="Slide Number Placeholder 6"/>
          <p:cNvSpPr>
            <a:spLocks noGrp="1"/>
          </p:cNvSpPr>
          <p:nvPr>
            <p:ph type="sldNum" sz="quarter" idx="12"/>
          </p:nvPr>
        </p:nvSpPr>
        <p:spPr/>
        <p:txBody>
          <a:bodyPr/>
          <a:lstStyle>
            <a:lvl1pPr>
              <a:defRPr/>
            </a:lvl1pPr>
          </a:lstStyle>
          <a:p>
            <a:fld id="{A4767D5B-7F1C-4ACA-B5FD-DD51C4FF2191}" type="slidenum">
              <a:rPr lang="en-US">
                <a:solidFill>
                  <a:srgbClr val="000000"/>
                </a:solidFill>
                <a:cs typeface="Arial"/>
              </a:rPr>
              <a:pPr/>
              <a:t>‹#›</a:t>
            </a:fld>
            <a:endParaRPr lang="en-US">
              <a:solidFill>
                <a:srgbClr val="000000"/>
              </a:solidFill>
              <a:cs typeface="Arial"/>
            </a:endParaRPr>
          </a:p>
        </p:txBody>
      </p:sp>
    </p:spTree>
    <p:extLst>
      <p:ext uri="{BB962C8B-B14F-4D97-AF65-F5344CB8AC3E}">
        <p14:creationId xmlns:p14="http://schemas.microsoft.com/office/powerpoint/2010/main" val="166955732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cs typeface="Arial"/>
            </a:endParaRPr>
          </a:p>
        </p:txBody>
      </p:sp>
      <p:sp>
        <p:nvSpPr>
          <p:cNvPr id="8" name="Footer Placeholder 7"/>
          <p:cNvSpPr>
            <a:spLocks noGrp="1"/>
          </p:cNvSpPr>
          <p:nvPr>
            <p:ph type="ftr" sz="quarter" idx="11"/>
          </p:nvPr>
        </p:nvSpPr>
        <p:spPr/>
        <p:txBody>
          <a:bodyPr/>
          <a:lstStyle>
            <a:lvl1pPr>
              <a:defRPr/>
            </a:lvl1pPr>
          </a:lstStyle>
          <a:p>
            <a:pPr algn="ctr"/>
            <a:endParaRPr lang="en-US">
              <a:solidFill>
                <a:srgbClr val="000000"/>
              </a:solidFill>
              <a:cs typeface="Arial"/>
            </a:endParaRPr>
          </a:p>
        </p:txBody>
      </p:sp>
      <p:sp>
        <p:nvSpPr>
          <p:cNvPr id="9" name="Slide Number Placeholder 8"/>
          <p:cNvSpPr>
            <a:spLocks noGrp="1"/>
          </p:cNvSpPr>
          <p:nvPr>
            <p:ph type="sldNum" sz="quarter" idx="12"/>
          </p:nvPr>
        </p:nvSpPr>
        <p:spPr/>
        <p:txBody>
          <a:bodyPr/>
          <a:lstStyle>
            <a:lvl1pPr>
              <a:defRPr/>
            </a:lvl1pPr>
          </a:lstStyle>
          <a:p>
            <a:fld id="{1E44AEFC-A89D-419E-97F9-1EFD52AD3ABE}" type="slidenum">
              <a:rPr lang="en-US">
                <a:solidFill>
                  <a:srgbClr val="000000"/>
                </a:solidFill>
                <a:cs typeface="Arial"/>
              </a:rPr>
              <a:pPr/>
              <a:t>‹#›</a:t>
            </a:fld>
            <a:endParaRPr lang="en-US">
              <a:solidFill>
                <a:srgbClr val="000000"/>
              </a:solidFill>
              <a:cs typeface="Arial"/>
            </a:endParaRPr>
          </a:p>
        </p:txBody>
      </p:sp>
    </p:spTree>
    <p:extLst>
      <p:ext uri="{BB962C8B-B14F-4D97-AF65-F5344CB8AC3E}">
        <p14:creationId xmlns:p14="http://schemas.microsoft.com/office/powerpoint/2010/main" val="3110323242"/>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cs typeface="Arial"/>
            </a:endParaRPr>
          </a:p>
        </p:txBody>
      </p:sp>
      <p:sp>
        <p:nvSpPr>
          <p:cNvPr id="4" name="Footer Placeholder 3"/>
          <p:cNvSpPr>
            <a:spLocks noGrp="1"/>
          </p:cNvSpPr>
          <p:nvPr>
            <p:ph type="ftr" sz="quarter" idx="11"/>
          </p:nvPr>
        </p:nvSpPr>
        <p:spPr/>
        <p:txBody>
          <a:bodyPr/>
          <a:lstStyle>
            <a:lvl1pPr>
              <a:defRPr/>
            </a:lvl1pPr>
          </a:lstStyle>
          <a:p>
            <a:pPr algn="ctr"/>
            <a:endParaRPr lang="en-US">
              <a:solidFill>
                <a:srgbClr val="000000"/>
              </a:solidFill>
              <a:cs typeface="Arial"/>
            </a:endParaRPr>
          </a:p>
        </p:txBody>
      </p:sp>
      <p:sp>
        <p:nvSpPr>
          <p:cNvPr id="5" name="Slide Number Placeholder 4"/>
          <p:cNvSpPr>
            <a:spLocks noGrp="1"/>
          </p:cNvSpPr>
          <p:nvPr>
            <p:ph type="sldNum" sz="quarter" idx="12"/>
          </p:nvPr>
        </p:nvSpPr>
        <p:spPr/>
        <p:txBody>
          <a:bodyPr/>
          <a:lstStyle>
            <a:lvl1pPr>
              <a:defRPr/>
            </a:lvl1pPr>
          </a:lstStyle>
          <a:p>
            <a:fld id="{3BAF4179-059D-470F-A30C-E56A8C2256AF}" type="slidenum">
              <a:rPr lang="en-US">
                <a:solidFill>
                  <a:srgbClr val="000000"/>
                </a:solidFill>
                <a:cs typeface="Arial"/>
              </a:rPr>
              <a:pPr/>
              <a:t>‹#›</a:t>
            </a:fld>
            <a:endParaRPr lang="en-US">
              <a:solidFill>
                <a:srgbClr val="000000"/>
              </a:solidFill>
              <a:cs typeface="Arial"/>
            </a:endParaRPr>
          </a:p>
        </p:txBody>
      </p:sp>
    </p:spTree>
    <p:extLst>
      <p:ext uri="{BB962C8B-B14F-4D97-AF65-F5344CB8AC3E}">
        <p14:creationId xmlns:p14="http://schemas.microsoft.com/office/powerpoint/2010/main" val="83895709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cs typeface="Arial"/>
            </a:endParaRPr>
          </a:p>
        </p:txBody>
      </p:sp>
      <p:sp>
        <p:nvSpPr>
          <p:cNvPr id="3" name="Footer Placeholder 2"/>
          <p:cNvSpPr>
            <a:spLocks noGrp="1"/>
          </p:cNvSpPr>
          <p:nvPr>
            <p:ph type="ftr" sz="quarter" idx="11"/>
          </p:nvPr>
        </p:nvSpPr>
        <p:spPr/>
        <p:txBody>
          <a:bodyPr/>
          <a:lstStyle>
            <a:lvl1pPr>
              <a:defRPr/>
            </a:lvl1pPr>
          </a:lstStyle>
          <a:p>
            <a:pPr algn="ctr"/>
            <a:endParaRPr lang="en-US">
              <a:solidFill>
                <a:srgbClr val="000000"/>
              </a:solidFill>
              <a:cs typeface="Arial"/>
            </a:endParaRPr>
          </a:p>
        </p:txBody>
      </p:sp>
      <p:sp>
        <p:nvSpPr>
          <p:cNvPr id="4" name="Slide Number Placeholder 3"/>
          <p:cNvSpPr>
            <a:spLocks noGrp="1"/>
          </p:cNvSpPr>
          <p:nvPr>
            <p:ph type="sldNum" sz="quarter" idx="12"/>
          </p:nvPr>
        </p:nvSpPr>
        <p:spPr/>
        <p:txBody>
          <a:bodyPr/>
          <a:lstStyle>
            <a:lvl1pPr>
              <a:defRPr/>
            </a:lvl1pPr>
          </a:lstStyle>
          <a:p>
            <a:fld id="{26A91CE4-4215-4F4F-936D-9E3B9677C0F5}" type="slidenum">
              <a:rPr lang="en-US">
                <a:solidFill>
                  <a:srgbClr val="000000"/>
                </a:solidFill>
                <a:cs typeface="Arial"/>
              </a:rPr>
              <a:pPr/>
              <a:t>‹#›</a:t>
            </a:fld>
            <a:endParaRPr lang="en-US">
              <a:solidFill>
                <a:srgbClr val="000000"/>
              </a:solidFill>
              <a:cs typeface="Arial"/>
            </a:endParaRPr>
          </a:p>
        </p:txBody>
      </p:sp>
    </p:spTree>
    <p:extLst>
      <p:ext uri="{BB962C8B-B14F-4D97-AF65-F5344CB8AC3E}">
        <p14:creationId xmlns:p14="http://schemas.microsoft.com/office/powerpoint/2010/main" val="279942043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cs typeface="Arial"/>
            </a:endParaRPr>
          </a:p>
        </p:txBody>
      </p:sp>
      <p:sp>
        <p:nvSpPr>
          <p:cNvPr id="6" name="Footer Placeholder 5"/>
          <p:cNvSpPr>
            <a:spLocks noGrp="1"/>
          </p:cNvSpPr>
          <p:nvPr>
            <p:ph type="ftr" sz="quarter" idx="11"/>
          </p:nvPr>
        </p:nvSpPr>
        <p:spPr/>
        <p:txBody>
          <a:bodyPr/>
          <a:lstStyle>
            <a:lvl1pPr>
              <a:defRPr/>
            </a:lvl1pPr>
          </a:lstStyle>
          <a:p>
            <a:pPr algn="ctr"/>
            <a:endParaRPr lang="en-US">
              <a:solidFill>
                <a:srgbClr val="000000"/>
              </a:solidFill>
              <a:cs typeface="Arial"/>
            </a:endParaRPr>
          </a:p>
        </p:txBody>
      </p:sp>
      <p:sp>
        <p:nvSpPr>
          <p:cNvPr id="7" name="Slide Number Placeholder 6"/>
          <p:cNvSpPr>
            <a:spLocks noGrp="1"/>
          </p:cNvSpPr>
          <p:nvPr>
            <p:ph type="sldNum" sz="quarter" idx="12"/>
          </p:nvPr>
        </p:nvSpPr>
        <p:spPr/>
        <p:txBody>
          <a:bodyPr/>
          <a:lstStyle>
            <a:lvl1pPr>
              <a:defRPr/>
            </a:lvl1pPr>
          </a:lstStyle>
          <a:p>
            <a:fld id="{373EE5AA-88CD-4405-903E-577A17A1C4D4}" type="slidenum">
              <a:rPr lang="en-US">
                <a:solidFill>
                  <a:srgbClr val="000000"/>
                </a:solidFill>
                <a:cs typeface="Arial"/>
              </a:rPr>
              <a:pPr/>
              <a:t>‹#›</a:t>
            </a:fld>
            <a:endParaRPr lang="en-US">
              <a:solidFill>
                <a:srgbClr val="000000"/>
              </a:solidFill>
              <a:cs typeface="Arial"/>
            </a:endParaRPr>
          </a:p>
        </p:txBody>
      </p:sp>
    </p:spTree>
    <p:extLst>
      <p:ext uri="{BB962C8B-B14F-4D97-AF65-F5344CB8AC3E}">
        <p14:creationId xmlns:p14="http://schemas.microsoft.com/office/powerpoint/2010/main" val="35174156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cs typeface="Arial"/>
            </a:endParaRPr>
          </a:p>
        </p:txBody>
      </p:sp>
      <p:sp>
        <p:nvSpPr>
          <p:cNvPr id="6" name="Footer Placeholder 5"/>
          <p:cNvSpPr>
            <a:spLocks noGrp="1"/>
          </p:cNvSpPr>
          <p:nvPr>
            <p:ph type="ftr" sz="quarter" idx="11"/>
          </p:nvPr>
        </p:nvSpPr>
        <p:spPr/>
        <p:txBody>
          <a:bodyPr/>
          <a:lstStyle>
            <a:lvl1pPr>
              <a:defRPr/>
            </a:lvl1pPr>
          </a:lstStyle>
          <a:p>
            <a:pPr algn="ctr"/>
            <a:endParaRPr lang="en-US">
              <a:solidFill>
                <a:srgbClr val="000000"/>
              </a:solidFill>
              <a:cs typeface="Arial"/>
            </a:endParaRPr>
          </a:p>
        </p:txBody>
      </p:sp>
      <p:sp>
        <p:nvSpPr>
          <p:cNvPr id="7" name="Slide Number Placeholder 6"/>
          <p:cNvSpPr>
            <a:spLocks noGrp="1"/>
          </p:cNvSpPr>
          <p:nvPr>
            <p:ph type="sldNum" sz="quarter" idx="12"/>
          </p:nvPr>
        </p:nvSpPr>
        <p:spPr/>
        <p:txBody>
          <a:bodyPr/>
          <a:lstStyle>
            <a:lvl1pPr>
              <a:defRPr/>
            </a:lvl1pPr>
          </a:lstStyle>
          <a:p>
            <a:fld id="{120D8DE2-DD3C-4544-A2E9-148A2BB2799C}" type="slidenum">
              <a:rPr lang="en-US">
                <a:solidFill>
                  <a:srgbClr val="000000"/>
                </a:solidFill>
                <a:cs typeface="Arial"/>
              </a:rPr>
              <a:pPr/>
              <a:t>‹#›</a:t>
            </a:fld>
            <a:endParaRPr lang="en-US">
              <a:solidFill>
                <a:srgbClr val="000000"/>
              </a:solidFill>
              <a:cs typeface="Arial"/>
            </a:endParaRPr>
          </a:p>
        </p:txBody>
      </p:sp>
    </p:spTree>
    <p:extLst>
      <p:ext uri="{BB962C8B-B14F-4D97-AF65-F5344CB8AC3E}">
        <p14:creationId xmlns:p14="http://schemas.microsoft.com/office/powerpoint/2010/main" val="110928189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cs typeface="Arial"/>
            </a:endParaRPr>
          </a:p>
        </p:txBody>
      </p:sp>
      <p:sp>
        <p:nvSpPr>
          <p:cNvPr id="5" name="Footer Placeholder 4"/>
          <p:cNvSpPr>
            <a:spLocks noGrp="1"/>
          </p:cNvSpPr>
          <p:nvPr>
            <p:ph type="ftr" sz="quarter" idx="11"/>
          </p:nvPr>
        </p:nvSpPr>
        <p:spPr/>
        <p:txBody>
          <a:bodyPr/>
          <a:lstStyle>
            <a:lvl1pPr>
              <a:defRPr/>
            </a:lvl1pPr>
          </a:lstStyle>
          <a:p>
            <a:pPr algn="ctr"/>
            <a:endParaRPr lang="en-US">
              <a:solidFill>
                <a:srgbClr val="000000"/>
              </a:solidFill>
              <a:cs typeface="Arial"/>
            </a:endParaRPr>
          </a:p>
        </p:txBody>
      </p:sp>
      <p:sp>
        <p:nvSpPr>
          <p:cNvPr id="6" name="Slide Number Placeholder 5"/>
          <p:cNvSpPr>
            <a:spLocks noGrp="1"/>
          </p:cNvSpPr>
          <p:nvPr>
            <p:ph type="sldNum" sz="quarter" idx="12"/>
          </p:nvPr>
        </p:nvSpPr>
        <p:spPr/>
        <p:txBody>
          <a:bodyPr/>
          <a:lstStyle>
            <a:lvl1pPr>
              <a:defRPr/>
            </a:lvl1pPr>
          </a:lstStyle>
          <a:p>
            <a:fld id="{0EB608AC-023B-4146-8C5E-26C5A804F1A0}" type="slidenum">
              <a:rPr lang="en-US">
                <a:solidFill>
                  <a:srgbClr val="000000"/>
                </a:solidFill>
                <a:cs typeface="Arial"/>
              </a:rPr>
              <a:pPr/>
              <a:t>‹#›</a:t>
            </a:fld>
            <a:endParaRPr lang="en-US">
              <a:solidFill>
                <a:srgbClr val="000000"/>
              </a:solidFill>
              <a:cs typeface="Arial"/>
            </a:endParaRPr>
          </a:p>
        </p:txBody>
      </p:sp>
    </p:spTree>
    <p:extLst>
      <p:ext uri="{BB962C8B-B14F-4D97-AF65-F5344CB8AC3E}">
        <p14:creationId xmlns:p14="http://schemas.microsoft.com/office/powerpoint/2010/main" val="67588024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cs typeface="Arial"/>
            </a:endParaRPr>
          </a:p>
        </p:txBody>
      </p:sp>
      <p:sp>
        <p:nvSpPr>
          <p:cNvPr id="5" name="Footer Placeholder 4"/>
          <p:cNvSpPr>
            <a:spLocks noGrp="1"/>
          </p:cNvSpPr>
          <p:nvPr>
            <p:ph type="ftr" sz="quarter" idx="11"/>
          </p:nvPr>
        </p:nvSpPr>
        <p:spPr/>
        <p:txBody>
          <a:bodyPr/>
          <a:lstStyle>
            <a:lvl1pPr>
              <a:defRPr/>
            </a:lvl1pPr>
          </a:lstStyle>
          <a:p>
            <a:pPr algn="ctr"/>
            <a:endParaRPr lang="en-US">
              <a:solidFill>
                <a:srgbClr val="000000"/>
              </a:solidFill>
              <a:cs typeface="Arial"/>
            </a:endParaRPr>
          </a:p>
        </p:txBody>
      </p:sp>
      <p:sp>
        <p:nvSpPr>
          <p:cNvPr id="6" name="Slide Number Placeholder 5"/>
          <p:cNvSpPr>
            <a:spLocks noGrp="1"/>
          </p:cNvSpPr>
          <p:nvPr>
            <p:ph type="sldNum" sz="quarter" idx="12"/>
          </p:nvPr>
        </p:nvSpPr>
        <p:spPr/>
        <p:txBody>
          <a:bodyPr/>
          <a:lstStyle>
            <a:lvl1pPr>
              <a:defRPr/>
            </a:lvl1pPr>
          </a:lstStyle>
          <a:p>
            <a:fld id="{132BAFA4-926B-4984-B6C4-0135113DD18D}" type="slidenum">
              <a:rPr lang="en-US">
                <a:solidFill>
                  <a:srgbClr val="000000"/>
                </a:solidFill>
                <a:cs typeface="Arial"/>
              </a:rPr>
              <a:pPr/>
              <a:t>‹#›</a:t>
            </a:fld>
            <a:endParaRPr lang="en-US">
              <a:solidFill>
                <a:srgbClr val="000000"/>
              </a:solidFill>
              <a:cs typeface="Arial"/>
            </a:endParaRPr>
          </a:p>
        </p:txBody>
      </p:sp>
    </p:spTree>
    <p:extLst>
      <p:ext uri="{BB962C8B-B14F-4D97-AF65-F5344CB8AC3E}">
        <p14:creationId xmlns:p14="http://schemas.microsoft.com/office/powerpoint/2010/main" val="272309820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cs typeface="Aria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lgn="ctr"/>
            <a:endParaRPr lang="en-US">
              <a:solidFill>
                <a:srgbClr val="000000"/>
              </a:solidFill>
              <a:cs typeface="Aria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F65CB6B-8FDC-4783-B5E2-8B986D470D9D}" type="slidenum">
              <a:rPr lang="en-US">
                <a:solidFill>
                  <a:srgbClr val="000000"/>
                </a:solidFill>
                <a:cs typeface="Arial"/>
              </a:rPr>
              <a:pPr/>
              <a:t>‹#›</a:t>
            </a:fld>
            <a:endParaRPr lang="en-US">
              <a:solidFill>
                <a:srgbClr val="000000"/>
              </a:solidFill>
              <a:cs typeface="Arial"/>
            </a:endParaRPr>
          </a:p>
        </p:txBody>
      </p:sp>
    </p:spTree>
    <p:extLst>
      <p:ext uri="{BB962C8B-B14F-4D97-AF65-F5344CB8AC3E}">
        <p14:creationId xmlns:p14="http://schemas.microsoft.com/office/powerpoint/2010/main" val="196035563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MCBD08305_0000[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BBE88AF9-362A-44E4-AC3D-B290B78AE6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9273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F34765C-B0FE-431B-8BFE-B239D06C95AC}"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C8053240-75F8-41DE-8B86-374839A30262}"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FE07E584-712A-4EEE-A7AC-94F6F80993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70001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48D7116-E0BA-487A-9262-27318EF19E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0389123"/>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542CFDF-2C41-4FAE-842B-3D264EB057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464921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D2EF8014-ED75-4D14-B277-847EFF4663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139856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BDD771FC-6E64-4A5C-AEAB-5E677B1895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1947682"/>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167588EA-50DF-4820-992B-0C903591E8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231663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8053240-75F8-41DE-8B86-374839A302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079772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4E263B0-D127-4975-923C-80F349EC13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1333429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D75DD4E-7441-4414-9AE2-AE67E5CCA3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028176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C166D47-2B26-4AFE-BF3A-C151C154A5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6885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4E263B0-D127-4975-923C-80F349EC137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456A1DC9-73C6-4A34-9BD6-02695254B4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128377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4138"/>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3D9A4FB-C814-4E60-A17C-5275AEBC8C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681613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74650" y="387350"/>
            <a:ext cx="8474075" cy="8493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2303375334"/>
      </p:ext>
    </p:extLst>
  </p:cSld>
  <p:clrMapOvr>
    <a:masterClrMapping/>
  </p:clrMapOvr>
  <p:transition spd="med">
    <p:random/>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975298" name="Picture 2" descr="MCBD08305_0000[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1975301" name="Rectangle 5"/>
          <p:cNvSpPr>
            <a:spLocks noGrp="1" noChangeArrowheads="1"/>
          </p:cNvSpPr>
          <p:nvPr>
            <p:ph type="dt" sz="half" idx="2"/>
          </p:nvPr>
        </p:nvSpPr>
        <p:spPr/>
        <p:txBody>
          <a:bodyPr/>
          <a:lstStyle>
            <a:lvl1pPr>
              <a:defRPr/>
            </a:lvl1pPr>
          </a:lstStyle>
          <a:p>
            <a:endParaRPr lang="en-US">
              <a:solidFill>
                <a:srgbClr val="000000"/>
              </a:solidFill>
            </a:endParaRPr>
          </a:p>
        </p:txBody>
      </p:sp>
      <p:sp>
        <p:nvSpPr>
          <p:cNvPr id="1975302" name="Rectangle 6"/>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1975303" name="Rectangle 7"/>
          <p:cNvSpPr>
            <a:spLocks noGrp="1" noChangeArrowheads="1"/>
          </p:cNvSpPr>
          <p:nvPr>
            <p:ph type="sldNum" sz="quarter" idx="4"/>
          </p:nvPr>
        </p:nvSpPr>
        <p:spPr/>
        <p:txBody>
          <a:bodyPr/>
          <a:lstStyle>
            <a:lvl1pPr>
              <a:defRPr/>
            </a:lvl1pPr>
          </a:lstStyle>
          <a:p>
            <a:fld id="{6DB53F4E-FA51-49FA-867B-719D5984ADF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054859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F34765C-B0FE-431B-8BFE-B239D06C95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15860853"/>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9B00E6-1787-41C2-BB44-E7B3C0111DE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5284593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4767D5B-7F1C-4ACA-B5FD-DD51C4FF219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4740079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E44AEFC-A89D-419E-97F9-1EFD52AD3A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3894237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BAF4179-059D-470F-A30C-E56A8C2256A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0063516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6A91CE4-4215-4F4F-936D-9E3B9677C0F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172951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D75DD4E-7441-4414-9AE2-AE67E5CCA30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73EE5AA-88CD-4405-903E-577A17A1C4D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6613813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20D8DE2-DD3C-4544-A2E9-148A2BB2799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101363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EB608AC-023B-4146-8C5E-26C5A804F1A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155721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32BAFA4-926B-4984-B6C4-0135113DD1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14857551"/>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F65CB6B-8FDC-4783-B5E2-8B986D470D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7442326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MCBD08305_0000[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61C74D2D-7394-4A29-8DF2-6AE05B80994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199919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3467100-E6E6-44C6-A086-212D87683F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829867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24E4E3D-5AAF-4A39-A3B0-8B29040473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224733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131B559A-0D6B-4887-8A87-75A402E3BC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4602552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6A80B7D4-935B-4ACA-8227-1E818C60D0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3990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4C166D47-2B26-4AFE-BF3A-C151C154A5E3}"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7C2C8A6D-E87A-4ABF-A3FD-9E2F8D8124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302389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DC7E8C95-3BC6-48CB-8BD6-B8A80E348C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8026818"/>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F32162AC-9142-4ED6-9DED-9B1D67D3BF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5590601"/>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FAEA90A7-6E36-4422-93DF-F862EF474E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762319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F4F4D35-7AAF-436B-A531-6FE503FDBF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9769743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15D1FEE-D271-453F-B8A9-A02B0414A8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66531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F4A2D9F2-DD28-4C08-8FF5-0E1B322891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6313116"/>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4138"/>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5D59B81A-58D9-4B9E-99ED-64B15F0F3F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638725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MCBD08305_0000[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61C74D2D-7394-4A29-8DF2-6AE05B80994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184662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93467100-E6E6-44C6-A086-212D87683F9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44679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456A1DC9-73C6-4A34-9BD6-02695254B46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24E4E3D-5AAF-4A39-A3B0-8B29040473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43703336"/>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131B559A-0D6B-4887-8A87-75A402E3BC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7740177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6A80B7D4-935B-4ACA-8227-1E818C60D0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8115093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7C2C8A6D-E87A-4ABF-A3FD-9E2F8D8124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95710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DC7E8C95-3BC6-48CB-8BD6-B8A80E348C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9449712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F32162AC-9142-4ED6-9DED-9B1D67D3BF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650282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FAEA90A7-6E36-4422-93DF-F862EF474E3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6166822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2F4F4D35-7AAF-436B-A531-6FE503FDBF0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405647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15D1FEE-D271-453F-B8A9-A02B0414A8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771809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F4A2D9F2-DD28-4C08-8FF5-0E1B322891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81210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4138"/>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3D9A4FB-C814-4E60-A17C-5275AEBC8C56}"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5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4138"/>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5D59B81A-58D9-4B9E-99ED-64B15F0F3F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087880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MCBD08305_0000[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p:txBody>
          <a:bodyPr/>
          <a:lstStyle>
            <a:lvl1pPr>
              <a:defRPr/>
            </a:lvl1pPr>
          </a:lstStyle>
          <a:p>
            <a:pPr>
              <a:defRPr/>
            </a:pPr>
            <a:fld id="{BBE88AF9-362A-44E4-AC3D-B290B78AE6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453699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FE07E584-712A-4EEE-A7AC-94F6F809930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498513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48D7116-E0BA-487A-9262-27318EF19E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252048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542CFDF-2C41-4FAE-842B-3D264EB057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53800815"/>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7"/>
          <p:cNvSpPr>
            <a:spLocks noGrp="1" noChangeArrowheads="1"/>
          </p:cNvSpPr>
          <p:nvPr>
            <p:ph type="sldNum" sz="quarter" idx="12"/>
          </p:nvPr>
        </p:nvSpPr>
        <p:spPr>
          <a:ln/>
        </p:spPr>
        <p:txBody>
          <a:bodyPr/>
          <a:lstStyle>
            <a:lvl1pPr>
              <a:defRPr/>
            </a:lvl1pPr>
          </a:lstStyle>
          <a:p>
            <a:pPr>
              <a:defRPr/>
            </a:pPr>
            <a:fld id="{D2EF8014-ED75-4D14-B277-847EFF4663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707592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BDD771FC-6E64-4A5C-AEAB-5E677B18951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984926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167588EA-50DF-4820-992B-0C903591E8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646672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C8053240-75F8-41DE-8B86-374839A302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0905211"/>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4E263B0-D127-4975-923C-80F349EC13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957456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74650" y="387350"/>
            <a:ext cx="8474075" cy="8493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AD75DD4E-7441-4414-9AE2-AE67E5CCA3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2035111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4C166D47-2B26-4AFE-BF3A-C151C154A5E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002937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7"/>
          <p:cNvSpPr>
            <a:spLocks noGrp="1" noChangeArrowheads="1"/>
          </p:cNvSpPr>
          <p:nvPr>
            <p:ph type="sldNum" sz="quarter" idx="12"/>
          </p:nvPr>
        </p:nvSpPr>
        <p:spPr>
          <a:ln/>
        </p:spPr>
        <p:txBody>
          <a:bodyPr/>
          <a:lstStyle>
            <a:lvl1pPr>
              <a:defRPr/>
            </a:lvl1pPr>
          </a:lstStyle>
          <a:p>
            <a:pPr>
              <a:defRPr/>
            </a:pPr>
            <a:fld id="{456A1DC9-73C6-4A34-9BD6-02695254B46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1824120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4138"/>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7"/>
          <p:cNvSpPr>
            <a:spLocks noGrp="1" noChangeArrowheads="1"/>
          </p:cNvSpPr>
          <p:nvPr>
            <p:ph type="sldNum" sz="quarter" idx="12"/>
          </p:nvPr>
        </p:nvSpPr>
        <p:spPr>
          <a:ln/>
        </p:spPr>
        <p:txBody>
          <a:bodyPr/>
          <a:lstStyle>
            <a:lvl1pPr>
              <a:defRPr/>
            </a:lvl1pPr>
          </a:lstStyle>
          <a:p>
            <a:pPr>
              <a:defRPr/>
            </a:pPr>
            <a:fld id="{E3D9A4FB-C814-4E60-A17C-5275AEBC8C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1980552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74650" y="387350"/>
            <a:ext cx="8474075" cy="84931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Tree>
    <p:extLst>
      <p:ext uri="{BB962C8B-B14F-4D97-AF65-F5344CB8AC3E}">
        <p14:creationId xmlns:p14="http://schemas.microsoft.com/office/powerpoint/2010/main" val="2386015068"/>
      </p:ext>
    </p:extLst>
  </p:cSld>
  <p:clrMapOvr>
    <a:masterClrMapping/>
  </p:clrMapOvr>
  <p:transition spd="med">
    <p:random/>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975298" name="Picture 2" descr="MCBD08305_0000[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1975301" name="Rectangle 5"/>
          <p:cNvSpPr>
            <a:spLocks noGrp="1" noChangeArrowheads="1"/>
          </p:cNvSpPr>
          <p:nvPr>
            <p:ph type="dt" sz="half" idx="2"/>
          </p:nvPr>
        </p:nvSpPr>
        <p:spPr/>
        <p:txBody>
          <a:bodyPr/>
          <a:lstStyle>
            <a:lvl1pPr>
              <a:defRPr/>
            </a:lvl1pPr>
          </a:lstStyle>
          <a:p>
            <a:endParaRPr lang="en-US">
              <a:solidFill>
                <a:srgbClr val="000000"/>
              </a:solidFill>
            </a:endParaRPr>
          </a:p>
        </p:txBody>
      </p:sp>
      <p:sp>
        <p:nvSpPr>
          <p:cNvPr id="1975302" name="Rectangle 6"/>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1975303" name="Rectangle 7"/>
          <p:cNvSpPr>
            <a:spLocks noGrp="1" noChangeArrowheads="1"/>
          </p:cNvSpPr>
          <p:nvPr>
            <p:ph type="sldNum" sz="quarter" idx="4"/>
          </p:nvPr>
        </p:nvSpPr>
        <p:spPr/>
        <p:txBody>
          <a:bodyPr/>
          <a:lstStyle>
            <a:lvl1pPr>
              <a:defRPr/>
            </a:lvl1pPr>
          </a:lstStyle>
          <a:p>
            <a:fld id="{6DB53F4E-FA51-49FA-867B-719D5984ADF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5953076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F34765C-B0FE-431B-8BFE-B239D06C95A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0717651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9B00E6-1787-41C2-BB44-E7B3C0111DE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794381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4767D5B-7F1C-4ACA-B5FD-DD51C4FF219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0530304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E44AEFC-A89D-419E-97F9-1EFD52AD3AB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101481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MCBD08305_0000[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defRPr/>
            </a:pPr>
            <a:endParaRPr lang="en-US"/>
          </a:p>
        </p:txBody>
      </p:sp>
      <p:sp>
        <p:nvSpPr>
          <p:cNvPr id="6" name="Rectangle 6"/>
          <p:cNvSpPr>
            <a:spLocks noGrp="1" noChangeArrowheads="1"/>
          </p:cNvSpPr>
          <p:nvPr>
            <p:ph type="ftr" sz="quarter" idx="11"/>
          </p:nvPr>
        </p:nvSpPr>
        <p:spPr/>
        <p:txBody>
          <a:bodyPr/>
          <a:lstStyle>
            <a:lvl1pPr>
              <a:defRPr/>
            </a:lvl1pPr>
          </a:lstStyle>
          <a:p>
            <a:pPr>
              <a:defRPr/>
            </a:pPr>
            <a:endParaRPr lang="en-US"/>
          </a:p>
        </p:txBody>
      </p:sp>
      <p:sp>
        <p:nvSpPr>
          <p:cNvPr id="7" name="Rectangle 7"/>
          <p:cNvSpPr>
            <a:spLocks noGrp="1" noChangeArrowheads="1"/>
          </p:cNvSpPr>
          <p:nvPr>
            <p:ph type="sldNum" sz="quarter" idx="12"/>
          </p:nvPr>
        </p:nvSpPr>
        <p:spPr/>
        <p:txBody>
          <a:bodyPr/>
          <a:lstStyle>
            <a:lvl1pPr>
              <a:defRPr/>
            </a:lvl1pPr>
          </a:lstStyle>
          <a:p>
            <a:pPr>
              <a:defRPr/>
            </a:pPr>
            <a:fld id="{3616C74A-CB36-4F29-B4B4-561914F81FC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BAF4179-059D-470F-A30C-E56A8C2256A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6072141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6A91CE4-4215-4F4F-936D-9E3B9677C0F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6804763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73EE5AA-88CD-4405-903E-577A17A1C4D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34288502"/>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20D8DE2-DD3C-4544-A2E9-148A2BB2799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6549071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EB608AC-023B-4146-8C5E-26C5A804F1A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1004831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32BAFA4-926B-4984-B6C4-0135113DD18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5708028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F65CB6B-8FDC-4783-B5E2-8B986D470D9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2712056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579C752E-4B0C-4E94-8ADA-77DED9EF3EB0}"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AE6CC4C4-C215-425C-B829-4B3315FD257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79B00E6-1787-41C2-BB44-E7B3C0111DEA}"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F3D226AA-B685-4474-9835-0A103F8B4C15}"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US"/>
          </a:p>
        </p:txBody>
      </p:sp>
      <p:sp>
        <p:nvSpPr>
          <p:cNvPr id="9" name="Rectangle 7"/>
          <p:cNvSpPr>
            <a:spLocks noGrp="1" noChangeArrowheads="1"/>
          </p:cNvSpPr>
          <p:nvPr>
            <p:ph type="sldNum" sz="quarter" idx="12"/>
          </p:nvPr>
        </p:nvSpPr>
        <p:spPr>
          <a:ln/>
        </p:spPr>
        <p:txBody>
          <a:bodyPr/>
          <a:lstStyle>
            <a:lvl1pPr>
              <a:defRPr/>
            </a:lvl1pPr>
          </a:lstStyle>
          <a:p>
            <a:pPr>
              <a:defRPr/>
            </a:pPr>
            <a:fld id="{148DD1AC-4F08-49FE-9DBF-8E38D19BFE39}"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E9841B92-2D5B-4313-BAE6-D9D7098202F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ln/>
        </p:spPr>
        <p:txBody>
          <a:bodyPr/>
          <a:lstStyle>
            <a:lvl1pPr>
              <a:defRPr/>
            </a:lvl1pPr>
          </a:lstStyle>
          <a:p>
            <a:pPr>
              <a:defRPr/>
            </a:pPr>
            <a:fld id="{2C2CAA4F-A28D-42B8-9DF3-BDB233AE5CAF}"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E6F3257C-B4B1-4C22-818C-6A074162796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ln/>
        </p:spPr>
        <p:txBody>
          <a:bodyPr/>
          <a:lstStyle>
            <a:lvl1pPr>
              <a:defRPr/>
            </a:lvl1pPr>
          </a:lstStyle>
          <a:p>
            <a:pPr>
              <a:defRPr/>
            </a:pPr>
            <a:fld id="{094B1580-A8C7-4C5E-BB70-09F35DCC813E}"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9FECDB67-72B7-40D7-AB9E-3A19299D9897}"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ln/>
        </p:spPr>
        <p:txBody>
          <a:bodyPr/>
          <a:lstStyle>
            <a:lvl1pPr>
              <a:defRPr/>
            </a:lvl1pPr>
          </a:lstStyle>
          <a:p>
            <a:pPr>
              <a:defRPr/>
            </a:pPr>
            <a:fld id="{BD5C1EF0-1DC4-4DA5-BDF7-F4E8FDED1B64}"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ln/>
        </p:spPr>
        <p:txBody>
          <a:bodyPr/>
          <a:lstStyle>
            <a:lvl1pPr>
              <a:defRPr/>
            </a:lvl1pPr>
          </a:lstStyle>
          <a:p>
            <a:pPr>
              <a:defRPr/>
            </a:pPr>
            <a:fld id="{9BCAB488-D0DF-4836-A6F5-14875CDD894A}" type="slidenum">
              <a:rPr lang="en-US"/>
              <a:pPr>
                <a:defRPr/>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975298" name="Picture 2" descr="MCBD08305_0000[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1975301" name="Rectangle 5"/>
          <p:cNvSpPr>
            <a:spLocks noGrp="1" noChangeArrowheads="1"/>
          </p:cNvSpPr>
          <p:nvPr>
            <p:ph type="dt" sz="half" idx="2"/>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1975302" name="Rectangle 6"/>
          <p:cNvSpPr>
            <a:spLocks noGrp="1" noChangeArrowheads="1"/>
          </p:cNvSpPr>
          <p:nvPr>
            <p:ph type="ftr" sz="quarter" idx="3"/>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1975303" name="Rectangle 7"/>
          <p:cNvSpPr>
            <a:spLocks noGrp="1" noChangeArrowheads="1"/>
          </p:cNvSpPr>
          <p:nvPr>
            <p:ph type="sldNum" sz="quarter" idx="4"/>
          </p:nvPr>
        </p:nvSpPr>
        <p:spPr/>
        <p:txBody>
          <a:bodyPr/>
          <a:lstStyle>
            <a:lvl1pPr>
              <a:defRPr/>
            </a:lvl1pPr>
          </a:lstStyle>
          <a:p>
            <a:pPr algn="r" rtl="0" fontAlgn="base">
              <a:spcBef>
                <a:spcPct val="0"/>
              </a:spcBef>
              <a:spcAft>
                <a:spcPct val="0"/>
              </a:spcAft>
            </a:pPr>
            <a:fld id="{6DB53F4E-FA51-49FA-867B-719D5984ADF2}"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4767D5B-7F1C-4ACA-B5FD-DD51C4FF2191}"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9F34765C-B0FE-431B-8BFE-B239D06C95AC}"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579B00E6-1787-41C2-BB44-E7B3C0111DEA}"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A4767D5B-7F1C-4ACA-B5FD-DD51C4FF2191}"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8" name="Footer Placeholder 7"/>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9" name="Slide Number Placeholder 8"/>
          <p:cNvSpPr>
            <a:spLocks noGrp="1"/>
          </p:cNvSpPr>
          <p:nvPr>
            <p:ph type="sldNum" sz="quarter" idx="12"/>
          </p:nvPr>
        </p:nvSpPr>
        <p:spPr/>
        <p:txBody>
          <a:bodyPr/>
          <a:lstStyle>
            <a:lvl1pPr>
              <a:defRPr/>
            </a:lvl1pPr>
          </a:lstStyle>
          <a:p>
            <a:pPr algn="r" rtl="0" fontAlgn="base">
              <a:spcBef>
                <a:spcPct val="0"/>
              </a:spcBef>
              <a:spcAft>
                <a:spcPct val="0"/>
              </a:spcAft>
            </a:pPr>
            <a:fld id="{1E44AEFC-A89D-419E-97F9-1EFD52AD3ABE}"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4" name="Footer Placeholder 3"/>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Slide Number Placeholder 4"/>
          <p:cNvSpPr>
            <a:spLocks noGrp="1"/>
          </p:cNvSpPr>
          <p:nvPr>
            <p:ph type="sldNum" sz="quarter" idx="12"/>
          </p:nvPr>
        </p:nvSpPr>
        <p:spPr/>
        <p:txBody>
          <a:bodyPr/>
          <a:lstStyle>
            <a:lvl1pPr>
              <a:defRPr/>
            </a:lvl1pPr>
          </a:lstStyle>
          <a:p>
            <a:pPr algn="r" rtl="0" fontAlgn="base">
              <a:spcBef>
                <a:spcPct val="0"/>
              </a:spcBef>
              <a:spcAft>
                <a:spcPct val="0"/>
              </a:spcAft>
            </a:pPr>
            <a:fld id="{3BAF4179-059D-470F-A30C-E56A8C2256AF}"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3" name="Footer Placeholder 2"/>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4" name="Slide Number Placeholder 3"/>
          <p:cNvSpPr>
            <a:spLocks noGrp="1"/>
          </p:cNvSpPr>
          <p:nvPr>
            <p:ph type="sldNum" sz="quarter" idx="12"/>
          </p:nvPr>
        </p:nvSpPr>
        <p:spPr/>
        <p:txBody>
          <a:bodyPr/>
          <a:lstStyle>
            <a:lvl1pPr>
              <a:defRPr/>
            </a:lvl1pPr>
          </a:lstStyle>
          <a:p>
            <a:pPr algn="r" rtl="0" fontAlgn="base">
              <a:spcBef>
                <a:spcPct val="0"/>
              </a:spcBef>
              <a:spcAft>
                <a:spcPct val="0"/>
              </a:spcAft>
            </a:pPr>
            <a:fld id="{26A91CE4-4215-4F4F-936D-9E3B9677C0F5}"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373EE5AA-88CD-4405-903E-577A17A1C4D4}"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120D8DE2-DD3C-4544-A2E9-148A2BB2799C}"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0EB608AC-023B-4146-8C5E-26C5A804F1A0}"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132BAFA4-926B-4984-B6C4-0135113DD18D}"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E44AEFC-A89D-419E-97F9-1EFD52AD3ABE}"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lgn="r" rtl="0" fontAlgn="base">
              <a:spcBef>
                <a:spcPct val="0"/>
              </a:spcBef>
              <a:spcAft>
                <a:spcPct val="0"/>
              </a:spcAft>
            </a:pPr>
            <a:fld id="{4F65CB6B-8FDC-4783-B5E2-8B986D470D9D}"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975298" name="Picture 2" descr="MCBD08305_0000[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1975301" name="Rectangle 5"/>
          <p:cNvSpPr>
            <a:spLocks noGrp="1" noChangeArrowheads="1"/>
          </p:cNvSpPr>
          <p:nvPr>
            <p:ph type="dt" sz="half" idx="2"/>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1975302" name="Rectangle 6"/>
          <p:cNvSpPr>
            <a:spLocks noGrp="1" noChangeArrowheads="1"/>
          </p:cNvSpPr>
          <p:nvPr>
            <p:ph type="ftr" sz="quarter" idx="3"/>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1975303" name="Rectangle 7"/>
          <p:cNvSpPr>
            <a:spLocks noGrp="1" noChangeArrowheads="1"/>
          </p:cNvSpPr>
          <p:nvPr>
            <p:ph type="sldNum" sz="quarter" idx="4"/>
          </p:nvPr>
        </p:nvSpPr>
        <p:spPr/>
        <p:txBody>
          <a:bodyPr/>
          <a:lstStyle>
            <a:lvl1pPr>
              <a:defRPr/>
            </a:lvl1pPr>
          </a:lstStyle>
          <a:p>
            <a:pPr algn="r" rtl="0" fontAlgn="base">
              <a:spcBef>
                <a:spcPct val="0"/>
              </a:spcBef>
              <a:spcAft>
                <a:spcPct val="0"/>
              </a:spcAft>
            </a:pPr>
            <a:fld id="{6DB53F4E-FA51-49FA-867B-719D5984ADF2}"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9F34765C-B0FE-431B-8BFE-B239D06C95AC}"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579B00E6-1787-41C2-BB44-E7B3C0111DEA}"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A4767D5B-7F1C-4ACA-B5FD-DD51C4FF2191}"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8" name="Footer Placeholder 7"/>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9" name="Slide Number Placeholder 8"/>
          <p:cNvSpPr>
            <a:spLocks noGrp="1"/>
          </p:cNvSpPr>
          <p:nvPr>
            <p:ph type="sldNum" sz="quarter" idx="12"/>
          </p:nvPr>
        </p:nvSpPr>
        <p:spPr/>
        <p:txBody>
          <a:bodyPr/>
          <a:lstStyle>
            <a:lvl1pPr>
              <a:defRPr/>
            </a:lvl1pPr>
          </a:lstStyle>
          <a:p>
            <a:pPr algn="r" rtl="0" fontAlgn="base">
              <a:spcBef>
                <a:spcPct val="0"/>
              </a:spcBef>
              <a:spcAft>
                <a:spcPct val="0"/>
              </a:spcAft>
            </a:pPr>
            <a:fld id="{1E44AEFC-A89D-419E-97F9-1EFD52AD3ABE}"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4" name="Footer Placeholder 3"/>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Slide Number Placeholder 4"/>
          <p:cNvSpPr>
            <a:spLocks noGrp="1"/>
          </p:cNvSpPr>
          <p:nvPr>
            <p:ph type="sldNum" sz="quarter" idx="12"/>
          </p:nvPr>
        </p:nvSpPr>
        <p:spPr/>
        <p:txBody>
          <a:bodyPr/>
          <a:lstStyle>
            <a:lvl1pPr>
              <a:defRPr/>
            </a:lvl1pPr>
          </a:lstStyle>
          <a:p>
            <a:pPr algn="r" rtl="0" fontAlgn="base">
              <a:spcBef>
                <a:spcPct val="0"/>
              </a:spcBef>
              <a:spcAft>
                <a:spcPct val="0"/>
              </a:spcAft>
            </a:pPr>
            <a:fld id="{3BAF4179-059D-470F-A30C-E56A8C2256AF}"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3" name="Footer Placeholder 2"/>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4" name="Slide Number Placeholder 3"/>
          <p:cNvSpPr>
            <a:spLocks noGrp="1"/>
          </p:cNvSpPr>
          <p:nvPr>
            <p:ph type="sldNum" sz="quarter" idx="12"/>
          </p:nvPr>
        </p:nvSpPr>
        <p:spPr/>
        <p:txBody>
          <a:bodyPr/>
          <a:lstStyle>
            <a:lvl1pPr>
              <a:defRPr/>
            </a:lvl1pPr>
          </a:lstStyle>
          <a:p>
            <a:pPr algn="r" rtl="0" fontAlgn="base">
              <a:spcBef>
                <a:spcPct val="0"/>
              </a:spcBef>
              <a:spcAft>
                <a:spcPct val="0"/>
              </a:spcAft>
            </a:pPr>
            <a:fld id="{26A91CE4-4215-4F4F-936D-9E3B9677C0F5}"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373EE5AA-88CD-4405-903E-577A17A1C4D4}"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120D8DE2-DD3C-4544-A2E9-148A2BB2799C}"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BAF4179-059D-470F-A30C-E56A8C2256AF}"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0EB608AC-023B-4146-8C5E-26C5A804F1A0}"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132BAFA4-926B-4984-B6C4-0135113DD18D}"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lgn="r" rtl="0" fontAlgn="base">
              <a:spcBef>
                <a:spcPct val="0"/>
              </a:spcBef>
              <a:spcAft>
                <a:spcPct val="0"/>
              </a:spcAft>
            </a:pPr>
            <a:fld id="{4F65CB6B-8FDC-4783-B5E2-8B986D470D9D}"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975298" name="Picture 2" descr="MCBD08305_0000[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1975301" name="Rectangle 5"/>
          <p:cNvSpPr>
            <a:spLocks noGrp="1" noChangeArrowheads="1"/>
          </p:cNvSpPr>
          <p:nvPr>
            <p:ph type="dt" sz="half" idx="2"/>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1975302" name="Rectangle 6"/>
          <p:cNvSpPr>
            <a:spLocks noGrp="1" noChangeArrowheads="1"/>
          </p:cNvSpPr>
          <p:nvPr>
            <p:ph type="ftr" sz="quarter" idx="3"/>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1975303" name="Rectangle 7"/>
          <p:cNvSpPr>
            <a:spLocks noGrp="1" noChangeArrowheads="1"/>
          </p:cNvSpPr>
          <p:nvPr>
            <p:ph type="sldNum" sz="quarter" idx="4"/>
          </p:nvPr>
        </p:nvSpPr>
        <p:spPr/>
        <p:txBody>
          <a:bodyPr/>
          <a:lstStyle>
            <a:lvl1pPr>
              <a:defRPr/>
            </a:lvl1pPr>
          </a:lstStyle>
          <a:p>
            <a:pPr algn="r" rtl="0" fontAlgn="base">
              <a:spcBef>
                <a:spcPct val="0"/>
              </a:spcBef>
              <a:spcAft>
                <a:spcPct val="0"/>
              </a:spcAft>
            </a:pPr>
            <a:fld id="{6DB53F4E-FA51-49FA-867B-719D5984ADF2}"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9F34765C-B0FE-431B-8BFE-B239D06C95AC}"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579B00E6-1787-41C2-BB44-E7B3C0111DEA}"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A4767D5B-7F1C-4ACA-B5FD-DD51C4FF2191}"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8" name="Footer Placeholder 7"/>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9" name="Slide Number Placeholder 8"/>
          <p:cNvSpPr>
            <a:spLocks noGrp="1"/>
          </p:cNvSpPr>
          <p:nvPr>
            <p:ph type="sldNum" sz="quarter" idx="12"/>
          </p:nvPr>
        </p:nvSpPr>
        <p:spPr/>
        <p:txBody>
          <a:bodyPr/>
          <a:lstStyle>
            <a:lvl1pPr>
              <a:defRPr/>
            </a:lvl1pPr>
          </a:lstStyle>
          <a:p>
            <a:pPr algn="r" rtl="0" fontAlgn="base">
              <a:spcBef>
                <a:spcPct val="0"/>
              </a:spcBef>
              <a:spcAft>
                <a:spcPct val="0"/>
              </a:spcAft>
            </a:pPr>
            <a:fld id="{1E44AEFC-A89D-419E-97F9-1EFD52AD3ABE}"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4" name="Footer Placeholder 3"/>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Slide Number Placeholder 4"/>
          <p:cNvSpPr>
            <a:spLocks noGrp="1"/>
          </p:cNvSpPr>
          <p:nvPr>
            <p:ph type="sldNum" sz="quarter" idx="12"/>
          </p:nvPr>
        </p:nvSpPr>
        <p:spPr/>
        <p:txBody>
          <a:bodyPr/>
          <a:lstStyle>
            <a:lvl1pPr>
              <a:defRPr/>
            </a:lvl1pPr>
          </a:lstStyle>
          <a:p>
            <a:pPr algn="r" rtl="0" fontAlgn="base">
              <a:spcBef>
                <a:spcPct val="0"/>
              </a:spcBef>
              <a:spcAft>
                <a:spcPct val="0"/>
              </a:spcAft>
            </a:pPr>
            <a:fld id="{3BAF4179-059D-470F-A30C-E56A8C2256AF}"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3" name="Footer Placeholder 2"/>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4" name="Slide Number Placeholder 3"/>
          <p:cNvSpPr>
            <a:spLocks noGrp="1"/>
          </p:cNvSpPr>
          <p:nvPr>
            <p:ph type="sldNum" sz="quarter" idx="12"/>
          </p:nvPr>
        </p:nvSpPr>
        <p:spPr/>
        <p:txBody>
          <a:bodyPr/>
          <a:lstStyle>
            <a:lvl1pPr>
              <a:defRPr/>
            </a:lvl1pPr>
          </a:lstStyle>
          <a:p>
            <a:pPr algn="r" rtl="0" fontAlgn="base">
              <a:spcBef>
                <a:spcPct val="0"/>
              </a:spcBef>
              <a:spcAft>
                <a:spcPct val="0"/>
              </a:spcAft>
            </a:pPr>
            <a:fld id="{26A91CE4-4215-4F4F-936D-9E3B9677C0F5}"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6A91CE4-4215-4F4F-936D-9E3B9677C0F5}"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373EE5AA-88CD-4405-903E-577A17A1C4D4}"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Footer Placeholder 5"/>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7" name="Slide Number Placeholder 6"/>
          <p:cNvSpPr>
            <a:spLocks noGrp="1"/>
          </p:cNvSpPr>
          <p:nvPr>
            <p:ph type="sldNum" sz="quarter" idx="12"/>
          </p:nvPr>
        </p:nvSpPr>
        <p:spPr/>
        <p:txBody>
          <a:bodyPr/>
          <a:lstStyle>
            <a:lvl1pPr>
              <a:defRPr/>
            </a:lvl1pPr>
          </a:lstStyle>
          <a:p>
            <a:pPr algn="r" rtl="0" fontAlgn="base">
              <a:spcBef>
                <a:spcPct val="0"/>
              </a:spcBef>
              <a:spcAft>
                <a:spcPct val="0"/>
              </a:spcAft>
            </a:pPr>
            <a:fld id="{120D8DE2-DD3C-4544-A2E9-148A2BB2799C}"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0EB608AC-023B-4146-8C5E-26C5A804F1A0}"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Footer Placeholder 4"/>
          <p:cNvSpPr>
            <a:spLocks noGrp="1"/>
          </p:cNvSpPr>
          <p:nvPr>
            <p:ph type="ftr" sz="quarter" idx="11"/>
          </p:nvPr>
        </p:nvSpPr>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6" name="Slide Number Placeholder 5"/>
          <p:cNvSpPr>
            <a:spLocks noGrp="1"/>
          </p:cNvSpPr>
          <p:nvPr>
            <p:ph type="sldNum" sz="quarter" idx="12"/>
          </p:nvPr>
        </p:nvSpPr>
        <p:spPr/>
        <p:txBody>
          <a:bodyPr/>
          <a:lstStyle>
            <a:lvl1pPr>
              <a:defRPr/>
            </a:lvl1pPr>
          </a:lstStyle>
          <a:p>
            <a:pPr algn="r" rtl="0" fontAlgn="base">
              <a:spcBef>
                <a:spcPct val="0"/>
              </a:spcBef>
              <a:spcAft>
                <a:spcPct val="0"/>
              </a:spcAft>
            </a:pPr>
            <a:fld id="{132BAFA4-926B-4984-B6C4-0135113DD18D}"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lgn="l"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lgn="ctr" rtl="0" fontAlgn="base">
              <a:spcBef>
                <a:spcPct val="0"/>
              </a:spcBef>
              <a:spcAft>
                <a:spcPct val="0"/>
              </a:spcAft>
            </a:pPr>
            <a:endParaRPr lang="en-US" sz="1200" kern="1200">
              <a:solidFill>
                <a:srgbClr val="000000"/>
              </a:solidFill>
              <a:latin typeface="Agency FB" pitchFamily="34" charset="0"/>
              <a:ea typeface="+mn-ea"/>
              <a:cs typeface="Aria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lgn="r" rtl="0" fontAlgn="base">
              <a:spcBef>
                <a:spcPct val="0"/>
              </a:spcBef>
              <a:spcAft>
                <a:spcPct val="0"/>
              </a:spcAft>
            </a:pPr>
            <a:fld id="{4F65CB6B-8FDC-4783-B5E2-8B986D470D9D}" type="slidenum">
              <a:rPr lang="en-US" sz="1200" kern="1200">
                <a:solidFill>
                  <a:srgbClr val="000000"/>
                </a:solidFill>
                <a:latin typeface="Agency FB" pitchFamily="34" charset="0"/>
                <a:ea typeface="+mn-ea"/>
                <a:cs typeface="Arial"/>
              </a:rPr>
              <a:pPr algn="r" rtl="0" fontAlgn="base">
                <a:spcBef>
                  <a:spcPct val="0"/>
                </a:spcBef>
                <a:spcAft>
                  <a:spcPct val="0"/>
                </a:spcAft>
              </a:pPr>
              <a:t>‹#›</a:t>
            </a:fld>
            <a:endParaRPr lang="en-US" sz="1200" kern="1200">
              <a:solidFill>
                <a:srgbClr val="000000"/>
              </a:solidFill>
              <a:latin typeface="Agency FB"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MCBD08305_0000[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6" name="Rectangle 6"/>
          <p:cNvSpPr>
            <a:spLocks noGrp="1" noChangeArrowheads="1"/>
          </p:cNvSpPr>
          <p:nvPr>
            <p:ph type="ftr" sz="quarter" idx="11"/>
          </p:nvPr>
        </p:nvSpPr>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7" name="Rectangle 7"/>
          <p:cNvSpPr>
            <a:spLocks noGrp="1" noChangeArrowheads="1"/>
          </p:cNvSpPr>
          <p:nvPr>
            <p:ph type="sldNum" sz="quarter" idx="12"/>
          </p:nvPr>
        </p:nvSpPr>
        <p:spPr/>
        <p:txBody>
          <a:bodyPr/>
          <a:lstStyle>
            <a:lvl1pPr>
              <a:defRPr/>
            </a:lvl1pPr>
          </a:lstStyle>
          <a:p>
            <a:pPr algn="r" rtl="0" fontAlgn="base">
              <a:spcBef>
                <a:spcPct val="0"/>
              </a:spcBef>
              <a:spcAft>
                <a:spcPct val="0"/>
              </a:spcAft>
              <a:defRPr/>
            </a:pPr>
            <a:fld id="{BBE88AF9-362A-44E4-AC3D-B290B78AE6F1}"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5"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6"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FE07E584-712A-4EEE-A7AC-94F6F8099309}"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5"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6"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A48D7116-E0BA-487A-9262-27318EF19E4D}"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6"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7"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C542CFDF-2C41-4FAE-842B-3D264EB057C5}"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8"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9"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D2EF8014-ED75-4D14-B277-847EFF4663D8}"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73EE5AA-88CD-4405-903E-577A17A1C4D4}"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4"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5"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BDD771FC-6E64-4A5C-AEAB-5E677B189517}"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3"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4"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167588EA-50DF-4820-992B-0C903591E8EF}"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6"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7"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C8053240-75F8-41DE-8B86-374839A30262}"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6"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7"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E4E263B0-D127-4975-923C-80F349EC1377}"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5"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6"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AD75DD4E-7441-4414-9AE2-AE67E5CCA304}"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5"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6"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4C166D47-2B26-4AFE-BF3A-C151C154A5E3}"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4"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5"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456A1DC9-73C6-4A34-9BD6-02695254B464}"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84138"/>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lgn="l"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6" name="Rectangle 6"/>
          <p:cNvSpPr>
            <a:spLocks noGrp="1" noChangeArrowheads="1"/>
          </p:cNvSpPr>
          <p:nvPr>
            <p:ph type="ftr" sz="quarter" idx="11"/>
          </p:nvPr>
        </p:nvSpPr>
        <p:spPr>
          <a:ln/>
        </p:spPr>
        <p:txBody>
          <a:bodyPr/>
          <a:lstStyle>
            <a:lvl1pPr>
              <a:defRPr/>
            </a:lvl1pPr>
          </a:lstStyle>
          <a:p>
            <a:pPr algn="ctr" rtl="0" fontAlgn="base">
              <a:spcBef>
                <a:spcPct val="0"/>
              </a:spcBef>
              <a:spcAft>
                <a:spcPct val="0"/>
              </a:spcAft>
              <a:defRPr/>
            </a:pPr>
            <a:endParaRPr lang="en-US" sz="1200" kern="1200">
              <a:solidFill>
                <a:srgbClr val="000000"/>
              </a:solidFill>
              <a:latin typeface="Arial Narrow" pitchFamily="34" charset="0"/>
              <a:ea typeface="+mn-ea"/>
              <a:cs typeface="Arial"/>
            </a:endParaRPr>
          </a:p>
        </p:txBody>
      </p:sp>
      <p:sp>
        <p:nvSpPr>
          <p:cNvPr id="7" name="Rectangle 7"/>
          <p:cNvSpPr>
            <a:spLocks noGrp="1" noChangeArrowheads="1"/>
          </p:cNvSpPr>
          <p:nvPr>
            <p:ph type="sldNum" sz="quarter" idx="12"/>
          </p:nvPr>
        </p:nvSpPr>
        <p:spPr>
          <a:ln/>
        </p:spPr>
        <p:txBody>
          <a:bodyPr/>
          <a:lstStyle>
            <a:lvl1pPr>
              <a:defRPr/>
            </a:lvl1pPr>
          </a:lstStyle>
          <a:p>
            <a:pPr algn="r" rtl="0" fontAlgn="base">
              <a:spcBef>
                <a:spcPct val="0"/>
              </a:spcBef>
              <a:spcAft>
                <a:spcPct val="0"/>
              </a:spcAft>
              <a:defRPr/>
            </a:pPr>
            <a:fld id="{E3D9A4FB-C814-4E60-A17C-5275AEBC8C56}" type="slidenum">
              <a:rPr lang="en-US" sz="1200" kern="1200">
                <a:solidFill>
                  <a:srgbClr val="000000"/>
                </a:solidFill>
                <a:latin typeface="Arial Narrow" pitchFamily="34" charset="0"/>
                <a:ea typeface="+mn-ea"/>
                <a:cs typeface="Arial"/>
              </a:rPr>
              <a:pPr algn="r" rtl="0" fontAlgn="base">
                <a:spcBef>
                  <a:spcPct val="0"/>
                </a:spcBef>
                <a:spcAft>
                  <a:spcPct val="0"/>
                </a:spcAft>
                <a:defRPr/>
              </a:pPr>
              <a:t>‹#›</a:t>
            </a:fld>
            <a:endParaRPr lang="en-US" sz="1200" kern="1200">
              <a:solidFill>
                <a:srgbClr val="000000"/>
              </a:solidFill>
              <a:latin typeface="Arial Narrow" pitchFamily="34" charset="0"/>
              <a:ea typeface="+mn-ea"/>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975298" name="Picture 2" descr="MCBD08305_0000[1]"/>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1975299" name="Rectangle 3"/>
          <p:cNvSpPr>
            <a:spLocks noGrp="1" noChangeArrowheads="1"/>
          </p:cNvSpPr>
          <p:nvPr>
            <p:ph type="ctrTitle"/>
          </p:nvPr>
        </p:nvSpPr>
        <p:spPr>
          <a:xfrm>
            <a:off x="685800" y="2130425"/>
            <a:ext cx="7772400" cy="1470025"/>
          </a:xfrm>
        </p:spPr>
        <p:txBody>
          <a:bodyPr lIns="91440" tIns="45720" rIns="91440" bIns="45720"/>
          <a:lstStyle>
            <a:lvl1pPr>
              <a:defRPr sz="5400">
                <a:solidFill>
                  <a:srgbClr val="F4FFD5"/>
                </a:solidFill>
                <a:latin typeface="Eras Bold ITC" pitchFamily="34" charset="0"/>
              </a:defRPr>
            </a:lvl1pPr>
          </a:lstStyle>
          <a:p>
            <a:r>
              <a:rPr lang="en-US"/>
              <a:t>Click to edit Master title style</a:t>
            </a:r>
          </a:p>
        </p:txBody>
      </p:sp>
      <p:sp>
        <p:nvSpPr>
          <p:cNvPr id="1975300" name="Rectangle 4"/>
          <p:cNvSpPr>
            <a:spLocks noGrp="1" noChangeArrowheads="1"/>
          </p:cNvSpPr>
          <p:nvPr>
            <p:ph type="subTitle" idx="1"/>
          </p:nvPr>
        </p:nvSpPr>
        <p:spPr>
          <a:xfrm>
            <a:off x="1371600" y="3886200"/>
            <a:ext cx="6400800" cy="1752600"/>
          </a:xfrm>
        </p:spPr>
        <p:txBody>
          <a:bodyPr/>
          <a:lstStyle>
            <a:lvl1pPr marL="0" indent="0" algn="ctr">
              <a:buFontTx/>
              <a:buNone/>
              <a:defRPr sz="2800">
                <a:solidFill>
                  <a:srgbClr val="F4FFD5"/>
                </a:solidFill>
                <a:latin typeface="Eras Bold ITC" pitchFamily="34" charset="0"/>
              </a:defRPr>
            </a:lvl1pPr>
          </a:lstStyle>
          <a:p>
            <a:r>
              <a:rPr lang="en-US"/>
              <a:t>Click to edit Master subtitle style</a:t>
            </a:r>
          </a:p>
        </p:txBody>
      </p:sp>
      <p:sp>
        <p:nvSpPr>
          <p:cNvPr id="1975301" name="Rectangle 5"/>
          <p:cNvSpPr>
            <a:spLocks noGrp="1" noChangeArrowheads="1"/>
          </p:cNvSpPr>
          <p:nvPr>
            <p:ph type="dt" sz="half" idx="2"/>
          </p:nvPr>
        </p:nvSpPr>
        <p:spPr/>
        <p:txBody>
          <a:bodyPr/>
          <a:lstStyle>
            <a:lvl1pPr>
              <a:defRPr/>
            </a:lvl1pPr>
          </a:lstStyle>
          <a:p>
            <a:endParaRPr lang="en-US">
              <a:solidFill>
                <a:srgbClr val="000000"/>
              </a:solidFill>
            </a:endParaRPr>
          </a:p>
        </p:txBody>
      </p:sp>
      <p:sp>
        <p:nvSpPr>
          <p:cNvPr id="1975302" name="Rectangle 6"/>
          <p:cNvSpPr>
            <a:spLocks noGrp="1" noChangeArrowheads="1"/>
          </p:cNvSpPr>
          <p:nvPr>
            <p:ph type="ftr" sz="quarter" idx="3"/>
          </p:nvPr>
        </p:nvSpPr>
        <p:spPr/>
        <p:txBody>
          <a:bodyPr/>
          <a:lstStyle>
            <a:lvl1pPr>
              <a:defRPr/>
            </a:lvl1pPr>
          </a:lstStyle>
          <a:p>
            <a:endParaRPr lang="en-US">
              <a:solidFill>
                <a:srgbClr val="000000"/>
              </a:solidFill>
            </a:endParaRPr>
          </a:p>
        </p:txBody>
      </p:sp>
      <p:sp>
        <p:nvSpPr>
          <p:cNvPr id="1975303" name="Rectangle 7"/>
          <p:cNvSpPr>
            <a:spLocks noGrp="1" noChangeArrowheads="1"/>
          </p:cNvSpPr>
          <p:nvPr>
            <p:ph type="sldNum" sz="quarter" idx="4"/>
          </p:nvPr>
        </p:nvSpPr>
        <p:spPr/>
        <p:txBody>
          <a:bodyPr/>
          <a:lstStyle>
            <a:lvl1pPr>
              <a:defRPr/>
            </a:lvl1pPr>
          </a:lstStyle>
          <a:p>
            <a:fld id="{6DB53F4E-FA51-49FA-867B-719D5984ADF2}"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F34765C-B0FE-431B-8BFE-B239D06C95AC}"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20D8DE2-DD3C-4544-A2E9-148A2BB2799C}" type="slidenum">
              <a:rPr lang="en-US"/>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79B00E6-1787-41C2-BB44-E7B3C0111DEA}"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4767D5B-7F1C-4ACA-B5FD-DD51C4FF2191}"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1E44AEFC-A89D-419E-97F9-1EFD52AD3ABE}"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BAF4179-059D-470F-A30C-E56A8C2256AF}"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6A91CE4-4215-4F4F-936D-9E3B9677C0F5}"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73EE5AA-88CD-4405-903E-577A17A1C4D4}"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20D8DE2-DD3C-4544-A2E9-148A2BB2799C}"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EB608AC-023B-4146-8C5E-26C5A804F1A0}"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84138"/>
            <a:ext cx="2286000" cy="6042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84138"/>
            <a:ext cx="6705600" cy="6042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32BAFA4-926B-4984-B6C4-0135113DD18D}"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84138"/>
            <a:ext cx="9144000" cy="604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4F65CB6B-8FDC-4783-B5E2-8B986D470D9D}" type="slidenum">
              <a:rPr lang="en-US">
                <a:solidFill>
                  <a:srgbClr val="000000"/>
                </a:solidFill>
              </a:rPr>
              <a:pPr/>
              <a:t>‹#›</a:t>
            </a:fld>
            <a:endParaRPr lang="en-US">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theme" Target="../theme/theme10.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image" Target="../media/image6.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image" Target="../media/image2.png"/><Relationship Id="rId2" Type="http://schemas.openxmlformats.org/officeDocument/2006/relationships/slideLayout" Target="../slideLayouts/slideLayout125.xml"/><Relationship Id="rId16" Type="http://schemas.openxmlformats.org/officeDocument/2006/relationships/image" Target="../media/image4.emf"/><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theme" Target="../theme/theme11.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theme" Target="../theme/theme12.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image" Target="../media/image2.png"/><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image" Target="../media/image1.emf"/></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theme" Target="../theme/theme13.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2" Type="http://schemas.openxmlformats.org/officeDocument/2006/relationships/slideLayout" Target="../slideLayouts/slideLayout151.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5" Type="http://schemas.openxmlformats.org/officeDocument/2006/relationships/image" Target="../media/image2.png"/><Relationship Id="rId10" Type="http://schemas.openxmlformats.org/officeDocument/2006/relationships/slideLayout" Target="../slideLayouts/slideLayout159.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image" Target="../media/image1.emf"/></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theme" Target="../theme/theme14.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5" Type="http://schemas.openxmlformats.org/officeDocument/2006/relationships/image" Target="../media/image2.png"/><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image" Target="../media/image1.emf"/></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slideLayout" Target="../slideLayouts/slideLayout186.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2" Type="http://schemas.openxmlformats.org/officeDocument/2006/relationships/slideLayout" Target="../slideLayouts/slideLayout175.xml"/><Relationship Id="rId16" Type="http://schemas.openxmlformats.org/officeDocument/2006/relationships/image" Target="../media/image2.png"/><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5" Type="http://schemas.openxmlformats.org/officeDocument/2006/relationships/image" Target="../media/image4.emf"/><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4.xml"/><Relationship Id="rId13" Type="http://schemas.openxmlformats.org/officeDocument/2006/relationships/theme" Target="../theme/theme16.xml"/><Relationship Id="rId3" Type="http://schemas.openxmlformats.org/officeDocument/2006/relationships/slideLayout" Target="../slideLayouts/slideLayout189.xml"/><Relationship Id="rId7" Type="http://schemas.openxmlformats.org/officeDocument/2006/relationships/slideLayout" Target="../slideLayouts/slideLayout193.xml"/><Relationship Id="rId12" Type="http://schemas.openxmlformats.org/officeDocument/2006/relationships/slideLayout" Target="../slideLayouts/slideLayout198.xml"/><Relationship Id="rId2" Type="http://schemas.openxmlformats.org/officeDocument/2006/relationships/slideLayout" Target="../slideLayouts/slideLayout188.xml"/><Relationship Id="rId1" Type="http://schemas.openxmlformats.org/officeDocument/2006/relationships/slideLayout" Target="../slideLayouts/slideLayout187.xml"/><Relationship Id="rId6" Type="http://schemas.openxmlformats.org/officeDocument/2006/relationships/slideLayout" Target="../slideLayouts/slideLayout192.xml"/><Relationship Id="rId11" Type="http://schemas.openxmlformats.org/officeDocument/2006/relationships/slideLayout" Target="../slideLayouts/slideLayout197.xml"/><Relationship Id="rId5" Type="http://schemas.openxmlformats.org/officeDocument/2006/relationships/slideLayout" Target="../slideLayouts/slideLayout191.xml"/><Relationship Id="rId15" Type="http://schemas.openxmlformats.org/officeDocument/2006/relationships/image" Target="../media/image2.png"/><Relationship Id="rId10" Type="http://schemas.openxmlformats.org/officeDocument/2006/relationships/slideLayout" Target="../slideLayouts/slideLayout196.xml"/><Relationship Id="rId4" Type="http://schemas.openxmlformats.org/officeDocument/2006/relationships/slideLayout" Target="../slideLayouts/slideLayout190.xml"/><Relationship Id="rId9" Type="http://schemas.openxmlformats.org/officeDocument/2006/relationships/slideLayout" Target="../slideLayouts/slideLayout195.xml"/><Relationship Id="rId14" Type="http://schemas.openxmlformats.org/officeDocument/2006/relationships/image" Target="../media/image1.emf"/></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6.xml"/><Relationship Id="rId13" Type="http://schemas.openxmlformats.org/officeDocument/2006/relationships/slideLayout" Target="../slideLayouts/slideLayout211.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slideLayout" Target="../slideLayouts/slideLayout210.xml"/><Relationship Id="rId17" Type="http://schemas.openxmlformats.org/officeDocument/2006/relationships/image" Target="../media/image2.png"/><Relationship Id="rId2" Type="http://schemas.openxmlformats.org/officeDocument/2006/relationships/slideLayout" Target="../slideLayouts/slideLayout200.xml"/><Relationship Id="rId16" Type="http://schemas.openxmlformats.org/officeDocument/2006/relationships/image" Target="../media/image4.emf"/><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5" Type="http://schemas.openxmlformats.org/officeDocument/2006/relationships/theme" Target="../theme/theme17.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 Id="rId14" Type="http://schemas.openxmlformats.org/officeDocument/2006/relationships/slideLayout" Target="../slideLayouts/slideLayout212.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theme" Target="../theme/theme18.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slideLayout" Target="../slideLayouts/slideLayout224.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5" Type="http://schemas.openxmlformats.org/officeDocument/2006/relationships/image" Target="../media/image2.png"/><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 Id="rId14" Type="http://schemas.openxmlformats.org/officeDocument/2006/relationships/image" Target="../media/image1.emf"/></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slideLayout" Target="../slideLayouts/slideLayout237.xml"/><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slideLayout" Target="../slideLayouts/slideLayout236.xml"/><Relationship Id="rId2" Type="http://schemas.openxmlformats.org/officeDocument/2006/relationships/slideLayout" Target="../slideLayouts/slideLayout226.xml"/><Relationship Id="rId16" Type="http://schemas.openxmlformats.org/officeDocument/2006/relationships/image" Target="../media/image2.png"/><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5" Type="http://schemas.openxmlformats.org/officeDocument/2006/relationships/slideLayout" Target="../slideLayouts/slideLayout229.xml"/><Relationship Id="rId15" Type="http://schemas.openxmlformats.org/officeDocument/2006/relationships/image" Target="../media/image4.emf"/><Relationship Id="rId10" Type="http://schemas.openxmlformats.org/officeDocument/2006/relationships/slideLayout" Target="../slideLayouts/slideLayout234.xml"/><Relationship Id="rId4" Type="http://schemas.openxmlformats.org/officeDocument/2006/relationships/slideLayout" Target="../slideLayouts/slideLayout228.xml"/><Relationship Id="rId9" Type="http://schemas.openxmlformats.org/officeDocument/2006/relationships/slideLayout" Target="../slideLayouts/slideLayout233.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2.png"/><Relationship Id="rId2" Type="http://schemas.openxmlformats.org/officeDocument/2006/relationships/slideLayout" Target="../slideLayouts/slideLayout14.xml"/><Relationship Id="rId16" Type="http://schemas.openxmlformats.org/officeDocument/2006/relationships/image" Target="../media/image4.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45.xml"/><Relationship Id="rId13" Type="http://schemas.openxmlformats.org/officeDocument/2006/relationships/slideLayout" Target="../slideLayouts/slideLayout250.xml"/><Relationship Id="rId3" Type="http://schemas.openxmlformats.org/officeDocument/2006/relationships/slideLayout" Target="../slideLayouts/slideLayout240.xml"/><Relationship Id="rId7" Type="http://schemas.openxmlformats.org/officeDocument/2006/relationships/slideLayout" Target="../slideLayouts/slideLayout244.xml"/><Relationship Id="rId12" Type="http://schemas.openxmlformats.org/officeDocument/2006/relationships/slideLayout" Target="../slideLayouts/slideLayout249.xml"/><Relationship Id="rId2" Type="http://schemas.openxmlformats.org/officeDocument/2006/relationships/slideLayout" Target="../slideLayouts/slideLayout239.xml"/><Relationship Id="rId16" Type="http://schemas.openxmlformats.org/officeDocument/2006/relationships/image" Target="../media/image2.png"/><Relationship Id="rId1" Type="http://schemas.openxmlformats.org/officeDocument/2006/relationships/slideLayout" Target="../slideLayouts/slideLayout238.xml"/><Relationship Id="rId6" Type="http://schemas.openxmlformats.org/officeDocument/2006/relationships/slideLayout" Target="../slideLayouts/slideLayout243.xml"/><Relationship Id="rId11" Type="http://schemas.openxmlformats.org/officeDocument/2006/relationships/slideLayout" Target="../slideLayouts/slideLayout248.xml"/><Relationship Id="rId5" Type="http://schemas.openxmlformats.org/officeDocument/2006/relationships/slideLayout" Target="../slideLayouts/slideLayout242.xml"/><Relationship Id="rId15" Type="http://schemas.openxmlformats.org/officeDocument/2006/relationships/image" Target="../media/image4.emf"/><Relationship Id="rId10" Type="http://schemas.openxmlformats.org/officeDocument/2006/relationships/slideLayout" Target="../slideLayouts/slideLayout247.xml"/><Relationship Id="rId4" Type="http://schemas.openxmlformats.org/officeDocument/2006/relationships/slideLayout" Target="../slideLayouts/slideLayout241.xml"/><Relationship Id="rId9" Type="http://schemas.openxmlformats.org/officeDocument/2006/relationships/slideLayout" Target="../slideLayouts/slideLayout246.xml"/><Relationship Id="rId1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58.xml"/><Relationship Id="rId13" Type="http://schemas.openxmlformats.org/officeDocument/2006/relationships/slideLayout" Target="../slideLayouts/slideLayout263.xml"/><Relationship Id="rId3" Type="http://schemas.openxmlformats.org/officeDocument/2006/relationships/slideLayout" Target="../slideLayouts/slideLayout253.xml"/><Relationship Id="rId7" Type="http://schemas.openxmlformats.org/officeDocument/2006/relationships/slideLayout" Target="../slideLayouts/slideLayout257.xml"/><Relationship Id="rId12" Type="http://schemas.openxmlformats.org/officeDocument/2006/relationships/slideLayout" Target="../slideLayouts/slideLayout262.xml"/><Relationship Id="rId17" Type="http://schemas.openxmlformats.org/officeDocument/2006/relationships/image" Target="../media/image2.png"/><Relationship Id="rId2" Type="http://schemas.openxmlformats.org/officeDocument/2006/relationships/slideLayout" Target="../slideLayouts/slideLayout252.xml"/><Relationship Id="rId16" Type="http://schemas.openxmlformats.org/officeDocument/2006/relationships/image" Target="../media/image4.emf"/><Relationship Id="rId1" Type="http://schemas.openxmlformats.org/officeDocument/2006/relationships/slideLayout" Target="../slideLayouts/slideLayout251.xml"/><Relationship Id="rId6" Type="http://schemas.openxmlformats.org/officeDocument/2006/relationships/slideLayout" Target="../slideLayouts/slideLayout256.xml"/><Relationship Id="rId11" Type="http://schemas.openxmlformats.org/officeDocument/2006/relationships/slideLayout" Target="../slideLayouts/slideLayout261.xml"/><Relationship Id="rId5" Type="http://schemas.openxmlformats.org/officeDocument/2006/relationships/slideLayout" Target="../slideLayouts/slideLayout255.xml"/><Relationship Id="rId15" Type="http://schemas.openxmlformats.org/officeDocument/2006/relationships/theme" Target="../theme/theme21.xml"/><Relationship Id="rId10" Type="http://schemas.openxmlformats.org/officeDocument/2006/relationships/slideLayout" Target="../slideLayouts/slideLayout260.xml"/><Relationship Id="rId4" Type="http://schemas.openxmlformats.org/officeDocument/2006/relationships/slideLayout" Target="../slideLayouts/slideLayout254.xml"/><Relationship Id="rId9" Type="http://schemas.openxmlformats.org/officeDocument/2006/relationships/slideLayout" Target="../slideLayouts/slideLayout259.xml"/><Relationship Id="rId14" Type="http://schemas.openxmlformats.org/officeDocument/2006/relationships/slideLayout" Target="../slideLayouts/slideLayout264.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theme" Target="../theme/theme2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slideLayout" Target="../slideLayouts/slideLayout276.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5" Type="http://schemas.openxmlformats.org/officeDocument/2006/relationships/image" Target="../media/image2.png"/><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 Id="rId1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2.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2.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1.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theme" Target="../theme/theme5.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2.pn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1.em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theme" Target="../theme/theme6.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image" Target="../media/image2.png"/><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image" Target="../media/image1.emf"/></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2" Type="http://schemas.openxmlformats.org/officeDocument/2006/relationships/slideLayout" Target="../slideLayouts/slideLayout76.xml"/><Relationship Id="rId16" Type="http://schemas.openxmlformats.org/officeDocument/2006/relationships/image" Target="../media/image2.png"/><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image" Target="../media/image4.emf"/><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theme" Target="../theme/theme8.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image" Target="../media/image2.png"/><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image" Target="../media/image1.em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theme" Target="../theme/theme9.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slideLayout" Target="../slideLayouts/slideLayout111.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2.png"/><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74274" name="Picture 2" descr="MCBD08305_0000[1]"/>
          <p:cNvPicPr>
            <a:picLocks noChangeAspect="1" noChangeArrowheads="1"/>
          </p:cNvPicPr>
          <p:nvPr/>
        </p:nvPicPr>
        <p:blipFill>
          <a:blip r:embed="rId14" cstate="print"/>
          <a:srcRect/>
          <a:stretch>
            <a:fillRect/>
          </a:stretch>
        </p:blipFill>
        <p:spPr bwMode="auto">
          <a:xfrm>
            <a:off x="0" y="0"/>
            <a:ext cx="9144000" cy="6858000"/>
          </a:xfrm>
          <a:prstGeom prst="rect">
            <a:avLst/>
          </a:prstGeom>
          <a:noFill/>
        </p:spPr>
      </p:pic>
      <p:sp>
        <p:nvSpPr>
          <p:cNvPr id="1974275" name="Rectangle 3"/>
          <p:cNvSpPr>
            <a:spLocks noGrp="1" noChangeArrowheads="1"/>
          </p:cNvSpPr>
          <p:nvPr>
            <p:ph type="title"/>
          </p:nvPr>
        </p:nvSpPr>
        <p:spPr bwMode="auto">
          <a:xfrm>
            <a:off x="0" y="84138"/>
            <a:ext cx="9144000"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97427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gency FB" pitchFamily="34" charset="0"/>
              </a:defRPr>
            </a:lvl1pPr>
          </a:lstStyle>
          <a:p>
            <a:endParaRPr lang="en-US"/>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atin typeface="Agency FB" pitchFamily="34" charset="0"/>
              </a:defRPr>
            </a:lvl1pPr>
          </a:lstStyle>
          <a:p>
            <a:endParaRPr lang="en-US"/>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gency FB" pitchFamily="34" charset="0"/>
              </a:defRPr>
            </a:lvl1pPr>
          </a:lstStyle>
          <a:p>
            <a:fld id="{C758833A-8568-4126-8514-898A71AED53E}" type="slidenum">
              <a:rPr lang="en-US"/>
              <a:pPr/>
              <a:t>‹#›</a:t>
            </a:fld>
            <a:endParaRPr lang="en-US"/>
          </a:p>
        </p:txBody>
      </p:sp>
      <p:pic>
        <p:nvPicPr>
          <p:cNvPr id="1974280" name="Picture 8" descr="telescope"/>
          <p:cNvPicPr>
            <a:picLocks noChangeAspect="1" noChangeArrowheads="1"/>
          </p:cNvPicPr>
          <p:nvPr userDrawn="1"/>
        </p:nvPicPr>
        <p:blipFill>
          <a:blip r:embed="rId15" cstate="print"/>
          <a:srcRect/>
          <a:stretch>
            <a:fillRect/>
          </a:stretch>
        </p:blipFill>
        <p:spPr bwMode="auto">
          <a:xfrm>
            <a:off x="8301038" y="6008688"/>
            <a:ext cx="681037" cy="688975"/>
          </a:xfrm>
          <a:prstGeom prst="rect">
            <a:avLst/>
          </a:prstGeom>
          <a:noFill/>
        </p:spPr>
      </p:pic>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rtl="0" fontAlgn="base">
        <a:lnSpc>
          <a:spcPct val="95000"/>
        </a:lnSpc>
        <a:spcBef>
          <a:spcPct val="0"/>
        </a:spcBef>
        <a:spcAft>
          <a:spcPct val="0"/>
        </a:spcAft>
        <a:defRPr sz="6000">
          <a:solidFill>
            <a:schemeClr val="tx2"/>
          </a:solidFill>
          <a:latin typeface="+mj-lt"/>
          <a:ea typeface="+mj-ea"/>
          <a:cs typeface="+mj-cs"/>
        </a:defRPr>
      </a:lvl1pPr>
      <a:lvl2pPr algn="ctr" rtl="0" fontAlgn="base">
        <a:lnSpc>
          <a:spcPct val="95000"/>
        </a:lnSpc>
        <a:spcBef>
          <a:spcPct val="0"/>
        </a:spcBef>
        <a:spcAft>
          <a:spcPct val="0"/>
        </a:spcAft>
        <a:defRPr sz="6000">
          <a:solidFill>
            <a:schemeClr val="tx2"/>
          </a:solidFill>
          <a:latin typeface="Eras Medium ITC" pitchFamily="34" charset="0"/>
          <a:cs typeface="Arial" charset="0"/>
        </a:defRPr>
      </a:lvl2pPr>
      <a:lvl3pPr algn="ctr" rtl="0" fontAlgn="base">
        <a:lnSpc>
          <a:spcPct val="95000"/>
        </a:lnSpc>
        <a:spcBef>
          <a:spcPct val="0"/>
        </a:spcBef>
        <a:spcAft>
          <a:spcPct val="0"/>
        </a:spcAft>
        <a:defRPr sz="6000">
          <a:solidFill>
            <a:schemeClr val="tx2"/>
          </a:solidFill>
          <a:latin typeface="Eras Medium ITC" pitchFamily="34" charset="0"/>
          <a:cs typeface="Arial" charset="0"/>
        </a:defRPr>
      </a:lvl3pPr>
      <a:lvl4pPr algn="ctr" rtl="0" fontAlgn="base">
        <a:lnSpc>
          <a:spcPct val="95000"/>
        </a:lnSpc>
        <a:spcBef>
          <a:spcPct val="0"/>
        </a:spcBef>
        <a:spcAft>
          <a:spcPct val="0"/>
        </a:spcAft>
        <a:defRPr sz="6000">
          <a:solidFill>
            <a:schemeClr val="tx2"/>
          </a:solidFill>
          <a:latin typeface="Eras Medium ITC" pitchFamily="34" charset="0"/>
          <a:cs typeface="Arial" charset="0"/>
        </a:defRPr>
      </a:lvl4pPr>
      <a:lvl5pPr algn="ctr" rtl="0" fontAlgn="base">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fontAlgn="base">
        <a:spcBef>
          <a:spcPct val="20000"/>
        </a:spcBef>
        <a:spcAft>
          <a:spcPct val="0"/>
        </a:spcAft>
        <a:buClr>
          <a:schemeClr val="tx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latin typeface="+mj-lt"/>
          <a:cs typeface="+mn-cs"/>
        </a:defRPr>
      </a:lvl2pPr>
      <a:lvl3pPr marL="1143000" indent="-228600" algn="l" rtl="0" fontAlgn="base">
        <a:spcBef>
          <a:spcPct val="20000"/>
        </a:spcBef>
        <a:spcAft>
          <a:spcPct val="0"/>
        </a:spcAft>
        <a:buClr>
          <a:schemeClr val="tx1"/>
        </a:buClr>
        <a:buChar char="•"/>
        <a:defRPr sz="2400">
          <a:solidFill>
            <a:schemeClr val="tx1"/>
          </a:solidFill>
          <a:latin typeface="+mj-lt"/>
          <a:cs typeface="+mn-cs"/>
        </a:defRPr>
      </a:lvl3pPr>
      <a:lvl4pPr marL="1600200" indent="-228600" algn="l" rtl="0" fontAlgn="base">
        <a:spcBef>
          <a:spcPct val="20000"/>
        </a:spcBef>
        <a:spcAft>
          <a:spcPct val="0"/>
        </a:spcAft>
        <a:buClr>
          <a:schemeClr val="tx1"/>
        </a:buClr>
        <a:buChar char="–"/>
        <a:defRPr sz="2000">
          <a:solidFill>
            <a:schemeClr val="tx1"/>
          </a:solidFill>
          <a:latin typeface="Myriad Pro Light" pitchFamily="34" charset="0"/>
          <a:cs typeface="+mn-cs"/>
        </a:defRPr>
      </a:lvl4pPr>
      <a:lvl5pPr marL="20574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150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l"/>
            <a:endParaRPr lang="en-US" i="0">
              <a:solidFill>
                <a:srgbClr val="000000"/>
              </a:solidFill>
              <a:latin typeface="Arial" charset="0"/>
            </a:endParaRPr>
          </a:p>
        </p:txBody>
      </p:sp>
      <p:sp>
        <p:nvSpPr>
          <p:cNvPr id="2150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i="0">
              <a:solidFill>
                <a:srgbClr val="000000"/>
              </a:solidFill>
              <a:latin typeface="Arial" charset="0"/>
            </a:endParaRPr>
          </a:p>
        </p:txBody>
      </p:sp>
      <p:sp>
        <p:nvSpPr>
          <p:cNvPr id="2151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07483C5-B724-4638-8901-4D4C1CD1EDC2}" type="slidenum">
              <a:rPr lang="en-US" i="0">
                <a:solidFill>
                  <a:srgbClr val="000000"/>
                </a:solidFill>
                <a:latin typeface="Arial" charset="0"/>
              </a:rPr>
              <a:pPr/>
              <a:t>‹#›</a:t>
            </a:fld>
            <a:endParaRPr lang="en-US" i="0">
              <a:solidFill>
                <a:srgbClr val="000000"/>
              </a:solidFill>
              <a:latin typeface="Arial" charset="0"/>
            </a:endParaRPr>
          </a:p>
        </p:txBody>
      </p:sp>
      <p:pic>
        <p:nvPicPr>
          <p:cNvPr id="21516" name="Picture 12" descr="you belong_cb"/>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290557"/>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MCBD08305_0000[1]"/>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0" y="841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2052"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rial Narrow" pitchFamily="34" charset="0"/>
                <a:cs typeface="+mn-cs"/>
              </a:defRPr>
            </a:lvl1pPr>
          </a:lstStyle>
          <a:p>
            <a:pPr>
              <a:defRPr/>
            </a:pPr>
            <a:endParaRPr lang="en-US">
              <a:solidFill>
                <a:srgbClr val="000000"/>
              </a:solidFill>
            </a:endParaRPr>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0">
                <a:latin typeface="Arial Narrow" pitchFamily="34" charset="0"/>
                <a:cs typeface="+mn-cs"/>
              </a:defRPr>
            </a:lvl1pPr>
          </a:lstStyle>
          <a:p>
            <a:pPr>
              <a:defRPr/>
            </a:pPr>
            <a:endParaRPr lang="en-US">
              <a:solidFill>
                <a:srgbClr val="000000"/>
              </a:solidFill>
            </a:endParaRPr>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Narrow" pitchFamily="34" charset="0"/>
                <a:cs typeface="+mn-cs"/>
              </a:defRPr>
            </a:lvl1pPr>
          </a:lstStyle>
          <a:p>
            <a:pPr>
              <a:defRPr/>
            </a:pPr>
            <a:fld id="{611CD199-DFC2-4036-8E56-F2CA9640144F}" type="slidenum">
              <a:rPr lang="en-US">
                <a:solidFill>
                  <a:srgbClr val="000000"/>
                </a:solidFill>
              </a:rPr>
              <a:pPr>
                <a:defRPr/>
              </a:pPr>
              <a:t>‹#›</a:t>
            </a:fld>
            <a:endParaRPr lang="en-US">
              <a:solidFill>
                <a:srgbClr val="000000"/>
              </a:solidFill>
            </a:endParaRPr>
          </a:p>
        </p:txBody>
      </p:sp>
      <p:pic>
        <p:nvPicPr>
          <p:cNvPr id="2056" name="Picture 8" descr="telescope"/>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8301038" y="6008688"/>
            <a:ext cx="68103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4784417"/>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algn="ctr" rtl="0" eaLnBrk="0" fontAlgn="base" hangingPunct="0">
        <a:lnSpc>
          <a:spcPct val="95000"/>
        </a:lnSpc>
        <a:spcBef>
          <a:spcPct val="0"/>
        </a:spcBef>
        <a:spcAft>
          <a:spcPct val="0"/>
        </a:spcAft>
        <a:defRPr sz="6000">
          <a:solidFill>
            <a:schemeClr val="tx2"/>
          </a:solidFill>
          <a:latin typeface="+mj-lt"/>
          <a:ea typeface="+mj-ea"/>
          <a:cs typeface="+mj-cs"/>
        </a:defRPr>
      </a:lvl1pPr>
      <a:lvl2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2pPr>
      <a:lvl3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3pPr>
      <a:lvl4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4pPr>
      <a:lvl5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j-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4pPr>
      <a:lvl5pPr marL="20574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MCBD08305_0000[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0" y="841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gency FB" pitchFamily="34" charset="0"/>
                <a:cs typeface="+mn-cs"/>
              </a:defRPr>
            </a:lvl1pPr>
          </a:lstStyle>
          <a:p>
            <a:pPr>
              <a:defRPr/>
            </a:pPr>
            <a:endParaRPr lang="en-US">
              <a:solidFill>
                <a:srgbClr val="000000"/>
              </a:solidFill>
            </a:endParaRPr>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0">
                <a:latin typeface="Agency FB" pitchFamily="34" charset="0"/>
                <a:cs typeface="+mn-cs"/>
              </a:defRPr>
            </a:lvl1pPr>
          </a:lstStyle>
          <a:p>
            <a:pPr>
              <a:defRPr/>
            </a:pPr>
            <a:endParaRPr lang="en-US">
              <a:solidFill>
                <a:srgbClr val="000000"/>
              </a:solidFill>
            </a:endParaRPr>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gency FB" pitchFamily="34" charset="0"/>
                <a:cs typeface="+mn-cs"/>
              </a:defRPr>
            </a:lvl1pPr>
          </a:lstStyle>
          <a:p>
            <a:pPr>
              <a:defRPr/>
            </a:pPr>
            <a:fld id="{3D1ED4B8-E950-4E32-B3FF-9C92AB65B59E}" type="slidenum">
              <a:rPr lang="en-US">
                <a:solidFill>
                  <a:srgbClr val="000000"/>
                </a:solidFill>
              </a:rPr>
              <a:pPr>
                <a:defRPr/>
              </a:pPr>
              <a:t>‹#›</a:t>
            </a:fld>
            <a:endParaRPr lang="en-US">
              <a:solidFill>
                <a:srgbClr val="000000"/>
              </a:solidFill>
            </a:endParaRPr>
          </a:p>
        </p:txBody>
      </p:sp>
      <p:pic>
        <p:nvPicPr>
          <p:cNvPr id="1032" name="Picture 8" descr="telescope"/>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301038" y="6008688"/>
            <a:ext cx="68103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2830695"/>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rtl="0" eaLnBrk="0" fontAlgn="base" hangingPunct="0">
        <a:lnSpc>
          <a:spcPct val="95000"/>
        </a:lnSpc>
        <a:spcBef>
          <a:spcPct val="0"/>
        </a:spcBef>
        <a:spcAft>
          <a:spcPct val="0"/>
        </a:spcAft>
        <a:defRPr sz="6000">
          <a:solidFill>
            <a:schemeClr val="tx2"/>
          </a:solidFill>
          <a:latin typeface="+mj-lt"/>
          <a:ea typeface="+mj-ea"/>
          <a:cs typeface="+mj-cs"/>
        </a:defRPr>
      </a:lvl1pPr>
      <a:lvl2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2pPr>
      <a:lvl3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3pPr>
      <a:lvl4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4pPr>
      <a:lvl5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j-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Arial Narrow" pitchFamily="34" charset="0"/>
          <a:cs typeface="+mn-cs"/>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74274" name="Picture 2" descr="MCBD08305_0000[1]"/>
          <p:cNvPicPr>
            <a:picLocks noChangeAspect="1" noChangeArrowheads="1"/>
          </p:cNvPicPr>
          <p:nvPr/>
        </p:nvPicPr>
        <p:blipFill>
          <a:blip r:embed="rId14" cstate="print"/>
          <a:srcRect/>
          <a:stretch>
            <a:fillRect/>
          </a:stretch>
        </p:blipFill>
        <p:spPr bwMode="auto">
          <a:xfrm>
            <a:off x="0" y="0"/>
            <a:ext cx="9144000" cy="6858000"/>
          </a:xfrm>
          <a:prstGeom prst="rect">
            <a:avLst/>
          </a:prstGeom>
          <a:noFill/>
        </p:spPr>
      </p:pic>
      <p:sp>
        <p:nvSpPr>
          <p:cNvPr id="1974275" name="Rectangle 3"/>
          <p:cNvSpPr>
            <a:spLocks noGrp="1" noChangeArrowheads="1"/>
          </p:cNvSpPr>
          <p:nvPr>
            <p:ph type="title"/>
          </p:nvPr>
        </p:nvSpPr>
        <p:spPr bwMode="auto">
          <a:xfrm>
            <a:off x="0" y="84138"/>
            <a:ext cx="9144000"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97427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gency FB" pitchFamily="34" charset="0"/>
              </a:defRPr>
            </a:lvl1pPr>
          </a:lstStyle>
          <a:p>
            <a:endParaRPr lang="en-US">
              <a:solidFill>
                <a:srgbClr val="000000"/>
              </a:solidFill>
            </a:endParaRPr>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atin typeface="Agency FB" pitchFamily="34" charset="0"/>
              </a:defRPr>
            </a:lvl1pPr>
          </a:lstStyle>
          <a:p>
            <a:endParaRPr lang="en-US">
              <a:solidFill>
                <a:srgbClr val="000000"/>
              </a:solidFill>
            </a:endParaRPr>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gency FB" pitchFamily="34" charset="0"/>
              </a:defRPr>
            </a:lvl1pPr>
          </a:lstStyle>
          <a:p>
            <a:fld id="{C758833A-8568-4126-8514-898A71AED53E}" type="slidenum">
              <a:rPr lang="en-US">
                <a:solidFill>
                  <a:srgbClr val="000000"/>
                </a:solidFill>
              </a:rPr>
              <a:pPr/>
              <a:t>‹#›</a:t>
            </a:fld>
            <a:endParaRPr lang="en-US">
              <a:solidFill>
                <a:srgbClr val="000000"/>
              </a:solidFill>
            </a:endParaRPr>
          </a:p>
        </p:txBody>
      </p:sp>
      <p:pic>
        <p:nvPicPr>
          <p:cNvPr id="1974280" name="Picture 8" descr="telescope"/>
          <p:cNvPicPr>
            <a:picLocks noChangeAspect="1" noChangeArrowheads="1"/>
          </p:cNvPicPr>
          <p:nvPr userDrawn="1"/>
        </p:nvPicPr>
        <p:blipFill>
          <a:blip r:embed="rId15" cstate="print"/>
          <a:srcRect/>
          <a:stretch>
            <a:fillRect/>
          </a:stretch>
        </p:blipFill>
        <p:spPr bwMode="auto">
          <a:xfrm>
            <a:off x="8301038" y="6008688"/>
            <a:ext cx="681037" cy="688975"/>
          </a:xfrm>
          <a:prstGeom prst="rect">
            <a:avLst/>
          </a:prstGeom>
          <a:noFill/>
        </p:spPr>
      </p:pic>
    </p:spTree>
    <p:extLst>
      <p:ext uri="{BB962C8B-B14F-4D97-AF65-F5344CB8AC3E}">
        <p14:creationId xmlns:p14="http://schemas.microsoft.com/office/powerpoint/2010/main" val="178367809"/>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rtl="0" fontAlgn="base">
        <a:lnSpc>
          <a:spcPct val="95000"/>
        </a:lnSpc>
        <a:spcBef>
          <a:spcPct val="0"/>
        </a:spcBef>
        <a:spcAft>
          <a:spcPct val="0"/>
        </a:spcAft>
        <a:defRPr sz="6000">
          <a:solidFill>
            <a:schemeClr val="tx2"/>
          </a:solidFill>
          <a:latin typeface="+mj-lt"/>
          <a:ea typeface="+mj-ea"/>
          <a:cs typeface="+mj-cs"/>
        </a:defRPr>
      </a:lvl1pPr>
      <a:lvl2pPr algn="ctr" rtl="0" fontAlgn="base">
        <a:lnSpc>
          <a:spcPct val="95000"/>
        </a:lnSpc>
        <a:spcBef>
          <a:spcPct val="0"/>
        </a:spcBef>
        <a:spcAft>
          <a:spcPct val="0"/>
        </a:spcAft>
        <a:defRPr sz="6000">
          <a:solidFill>
            <a:schemeClr val="tx2"/>
          </a:solidFill>
          <a:latin typeface="Eras Medium ITC" pitchFamily="34" charset="0"/>
          <a:cs typeface="Arial" charset="0"/>
        </a:defRPr>
      </a:lvl2pPr>
      <a:lvl3pPr algn="ctr" rtl="0" fontAlgn="base">
        <a:lnSpc>
          <a:spcPct val="95000"/>
        </a:lnSpc>
        <a:spcBef>
          <a:spcPct val="0"/>
        </a:spcBef>
        <a:spcAft>
          <a:spcPct val="0"/>
        </a:spcAft>
        <a:defRPr sz="6000">
          <a:solidFill>
            <a:schemeClr val="tx2"/>
          </a:solidFill>
          <a:latin typeface="Eras Medium ITC" pitchFamily="34" charset="0"/>
          <a:cs typeface="Arial" charset="0"/>
        </a:defRPr>
      </a:lvl3pPr>
      <a:lvl4pPr algn="ctr" rtl="0" fontAlgn="base">
        <a:lnSpc>
          <a:spcPct val="95000"/>
        </a:lnSpc>
        <a:spcBef>
          <a:spcPct val="0"/>
        </a:spcBef>
        <a:spcAft>
          <a:spcPct val="0"/>
        </a:spcAft>
        <a:defRPr sz="6000">
          <a:solidFill>
            <a:schemeClr val="tx2"/>
          </a:solidFill>
          <a:latin typeface="Eras Medium ITC" pitchFamily="34" charset="0"/>
          <a:cs typeface="Arial" charset="0"/>
        </a:defRPr>
      </a:lvl4pPr>
      <a:lvl5pPr algn="ctr" rtl="0" fontAlgn="base">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fontAlgn="base">
        <a:spcBef>
          <a:spcPct val="20000"/>
        </a:spcBef>
        <a:spcAft>
          <a:spcPct val="0"/>
        </a:spcAft>
        <a:buClr>
          <a:schemeClr val="tx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latin typeface="+mj-lt"/>
          <a:cs typeface="+mn-cs"/>
        </a:defRPr>
      </a:lvl2pPr>
      <a:lvl3pPr marL="1143000" indent="-228600" algn="l" rtl="0" fontAlgn="base">
        <a:spcBef>
          <a:spcPct val="20000"/>
        </a:spcBef>
        <a:spcAft>
          <a:spcPct val="0"/>
        </a:spcAft>
        <a:buClr>
          <a:schemeClr val="tx1"/>
        </a:buClr>
        <a:buChar char="•"/>
        <a:defRPr sz="2400">
          <a:solidFill>
            <a:schemeClr val="tx1"/>
          </a:solidFill>
          <a:latin typeface="+mj-lt"/>
          <a:cs typeface="+mn-cs"/>
        </a:defRPr>
      </a:lvl3pPr>
      <a:lvl4pPr marL="1600200" indent="-228600" algn="l" rtl="0" fontAlgn="base">
        <a:spcBef>
          <a:spcPct val="20000"/>
        </a:spcBef>
        <a:spcAft>
          <a:spcPct val="0"/>
        </a:spcAft>
        <a:buClr>
          <a:schemeClr val="tx1"/>
        </a:buClr>
        <a:buChar char="–"/>
        <a:defRPr sz="2000">
          <a:solidFill>
            <a:schemeClr val="tx1"/>
          </a:solidFill>
          <a:latin typeface="Myriad Pro Light" pitchFamily="34" charset="0"/>
          <a:cs typeface="+mn-cs"/>
        </a:defRPr>
      </a:lvl4pPr>
      <a:lvl5pPr marL="20574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MCBD08305_0000[1]"/>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0" y="841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gency FB" pitchFamily="34" charset="0"/>
                <a:cs typeface="+mn-cs"/>
              </a:defRPr>
            </a:lvl1pPr>
          </a:lstStyle>
          <a:p>
            <a:pPr>
              <a:defRPr/>
            </a:pPr>
            <a:endParaRPr lang="en-US">
              <a:solidFill>
                <a:srgbClr val="000000"/>
              </a:solidFill>
            </a:endParaRPr>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0">
                <a:latin typeface="Agency FB" pitchFamily="34" charset="0"/>
                <a:cs typeface="+mn-cs"/>
              </a:defRPr>
            </a:lvl1pPr>
          </a:lstStyle>
          <a:p>
            <a:pPr>
              <a:defRPr/>
            </a:pPr>
            <a:endParaRPr lang="en-US">
              <a:solidFill>
                <a:srgbClr val="000000"/>
              </a:solidFill>
            </a:endParaRPr>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gency FB" pitchFamily="34" charset="0"/>
                <a:cs typeface="+mn-cs"/>
              </a:defRPr>
            </a:lvl1pPr>
          </a:lstStyle>
          <a:p>
            <a:pPr>
              <a:defRPr/>
            </a:pPr>
            <a:fld id="{3D1ED4B8-E950-4E32-B3FF-9C92AB65B59E}" type="slidenum">
              <a:rPr lang="en-US">
                <a:solidFill>
                  <a:srgbClr val="000000"/>
                </a:solidFill>
              </a:rPr>
              <a:pPr>
                <a:defRPr/>
              </a:pPr>
              <a:t>‹#›</a:t>
            </a:fld>
            <a:endParaRPr lang="en-US">
              <a:solidFill>
                <a:srgbClr val="000000"/>
              </a:solidFill>
            </a:endParaRPr>
          </a:p>
        </p:txBody>
      </p:sp>
      <p:pic>
        <p:nvPicPr>
          <p:cNvPr id="1032" name="Picture 8" descr="telescope"/>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301038" y="6008688"/>
            <a:ext cx="68103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9002665"/>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 id="2147483863" r:id="rId12"/>
  </p:sldLayoutIdLst>
  <p:txStyles>
    <p:titleStyle>
      <a:lvl1pPr algn="ctr" rtl="0" eaLnBrk="0" fontAlgn="base" hangingPunct="0">
        <a:lnSpc>
          <a:spcPct val="95000"/>
        </a:lnSpc>
        <a:spcBef>
          <a:spcPct val="0"/>
        </a:spcBef>
        <a:spcAft>
          <a:spcPct val="0"/>
        </a:spcAft>
        <a:defRPr sz="6000">
          <a:solidFill>
            <a:schemeClr val="tx2"/>
          </a:solidFill>
          <a:latin typeface="+mj-lt"/>
          <a:ea typeface="+mj-ea"/>
          <a:cs typeface="+mj-cs"/>
        </a:defRPr>
      </a:lvl1pPr>
      <a:lvl2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2pPr>
      <a:lvl3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3pPr>
      <a:lvl4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4pPr>
      <a:lvl5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j-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Arial Narrow" pitchFamily="34" charset="0"/>
          <a:cs typeface="+mn-cs"/>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MCBD08305_0000[1]"/>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0" y="84138"/>
            <a:ext cx="91440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rial Narrow" pitchFamily="34" charset="0"/>
                <a:cs typeface="+mn-cs"/>
              </a:defRPr>
            </a:lvl1pPr>
          </a:lstStyle>
          <a:p>
            <a:pPr>
              <a:defRPr/>
            </a:pPr>
            <a:endParaRPr lang="en-US">
              <a:solidFill>
                <a:srgbClr val="000000"/>
              </a:solidFill>
            </a:endParaRPr>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0">
                <a:latin typeface="Arial Narrow" pitchFamily="34" charset="0"/>
                <a:cs typeface="+mn-cs"/>
              </a:defRPr>
            </a:lvl1pPr>
          </a:lstStyle>
          <a:p>
            <a:pPr>
              <a:defRPr/>
            </a:pPr>
            <a:endParaRPr lang="en-US">
              <a:solidFill>
                <a:srgbClr val="000000"/>
              </a:solidFill>
            </a:endParaRPr>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Narrow" pitchFamily="34" charset="0"/>
                <a:cs typeface="+mn-cs"/>
              </a:defRPr>
            </a:lvl1pPr>
          </a:lstStyle>
          <a:p>
            <a:pPr>
              <a:defRPr/>
            </a:pPr>
            <a:fld id="{5389C89A-B4A2-46AB-8862-D02AA186F91B}" type="slidenum">
              <a:rPr lang="en-US">
                <a:solidFill>
                  <a:srgbClr val="000000"/>
                </a:solidFill>
              </a:rPr>
              <a:pPr>
                <a:defRPr/>
              </a:pPr>
              <a:t>‹#›</a:t>
            </a:fld>
            <a:endParaRPr lang="en-US">
              <a:solidFill>
                <a:srgbClr val="000000"/>
              </a:solidFill>
            </a:endParaRPr>
          </a:p>
        </p:txBody>
      </p:sp>
      <p:pic>
        <p:nvPicPr>
          <p:cNvPr id="1032" name="Picture 8" descr="telescope"/>
          <p:cNvPicPr>
            <a:picLocks noChangeAspect="1" noChangeArrowheads="1"/>
          </p:cNvPicPr>
          <p:nvPr userDrawn="1"/>
        </p:nvPicPr>
        <p:blipFill>
          <a:blip r:embed="rId16" cstate="print"/>
          <a:srcRect/>
          <a:stretch>
            <a:fillRect/>
          </a:stretch>
        </p:blipFill>
        <p:spPr bwMode="auto">
          <a:xfrm>
            <a:off x="8301038" y="6008688"/>
            <a:ext cx="681037" cy="688975"/>
          </a:xfrm>
          <a:prstGeom prst="rect">
            <a:avLst/>
          </a:prstGeom>
          <a:noFill/>
          <a:ln w="9525">
            <a:noFill/>
            <a:miter lim="800000"/>
            <a:headEnd/>
            <a:tailEnd/>
          </a:ln>
        </p:spPr>
      </p:pic>
    </p:spTree>
    <p:extLst>
      <p:ext uri="{BB962C8B-B14F-4D97-AF65-F5344CB8AC3E}">
        <p14:creationId xmlns:p14="http://schemas.microsoft.com/office/powerpoint/2010/main" val="562283056"/>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Lst>
  <p:timing>
    <p:tnLst>
      <p:par>
        <p:cTn id="1" dur="indefinite" restart="never" nodeType="tmRoot"/>
      </p:par>
    </p:tnLst>
  </p:timing>
  <p:txStyles>
    <p:titleStyle>
      <a:lvl1pPr algn="ctr" rtl="0" eaLnBrk="0" fontAlgn="base" hangingPunct="0">
        <a:lnSpc>
          <a:spcPct val="95000"/>
        </a:lnSpc>
        <a:spcBef>
          <a:spcPct val="0"/>
        </a:spcBef>
        <a:spcAft>
          <a:spcPct val="0"/>
        </a:spcAft>
        <a:defRPr sz="6000">
          <a:solidFill>
            <a:schemeClr val="tx2"/>
          </a:solidFill>
          <a:latin typeface="+mj-lt"/>
          <a:ea typeface="+mj-ea"/>
          <a:cs typeface="+mj-cs"/>
        </a:defRPr>
      </a:lvl1pPr>
      <a:lvl2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2pPr>
      <a:lvl3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3pPr>
      <a:lvl4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4pPr>
      <a:lvl5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j-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4pPr>
      <a:lvl5pPr marL="20574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74274" name="Picture 2" descr="MCBD08305_0000[1]"/>
          <p:cNvPicPr>
            <a:picLocks noChangeAspect="1" noChangeArrowheads="1"/>
          </p:cNvPicPr>
          <p:nvPr/>
        </p:nvPicPr>
        <p:blipFill>
          <a:blip r:embed="rId14" cstate="print"/>
          <a:srcRect/>
          <a:stretch>
            <a:fillRect/>
          </a:stretch>
        </p:blipFill>
        <p:spPr bwMode="auto">
          <a:xfrm>
            <a:off x="0" y="0"/>
            <a:ext cx="9144000" cy="6858000"/>
          </a:xfrm>
          <a:prstGeom prst="rect">
            <a:avLst/>
          </a:prstGeom>
          <a:noFill/>
        </p:spPr>
      </p:pic>
      <p:sp>
        <p:nvSpPr>
          <p:cNvPr id="1974275" name="Rectangle 3"/>
          <p:cNvSpPr>
            <a:spLocks noGrp="1" noChangeArrowheads="1"/>
          </p:cNvSpPr>
          <p:nvPr>
            <p:ph type="title"/>
          </p:nvPr>
        </p:nvSpPr>
        <p:spPr bwMode="auto">
          <a:xfrm>
            <a:off x="0" y="84138"/>
            <a:ext cx="9144000"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97427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gency FB" pitchFamily="34" charset="0"/>
              </a:defRPr>
            </a:lvl1pPr>
          </a:lstStyle>
          <a:p>
            <a:endParaRPr lang="en-US">
              <a:solidFill>
                <a:srgbClr val="000000"/>
              </a:solidFill>
            </a:endParaRPr>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atin typeface="Agency FB" pitchFamily="34" charset="0"/>
              </a:defRPr>
            </a:lvl1pPr>
          </a:lstStyle>
          <a:p>
            <a:endParaRPr lang="en-US">
              <a:solidFill>
                <a:srgbClr val="000000"/>
              </a:solidFill>
            </a:endParaRPr>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gency FB" pitchFamily="34" charset="0"/>
              </a:defRPr>
            </a:lvl1pPr>
          </a:lstStyle>
          <a:p>
            <a:fld id="{C758833A-8568-4126-8514-898A71AED53E}" type="slidenum">
              <a:rPr lang="en-US">
                <a:solidFill>
                  <a:srgbClr val="000000"/>
                </a:solidFill>
              </a:rPr>
              <a:pPr/>
              <a:t>‹#›</a:t>
            </a:fld>
            <a:endParaRPr lang="en-US">
              <a:solidFill>
                <a:srgbClr val="000000"/>
              </a:solidFill>
            </a:endParaRPr>
          </a:p>
        </p:txBody>
      </p:sp>
      <p:pic>
        <p:nvPicPr>
          <p:cNvPr id="1974280" name="Picture 8" descr="telescope"/>
          <p:cNvPicPr>
            <a:picLocks noChangeAspect="1" noChangeArrowheads="1"/>
          </p:cNvPicPr>
          <p:nvPr userDrawn="1"/>
        </p:nvPicPr>
        <p:blipFill>
          <a:blip r:embed="rId15" cstate="print"/>
          <a:srcRect/>
          <a:stretch>
            <a:fillRect/>
          </a:stretch>
        </p:blipFill>
        <p:spPr bwMode="auto">
          <a:xfrm>
            <a:off x="8301038" y="6008688"/>
            <a:ext cx="681037" cy="688975"/>
          </a:xfrm>
          <a:prstGeom prst="rect">
            <a:avLst/>
          </a:prstGeom>
          <a:noFill/>
        </p:spPr>
      </p:pic>
    </p:spTree>
    <p:extLst>
      <p:ext uri="{BB962C8B-B14F-4D97-AF65-F5344CB8AC3E}">
        <p14:creationId xmlns:p14="http://schemas.microsoft.com/office/powerpoint/2010/main" val="1746638510"/>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Lst>
  <p:txStyles>
    <p:titleStyle>
      <a:lvl1pPr algn="ctr" rtl="0" fontAlgn="base">
        <a:lnSpc>
          <a:spcPct val="95000"/>
        </a:lnSpc>
        <a:spcBef>
          <a:spcPct val="0"/>
        </a:spcBef>
        <a:spcAft>
          <a:spcPct val="0"/>
        </a:spcAft>
        <a:defRPr sz="6000">
          <a:solidFill>
            <a:schemeClr val="tx2"/>
          </a:solidFill>
          <a:latin typeface="+mj-lt"/>
          <a:ea typeface="+mj-ea"/>
          <a:cs typeface="+mj-cs"/>
        </a:defRPr>
      </a:lvl1pPr>
      <a:lvl2pPr algn="ctr" rtl="0" fontAlgn="base">
        <a:lnSpc>
          <a:spcPct val="95000"/>
        </a:lnSpc>
        <a:spcBef>
          <a:spcPct val="0"/>
        </a:spcBef>
        <a:spcAft>
          <a:spcPct val="0"/>
        </a:spcAft>
        <a:defRPr sz="6000">
          <a:solidFill>
            <a:schemeClr val="tx2"/>
          </a:solidFill>
          <a:latin typeface="Eras Medium ITC" pitchFamily="34" charset="0"/>
          <a:cs typeface="Arial" charset="0"/>
        </a:defRPr>
      </a:lvl2pPr>
      <a:lvl3pPr algn="ctr" rtl="0" fontAlgn="base">
        <a:lnSpc>
          <a:spcPct val="95000"/>
        </a:lnSpc>
        <a:spcBef>
          <a:spcPct val="0"/>
        </a:spcBef>
        <a:spcAft>
          <a:spcPct val="0"/>
        </a:spcAft>
        <a:defRPr sz="6000">
          <a:solidFill>
            <a:schemeClr val="tx2"/>
          </a:solidFill>
          <a:latin typeface="Eras Medium ITC" pitchFamily="34" charset="0"/>
          <a:cs typeface="Arial" charset="0"/>
        </a:defRPr>
      </a:lvl3pPr>
      <a:lvl4pPr algn="ctr" rtl="0" fontAlgn="base">
        <a:lnSpc>
          <a:spcPct val="95000"/>
        </a:lnSpc>
        <a:spcBef>
          <a:spcPct val="0"/>
        </a:spcBef>
        <a:spcAft>
          <a:spcPct val="0"/>
        </a:spcAft>
        <a:defRPr sz="6000">
          <a:solidFill>
            <a:schemeClr val="tx2"/>
          </a:solidFill>
          <a:latin typeface="Eras Medium ITC" pitchFamily="34" charset="0"/>
          <a:cs typeface="Arial" charset="0"/>
        </a:defRPr>
      </a:lvl4pPr>
      <a:lvl5pPr algn="ctr" rtl="0" fontAlgn="base">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fontAlgn="base">
        <a:spcBef>
          <a:spcPct val="20000"/>
        </a:spcBef>
        <a:spcAft>
          <a:spcPct val="0"/>
        </a:spcAft>
        <a:buClr>
          <a:schemeClr val="tx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latin typeface="+mj-lt"/>
          <a:cs typeface="+mn-cs"/>
        </a:defRPr>
      </a:lvl2pPr>
      <a:lvl3pPr marL="1143000" indent="-228600" algn="l" rtl="0" fontAlgn="base">
        <a:spcBef>
          <a:spcPct val="20000"/>
        </a:spcBef>
        <a:spcAft>
          <a:spcPct val="0"/>
        </a:spcAft>
        <a:buClr>
          <a:schemeClr val="tx1"/>
        </a:buClr>
        <a:buChar char="•"/>
        <a:defRPr sz="2400">
          <a:solidFill>
            <a:schemeClr val="tx1"/>
          </a:solidFill>
          <a:latin typeface="+mj-lt"/>
          <a:cs typeface="+mn-cs"/>
        </a:defRPr>
      </a:lvl3pPr>
      <a:lvl4pPr marL="1600200" indent="-228600" algn="l" rtl="0" fontAlgn="base">
        <a:spcBef>
          <a:spcPct val="20000"/>
        </a:spcBef>
        <a:spcAft>
          <a:spcPct val="0"/>
        </a:spcAft>
        <a:buClr>
          <a:schemeClr val="tx1"/>
        </a:buClr>
        <a:buChar char="–"/>
        <a:defRPr sz="2000">
          <a:solidFill>
            <a:schemeClr val="tx1"/>
          </a:solidFill>
          <a:latin typeface="Myriad Pro Light" pitchFamily="34" charset="0"/>
          <a:cs typeface="+mn-cs"/>
        </a:defRPr>
      </a:lvl4pPr>
      <a:lvl5pPr marL="20574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MCBD08305_0000[1]"/>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0" y="84138"/>
            <a:ext cx="91440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rial Narrow" pitchFamily="34" charset="0"/>
                <a:cs typeface="+mn-cs"/>
              </a:defRPr>
            </a:lvl1pPr>
          </a:lstStyle>
          <a:p>
            <a:pPr>
              <a:defRPr/>
            </a:pPr>
            <a:endParaRPr lang="en-US">
              <a:solidFill>
                <a:srgbClr val="000000"/>
              </a:solidFill>
            </a:endParaRPr>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0">
                <a:latin typeface="Arial Narrow" pitchFamily="34" charset="0"/>
                <a:cs typeface="+mn-cs"/>
              </a:defRPr>
            </a:lvl1pPr>
          </a:lstStyle>
          <a:p>
            <a:pPr>
              <a:defRPr/>
            </a:pPr>
            <a:endParaRPr lang="en-US">
              <a:solidFill>
                <a:srgbClr val="000000"/>
              </a:solidFill>
            </a:endParaRPr>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Narrow" pitchFamily="34" charset="0"/>
                <a:cs typeface="+mn-cs"/>
              </a:defRPr>
            </a:lvl1pPr>
          </a:lstStyle>
          <a:p>
            <a:pPr>
              <a:defRPr/>
            </a:pPr>
            <a:fld id="{5389C89A-B4A2-46AB-8862-D02AA186F91B}" type="slidenum">
              <a:rPr lang="en-US">
                <a:solidFill>
                  <a:srgbClr val="000000"/>
                </a:solidFill>
              </a:rPr>
              <a:pPr>
                <a:defRPr/>
              </a:pPr>
              <a:t>‹#›</a:t>
            </a:fld>
            <a:endParaRPr lang="en-US">
              <a:solidFill>
                <a:srgbClr val="000000"/>
              </a:solidFill>
            </a:endParaRPr>
          </a:p>
        </p:txBody>
      </p:sp>
      <p:pic>
        <p:nvPicPr>
          <p:cNvPr id="1032" name="Picture 8" descr="telescope"/>
          <p:cNvPicPr>
            <a:picLocks noChangeAspect="1" noChangeArrowheads="1"/>
          </p:cNvPicPr>
          <p:nvPr userDrawn="1"/>
        </p:nvPicPr>
        <p:blipFill>
          <a:blip r:embed="rId17" cstate="print"/>
          <a:srcRect/>
          <a:stretch>
            <a:fillRect/>
          </a:stretch>
        </p:blipFill>
        <p:spPr bwMode="auto">
          <a:xfrm>
            <a:off x="8301038" y="6008688"/>
            <a:ext cx="681037" cy="688975"/>
          </a:xfrm>
          <a:prstGeom prst="rect">
            <a:avLst/>
          </a:prstGeom>
          <a:noFill/>
          <a:ln w="9525">
            <a:noFill/>
            <a:miter lim="800000"/>
            <a:headEnd/>
            <a:tailEnd/>
          </a:ln>
        </p:spPr>
      </p:pic>
    </p:spTree>
    <p:extLst>
      <p:ext uri="{BB962C8B-B14F-4D97-AF65-F5344CB8AC3E}">
        <p14:creationId xmlns:p14="http://schemas.microsoft.com/office/powerpoint/2010/main" val="3868096387"/>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Lst>
  <p:timing>
    <p:tnLst>
      <p:par>
        <p:cTn id="1" dur="indefinite" restart="never" nodeType="tmRoot"/>
      </p:par>
    </p:tnLst>
  </p:timing>
  <p:txStyles>
    <p:titleStyle>
      <a:lvl1pPr algn="ctr" rtl="0" eaLnBrk="0" fontAlgn="base" hangingPunct="0">
        <a:lnSpc>
          <a:spcPct val="95000"/>
        </a:lnSpc>
        <a:spcBef>
          <a:spcPct val="0"/>
        </a:spcBef>
        <a:spcAft>
          <a:spcPct val="0"/>
        </a:spcAft>
        <a:defRPr sz="6000">
          <a:solidFill>
            <a:schemeClr val="tx2"/>
          </a:solidFill>
          <a:latin typeface="+mj-lt"/>
          <a:ea typeface="+mj-ea"/>
          <a:cs typeface="+mj-cs"/>
        </a:defRPr>
      </a:lvl1pPr>
      <a:lvl2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2pPr>
      <a:lvl3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3pPr>
      <a:lvl4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4pPr>
      <a:lvl5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j-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4pPr>
      <a:lvl5pPr marL="20574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74274" name="Picture 2" descr="MCBD08305_0000[1]"/>
          <p:cNvPicPr>
            <a:picLocks noChangeAspect="1" noChangeArrowheads="1"/>
          </p:cNvPicPr>
          <p:nvPr/>
        </p:nvPicPr>
        <p:blipFill>
          <a:blip r:embed="rId14" cstate="print"/>
          <a:srcRect/>
          <a:stretch>
            <a:fillRect/>
          </a:stretch>
        </p:blipFill>
        <p:spPr bwMode="auto">
          <a:xfrm>
            <a:off x="0" y="0"/>
            <a:ext cx="9144000" cy="6858000"/>
          </a:xfrm>
          <a:prstGeom prst="rect">
            <a:avLst/>
          </a:prstGeom>
          <a:noFill/>
        </p:spPr>
      </p:pic>
      <p:sp>
        <p:nvSpPr>
          <p:cNvPr id="1974275" name="Rectangle 3"/>
          <p:cNvSpPr>
            <a:spLocks noGrp="1" noChangeArrowheads="1"/>
          </p:cNvSpPr>
          <p:nvPr>
            <p:ph type="title"/>
          </p:nvPr>
        </p:nvSpPr>
        <p:spPr bwMode="auto">
          <a:xfrm>
            <a:off x="0" y="84138"/>
            <a:ext cx="9144000"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97427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gency FB" pitchFamily="34" charset="0"/>
              </a:defRPr>
            </a:lvl1pPr>
          </a:lstStyle>
          <a:p>
            <a:endParaRPr lang="en-US">
              <a:solidFill>
                <a:srgbClr val="000000"/>
              </a:solidFill>
            </a:endParaRPr>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atin typeface="Agency FB" pitchFamily="34" charset="0"/>
              </a:defRPr>
            </a:lvl1pPr>
          </a:lstStyle>
          <a:p>
            <a:endParaRPr lang="en-US">
              <a:solidFill>
                <a:srgbClr val="000000"/>
              </a:solidFill>
            </a:endParaRPr>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gency FB" pitchFamily="34" charset="0"/>
              </a:defRPr>
            </a:lvl1pPr>
          </a:lstStyle>
          <a:p>
            <a:fld id="{C758833A-8568-4126-8514-898A71AED53E}" type="slidenum">
              <a:rPr lang="en-US">
                <a:solidFill>
                  <a:srgbClr val="000000"/>
                </a:solidFill>
              </a:rPr>
              <a:pPr/>
              <a:t>‹#›</a:t>
            </a:fld>
            <a:endParaRPr lang="en-US">
              <a:solidFill>
                <a:srgbClr val="000000"/>
              </a:solidFill>
            </a:endParaRPr>
          </a:p>
        </p:txBody>
      </p:sp>
      <p:pic>
        <p:nvPicPr>
          <p:cNvPr id="1974280" name="Picture 8" descr="telescope"/>
          <p:cNvPicPr>
            <a:picLocks noChangeAspect="1" noChangeArrowheads="1"/>
          </p:cNvPicPr>
          <p:nvPr userDrawn="1"/>
        </p:nvPicPr>
        <p:blipFill>
          <a:blip r:embed="rId15" cstate="print"/>
          <a:srcRect/>
          <a:stretch>
            <a:fillRect/>
          </a:stretch>
        </p:blipFill>
        <p:spPr bwMode="auto">
          <a:xfrm>
            <a:off x="8301038" y="6008688"/>
            <a:ext cx="681037" cy="688975"/>
          </a:xfrm>
          <a:prstGeom prst="rect">
            <a:avLst/>
          </a:prstGeom>
          <a:noFill/>
        </p:spPr>
      </p:pic>
    </p:spTree>
    <p:extLst>
      <p:ext uri="{BB962C8B-B14F-4D97-AF65-F5344CB8AC3E}">
        <p14:creationId xmlns:p14="http://schemas.microsoft.com/office/powerpoint/2010/main" val="2135027644"/>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 id="2147483954" r:id="rId12"/>
  </p:sldLayoutIdLst>
  <p:txStyles>
    <p:titleStyle>
      <a:lvl1pPr algn="ctr" rtl="0" fontAlgn="base">
        <a:lnSpc>
          <a:spcPct val="95000"/>
        </a:lnSpc>
        <a:spcBef>
          <a:spcPct val="0"/>
        </a:spcBef>
        <a:spcAft>
          <a:spcPct val="0"/>
        </a:spcAft>
        <a:defRPr sz="6000">
          <a:solidFill>
            <a:schemeClr val="tx2"/>
          </a:solidFill>
          <a:latin typeface="+mj-lt"/>
          <a:ea typeface="+mj-ea"/>
          <a:cs typeface="+mj-cs"/>
        </a:defRPr>
      </a:lvl1pPr>
      <a:lvl2pPr algn="ctr" rtl="0" fontAlgn="base">
        <a:lnSpc>
          <a:spcPct val="95000"/>
        </a:lnSpc>
        <a:spcBef>
          <a:spcPct val="0"/>
        </a:spcBef>
        <a:spcAft>
          <a:spcPct val="0"/>
        </a:spcAft>
        <a:defRPr sz="6000">
          <a:solidFill>
            <a:schemeClr val="tx2"/>
          </a:solidFill>
          <a:latin typeface="Eras Medium ITC" pitchFamily="34" charset="0"/>
          <a:cs typeface="Arial" charset="0"/>
        </a:defRPr>
      </a:lvl2pPr>
      <a:lvl3pPr algn="ctr" rtl="0" fontAlgn="base">
        <a:lnSpc>
          <a:spcPct val="95000"/>
        </a:lnSpc>
        <a:spcBef>
          <a:spcPct val="0"/>
        </a:spcBef>
        <a:spcAft>
          <a:spcPct val="0"/>
        </a:spcAft>
        <a:defRPr sz="6000">
          <a:solidFill>
            <a:schemeClr val="tx2"/>
          </a:solidFill>
          <a:latin typeface="Eras Medium ITC" pitchFamily="34" charset="0"/>
          <a:cs typeface="Arial" charset="0"/>
        </a:defRPr>
      </a:lvl3pPr>
      <a:lvl4pPr algn="ctr" rtl="0" fontAlgn="base">
        <a:lnSpc>
          <a:spcPct val="95000"/>
        </a:lnSpc>
        <a:spcBef>
          <a:spcPct val="0"/>
        </a:spcBef>
        <a:spcAft>
          <a:spcPct val="0"/>
        </a:spcAft>
        <a:defRPr sz="6000">
          <a:solidFill>
            <a:schemeClr val="tx2"/>
          </a:solidFill>
          <a:latin typeface="Eras Medium ITC" pitchFamily="34" charset="0"/>
          <a:cs typeface="Arial" charset="0"/>
        </a:defRPr>
      </a:lvl4pPr>
      <a:lvl5pPr algn="ctr" rtl="0" fontAlgn="base">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fontAlgn="base">
        <a:spcBef>
          <a:spcPct val="20000"/>
        </a:spcBef>
        <a:spcAft>
          <a:spcPct val="0"/>
        </a:spcAft>
        <a:buClr>
          <a:schemeClr val="tx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latin typeface="+mj-lt"/>
          <a:cs typeface="+mn-cs"/>
        </a:defRPr>
      </a:lvl2pPr>
      <a:lvl3pPr marL="1143000" indent="-228600" algn="l" rtl="0" fontAlgn="base">
        <a:spcBef>
          <a:spcPct val="20000"/>
        </a:spcBef>
        <a:spcAft>
          <a:spcPct val="0"/>
        </a:spcAft>
        <a:buClr>
          <a:schemeClr val="tx1"/>
        </a:buClr>
        <a:buChar char="•"/>
        <a:defRPr sz="2400">
          <a:solidFill>
            <a:schemeClr val="tx1"/>
          </a:solidFill>
          <a:latin typeface="+mj-lt"/>
          <a:cs typeface="+mn-cs"/>
        </a:defRPr>
      </a:lvl3pPr>
      <a:lvl4pPr marL="1600200" indent="-228600" algn="l" rtl="0" fontAlgn="base">
        <a:spcBef>
          <a:spcPct val="20000"/>
        </a:spcBef>
        <a:spcAft>
          <a:spcPct val="0"/>
        </a:spcAft>
        <a:buClr>
          <a:schemeClr val="tx1"/>
        </a:buClr>
        <a:buChar char="–"/>
        <a:defRPr sz="2000">
          <a:solidFill>
            <a:schemeClr val="tx1"/>
          </a:solidFill>
          <a:latin typeface="Myriad Pro Light" pitchFamily="34" charset="0"/>
          <a:cs typeface="+mn-cs"/>
        </a:defRPr>
      </a:lvl4pPr>
      <a:lvl5pPr marL="20574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MCBD08305_0000[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0" y="841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rial Narrow" pitchFamily="34" charset="0"/>
                <a:cs typeface="+mn-cs"/>
              </a:defRPr>
            </a:lvl1pPr>
          </a:lstStyle>
          <a:p>
            <a:pPr>
              <a:defRPr/>
            </a:pPr>
            <a:endParaRPr lang="en-US">
              <a:solidFill>
                <a:srgbClr val="000000"/>
              </a:solidFill>
            </a:endParaRPr>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0">
                <a:latin typeface="Arial Narrow" pitchFamily="34" charset="0"/>
                <a:cs typeface="+mn-cs"/>
              </a:defRPr>
            </a:lvl1pPr>
          </a:lstStyle>
          <a:p>
            <a:pPr>
              <a:defRPr/>
            </a:pPr>
            <a:endParaRPr lang="en-US">
              <a:solidFill>
                <a:srgbClr val="000000"/>
              </a:solidFill>
            </a:endParaRPr>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Narrow" pitchFamily="34" charset="0"/>
                <a:cs typeface="+mn-cs"/>
              </a:defRPr>
            </a:lvl1pPr>
          </a:lstStyle>
          <a:p>
            <a:pPr>
              <a:defRPr/>
            </a:pPr>
            <a:fld id="{44B8C7A8-3FAC-4D25-A064-AAC14B2F7A5F}" type="slidenum">
              <a:rPr lang="en-US">
                <a:solidFill>
                  <a:srgbClr val="000000"/>
                </a:solidFill>
              </a:rPr>
              <a:pPr>
                <a:defRPr/>
              </a:pPr>
              <a:t>‹#›</a:t>
            </a:fld>
            <a:endParaRPr lang="en-US">
              <a:solidFill>
                <a:srgbClr val="000000"/>
              </a:solidFill>
            </a:endParaRPr>
          </a:p>
        </p:txBody>
      </p:sp>
      <p:pic>
        <p:nvPicPr>
          <p:cNvPr id="1032" name="Picture 8" descr="telescop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301038" y="6008688"/>
            <a:ext cx="68103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740541"/>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Lst>
  <p:timing>
    <p:tnLst>
      <p:par>
        <p:cTn id="1" dur="indefinite" restart="never" nodeType="tmRoot"/>
      </p:par>
    </p:tnLst>
  </p:timing>
  <p:txStyles>
    <p:titleStyle>
      <a:lvl1pPr algn="ctr" rtl="0" eaLnBrk="0" fontAlgn="base" hangingPunct="0">
        <a:lnSpc>
          <a:spcPct val="95000"/>
        </a:lnSpc>
        <a:spcBef>
          <a:spcPct val="0"/>
        </a:spcBef>
        <a:spcAft>
          <a:spcPct val="0"/>
        </a:spcAft>
        <a:defRPr sz="6000">
          <a:solidFill>
            <a:schemeClr val="tx2"/>
          </a:solidFill>
          <a:latin typeface="+mj-lt"/>
          <a:ea typeface="+mj-ea"/>
          <a:cs typeface="+mj-cs"/>
        </a:defRPr>
      </a:lvl1pPr>
      <a:lvl2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2pPr>
      <a:lvl3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3pPr>
      <a:lvl4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4pPr>
      <a:lvl5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j-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4pPr>
      <a:lvl5pPr marL="20574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MCBD08305_0000[1]"/>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0" y="84138"/>
            <a:ext cx="91440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rial Narrow" pitchFamily="34" charset="0"/>
                <a:cs typeface="+mn-cs"/>
              </a:defRPr>
            </a:lvl1pPr>
          </a:lstStyle>
          <a:p>
            <a:pPr>
              <a:defRPr/>
            </a:pPr>
            <a:endParaRPr lang="en-US"/>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0">
                <a:latin typeface="Arial Narrow" pitchFamily="34" charset="0"/>
                <a:cs typeface="+mn-cs"/>
              </a:defRPr>
            </a:lvl1pPr>
          </a:lstStyle>
          <a:p>
            <a:pPr>
              <a:defRPr/>
            </a:pPr>
            <a:endParaRPr lang="en-US"/>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Narrow" pitchFamily="34" charset="0"/>
                <a:cs typeface="+mn-cs"/>
              </a:defRPr>
            </a:lvl1pPr>
          </a:lstStyle>
          <a:p>
            <a:pPr>
              <a:defRPr/>
            </a:pPr>
            <a:fld id="{5389C89A-B4A2-46AB-8862-D02AA186F91B}" type="slidenum">
              <a:rPr lang="en-US"/>
              <a:pPr>
                <a:defRPr/>
              </a:pPr>
              <a:t>‹#›</a:t>
            </a:fld>
            <a:endParaRPr lang="en-US"/>
          </a:p>
        </p:txBody>
      </p:sp>
      <p:pic>
        <p:nvPicPr>
          <p:cNvPr id="1032" name="Picture 8" descr="telescope"/>
          <p:cNvPicPr>
            <a:picLocks noChangeAspect="1" noChangeArrowheads="1"/>
          </p:cNvPicPr>
          <p:nvPr userDrawn="1"/>
        </p:nvPicPr>
        <p:blipFill>
          <a:blip r:embed="rId17" cstate="print"/>
          <a:srcRect/>
          <a:stretch>
            <a:fillRect/>
          </a:stretch>
        </p:blipFill>
        <p:spPr bwMode="auto">
          <a:xfrm>
            <a:off x="8301038" y="6008688"/>
            <a:ext cx="681037" cy="688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algn="ctr" rtl="0" eaLnBrk="0" fontAlgn="base" hangingPunct="0">
        <a:lnSpc>
          <a:spcPct val="95000"/>
        </a:lnSpc>
        <a:spcBef>
          <a:spcPct val="0"/>
        </a:spcBef>
        <a:spcAft>
          <a:spcPct val="0"/>
        </a:spcAft>
        <a:defRPr sz="6000">
          <a:solidFill>
            <a:schemeClr val="tx2"/>
          </a:solidFill>
          <a:latin typeface="+mj-lt"/>
          <a:ea typeface="+mj-ea"/>
          <a:cs typeface="+mj-cs"/>
        </a:defRPr>
      </a:lvl1pPr>
      <a:lvl2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2pPr>
      <a:lvl3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3pPr>
      <a:lvl4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4pPr>
      <a:lvl5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j-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4pPr>
      <a:lvl5pPr marL="20574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MCBD08305_0000[1]"/>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0" y="841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rial Narrow" pitchFamily="34" charset="0"/>
                <a:cs typeface="+mn-cs"/>
              </a:defRPr>
            </a:lvl1pPr>
          </a:lstStyle>
          <a:p>
            <a:pPr>
              <a:defRPr/>
            </a:pPr>
            <a:endParaRPr lang="en-US">
              <a:solidFill>
                <a:srgbClr val="000000"/>
              </a:solidFill>
            </a:endParaRPr>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0">
                <a:latin typeface="Arial Narrow" pitchFamily="34" charset="0"/>
                <a:cs typeface="+mn-cs"/>
              </a:defRPr>
            </a:lvl1pPr>
          </a:lstStyle>
          <a:p>
            <a:pPr>
              <a:defRPr/>
            </a:pPr>
            <a:endParaRPr lang="en-US">
              <a:solidFill>
                <a:srgbClr val="000000"/>
              </a:solidFill>
            </a:endParaRPr>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Narrow" pitchFamily="34" charset="0"/>
                <a:cs typeface="+mn-cs"/>
              </a:defRPr>
            </a:lvl1pPr>
          </a:lstStyle>
          <a:p>
            <a:pPr>
              <a:defRPr/>
            </a:pPr>
            <a:fld id="{44B8C7A8-3FAC-4D25-A064-AAC14B2F7A5F}" type="slidenum">
              <a:rPr lang="en-US">
                <a:solidFill>
                  <a:srgbClr val="000000"/>
                </a:solidFill>
              </a:rPr>
              <a:pPr>
                <a:defRPr/>
              </a:pPr>
              <a:t>‹#›</a:t>
            </a:fld>
            <a:endParaRPr lang="en-US">
              <a:solidFill>
                <a:srgbClr val="000000"/>
              </a:solidFill>
            </a:endParaRPr>
          </a:p>
        </p:txBody>
      </p:sp>
      <p:pic>
        <p:nvPicPr>
          <p:cNvPr id="1032" name="Picture 8" descr="telescop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301038" y="6008688"/>
            <a:ext cx="681037"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9643566"/>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Lst>
  <p:timing>
    <p:tnLst>
      <p:par>
        <p:cTn id="1" dur="indefinite" restart="never" nodeType="tmRoot"/>
      </p:par>
    </p:tnLst>
  </p:timing>
  <p:txStyles>
    <p:titleStyle>
      <a:lvl1pPr algn="ctr" rtl="0" eaLnBrk="0" fontAlgn="base" hangingPunct="0">
        <a:lnSpc>
          <a:spcPct val="95000"/>
        </a:lnSpc>
        <a:spcBef>
          <a:spcPct val="0"/>
        </a:spcBef>
        <a:spcAft>
          <a:spcPct val="0"/>
        </a:spcAft>
        <a:defRPr sz="6000">
          <a:solidFill>
            <a:schemeClr val="tx2"/>
          </a:solidFill>
          <a:latin typeface="+mj-lt"/>
          <a:ea typeface="+mj-ea"/>
          <a:cs typeface="+mj-cs"/>
        </a:defRPr>
      </a:lvl1pPr>
      <a:lvl2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2pPr>
      <a:lvl3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3pPr>
      <a:lvl4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4pPr>
      <a:lvl5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j-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4pPr>
      <a:lvl5pPr marL="20574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MCBD08305_0000[1]"/>
          <p:cNvPicPr>
            <a:picLocks noChangeAspect="1" noChangeArrowheads="1"/>
          </p:cNvPicPr>
          <p:nvPr/>
        </p:nvPicPr>
        <p:blipFill>
          <a:blip r:embed="rId16"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0" y="84138"/>
            <a:ext cx="91440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rial Narrow" pitchFamily="34" charset="0"/>
                <a:cs typeface="+mn-cs"/>
              </a:defRPr>
            </a:lvl1pPr>
          </a:lstStyle>
          <a:p>
            <a:pPr>
              <a:defRPr/>
            </a:pPr>
            <a:endParaRPr lang="en-US">
              <a:solidFill>
                <a:srgbClr val="000000"/>
              </a:solidFill>
            </a:endParaRPr>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0">
                <a:latin typeface="Arial Narrow" pitchFamily="34" charset="0"/>
                <a:cs typeface="+mn-cs"/>
              </a:defRPr>
            </a:lvl1pPr>
          </a:lstStyle>
          <a:p>
            <a:pPr>
              <a:defRPr/>
            </a:pPr>
            <a:endParaRPr lang="en-US">
              <a:solidFill>
                <a:srgbClr val="000000"/>
              </a:solidFill>
            </a:endParaRPr>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Narrow" pitchFamily="34" charset="0"/>
                <a:cs typeface="+mn-cs"/>
              </a:defRPr>
            </a:lvl1pPr>
          </a:lstStyle>
          <a:p>
            <a:pPr>
              <a:defRPr/>
            </a:pPr>
            <a:fld id="{5389C89A-B4A2-46AB-8862-D02AA186F91B}" type="slidenum">
              <a:rPr lang="en-US">
                <a:solidFill>
                  <a:srgbClr val="000000"/>
                </a:solidFill>
              </a:rPr>
              <a:pPr>
                <a:defRPr/>
              </a:pPr>
              <a:t>‹#›</a:t>
            </a:fld>
            <a:endParaRPr lang="en-US">
              <a:solidFill>
                <a:srgbClr val="000000"/>
              </a:solidFill>
            </a:endParaRPr>
          </a:p>
        </p:txBody>
      </p:sp>
      <p:pic>
        <p:nvPicPr>
          <p:cNvPr id="1032" name="Picture 8" descr="telescope"/>
          <p:cNvPicPr>
            <a:picLocks noChangeAspect="1" noChangeArrowheads="1"/>
          </p:cNvPicPr>
          <p:nvPr userDrawn="1"/>
        </p:nvPicPr>
        <p:blipFill>
          <a:blip r:embed="rId17" cstate="print"/>
          <a:srcRect/>
          <a:stretch>
            <a:fillRect/>
          </a:stretch>
        </p:blipFill>
        <p:spPr bwMode="auto">
          <a:xfrm>
            <a:off x="8301038" y="6008688"/>
            <a:ext cx="681037" cy="688975"/>
          </a:xfrm>
          <a:prstGeom prst="rect">
            <a:avLst/>
          </a:prstGeom>
          <a:noFill/>
          <a:ln w="9525">
            <a:noFill/>
            <a:miter lim="800000"/>
            <a:headEnd/>
            <a:tailEnd/>
          </a:ln>
        </p:spPr>
      </p:pic>
    </p:spTree>
    <p:extLst>
      <p:ext uri="{BB962C8B-B14F-4D97-AF65-F5344CB8AC3E}">
        <p14:creationId xmlns:p14="http://schemas.microsoft.com/office/powerpoint/2010/main" val="1114836094"/>
      </p:ext>
    </p:extLst>
  </p:cSld>
  <p:clrMap bg1="lt1" tx1="dk1" bg2="lt2" tx2="dk2" accent1="accent1" accent2="accent2" accent3="accent3" accent4="accent4" accent5="accent5" accent6="accent6" hlink="hlink" folHlink="folHlink"/>
  <p:sldLayoutIdLst>
    <p:sldLayoutId id="2147483996" r:id="rId1"/>
    <p:sldLayoutId id="2147483997" r:id="rId2"/>
    <p:sldLayoutId id="2147483998" r:id="rId3"/>
    <p:sldLayoutId id="2147483999" r:id="rId4"/>
    <p:sldLayoutId id="2147484000" r:id="rId5"/>
    <p:sldLayoutId id="2147484001" r:id="rId6"/>
    <p:sldLayoutId id="2147484002" r:id="rId7"/>
    <p:sldLayoutId id="2147484003" r:id="rId8"/>
    <p:sldLayoutId id="2147484004" r:id="rId9"/>
    <p:sldLayoutId id="2147484005" r:id="rId10"/>
    <p:sldLayoutId id="2147484006" r:id="rId11"/>
    <p:sldLayoutId id="2147484007" r:id="rId12"/>
    <p:sldLayoutId id="2147484008" r:id="rId13"/>
    <p:sldLayoutId id="2147484009" r:id="rId14"/>
  </p:sldLayoutIdLst>
  <p:timing>
    <p:tnLst>
      <p:par>
        <p:cTn id="1" dur="indefinite" restart="never" nodeType="tmRoot"/>
      </p:par>
    </p:tnLst>
  </p:timing>
  <p:txStyles>
    <p:titleStyle>
      <a:lvl1pPr algn="ctr" rtl="0" eaLnBrk="0" fontAlgn="base" hangingPunct="0">
        <a:lnSpc>
          <a:spcPct val="95000"/>
        </a:lnSpc>
        <a:spcBef>
          <a:spcPct val="0"/>
        </a:spcBef>
        <a:spcAft>
          <a:spcPct val="0"/>
        </a:spcAft>
        <a:defRPr sz="6000">
          <a:solidFill>
            <a:schemeClr val="tx2"/>
          </a:solidFill>
          <a:latin typeface="+mj-lt"/>
          <a:ea typeface="+mj-ea"/>
          <a:cs typeface="+mj-cs"/>
        </a:defRPr>
      </a:lvl1pPr>
      <a:lvl2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2pPr>
      <a:lvl3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3pPr>
      <a:lvl4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4pPr>
      <a:lvl5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j-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4pPr>
      <a:lvl5pPr marL="20574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74274" name="Picture 2" descr="MCBD08305_0000[1]"/>
          <p:cNvPicPr>
            <a:picLocks noChangeAspect="1" noChangeArrowheads="1"/>
          </p:cNvPicPr>
          <p:nvPr/>
        </p:nvPicPr>
        <p:blipFill>
          <a:blip r:embed="rId14" cstate="print"/>
          <a:srcRect/>
          <a:stretch>
            <a:fillRect/>
          </a:stretch>
        </p:blipFill>
        <p:spPr bwMode="auto">
          <a:xfrm>
            <a:off x="0" y="0"/>
            <a:ext cx="9144000" cy="6858000"/>
          </a:xfrm>
          <a:prstGeom prst="rect">
            <a:avLst/>
          </a:prstGeom>
          <a:noFill/>
        </p:spPr>
      </p:pic>
      <p:sp>
        <p:nvSpPr>
          <p:cNvPr id="1974275" name="Rectangle 3"/>
          <p:cNvSpPr>
            <a:spLocks noGrp="1" noChangeArrowheads="1"/>
          </p:cNvSpPr>
          <p:nvPr>
            <p:ph type="title"/>
          </p:nvPr>
        </p:nvSpPr>
        <p:spPr bwMode="auto">
          <a:xfrm>
            <a:off x="0" y="84138"/>
            <a:ext cx="9144000"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97427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gency FB" pitchFamily="34" charset="0"/>
              </a:defRPr>
            </a:lvl1pPr>
          </a:lstStyle>
          <a:p>
            <a:endParaRPr lang="en-US">
              <a:solidFill>
                <a:srgbClr val="000000"/>
              </a:solidFill>
            </a:endParaRPr>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atin typeface="Agency FB" pitchFamily="34" charset="0"/>
              </a:defRPr>
            </a:lvl1pPr>
          </a:lstStyle>
          <a:p>
            <a:endParaRPr lang="en-US">
              <a:solidFill>
                <a:srgbClr val="000000"/>
              </a:solidFill>
            </a:endParaRPr>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gency FB" pitchFamily="34" charset="0"/>
              </a:defRPr>
            </a:lvl1pPr>
          </a:lstStyle>
          <a:p>
            <a:fld id="{C758833A-8568-4126-8514-898A71AED53E}" type="slidenum">
              <a:rPr lang="en-US">
                <a:solidFill>
                  <a:srgbClr val="000000"/>
                </a:solidFill>
              </a:rPr>
              <a:pPr/>
              <a:t>‹#›</a:t>
            </a:fld>
            <a:endParaRPr lang="en-US">
              <a:solidFill>
                <a:srgbClr val="000000"/>
              </a:solidFill>
            </a:endParaRPr>
          </a:p>
        </p:txBody>
      </p:sp>
      <p:pic>
        <p:nvPicPr>
          <p:cNvPr id="1974280" name="Picture 8" descr="telescope"/>
          <p:cNvPicPr>
            <a:picLocks noChangeAspect="1" noChangeArrowheads="1"/>
          </p:cNvPicPr>
          <p:nvPr userDrawn="1"/>
        </p:nvPicPr>
        <p:blipFill>
          <a:blip r:embed="rId15" cstate="print"/>
          <a:srcRect/>
          <a:stretch>
            <a:fillRect/>
          </a:stretch>
        </p:blipFill>
        <p:spPr bwMode="auto">
          <a:xfrm>
            <a:off x="8301038" y="6008688"/>
            <a:ext cx="681037" cy="688975"/>
          </a:xfrm>
          <a:prstGeom prst="rect">
            <a:avLst/>
          </a:prstGeom>
          <a:noFill/>
        </p:spPr>
      </p:pic>
    </p:spTree>
    <p:extLst>
      <p:ext uri="{BB962C8B-B14F-4D97-AF65-F5344CB8AC3E}">
        <p14:creationId xmlns:p14="http://schemas.microsoft.com/office/powerpoint/2010/main" val="1262220457"/>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Lst>
  <p:txStyles>
    <p:titleStyle>
      <a:lvl1pPr algn="ctr" rtl="0" fontAlgn="base">
        <a:lnSpc>
          <a:spcPct val="95000"/>
        </a:lnSpc>
        <a:spcBef>
          <a:spcPct val="0"/>
        </a:spcBef>
        <a:spcAft>
          <a:spcPct val="0"/>
        </a:spcAft>
        <a:defRPr sz="6000">
          <a:solidFill>
            <a:schemeClr val="tx2"/>
          </a:solidFill>
          <a:latin typeface="+mj-lt"/>
          <a:ea typeface="+mj-ea"/>
          <a:cs typeface="+mj-cs"/>
        </a:defRPr>
      </a:lvl1pPr>
      <a:lvl2pPr algn="ctr" rtl="0" fontAlgn="base">
        <a:lnSpc>
          <a:spcPct val="95000"/>
        </a:lnSpc>
        <a:spcBef>
          <a:spcPct val="0"/>
        </a:spcBef>
        <a:spcAft>
          <a:spcPct val="0"/>
        </a:spcAft>
        <a:defRPr sz="6000">
          <a:solidFill>
            <a:schemeClr val="tx2"/>
          </a:solidFill>
          <a:latin typeface="Eras Medium ITC" pitchFamily="34" charset="0"/>
          <a:cs typeface="Arial" charset="0"/>
        </a:defRPr>
      </a:lvl2pPr>
      <a:lvl3pPr algn="ctr" rtl="0" fontAlgn="base">
        <a:lnSpc>
          <a:spcPct val="95000"/>
        </a:lnSpc>
        <a:spcBef>
          <a:spcPct val="0"/>
        </a:spcBef>
        <a:spcAft>
          <a:spcPct val="0"/>
        </a:spcAft>
        <a:defRPr sz="6000">
          <a:solidFill>
            <a:schemeClr val="tx2"/>
          </a:solidFill>
          <a:latin typeface="Eras Medium ITC" pitchFamily="34" charset="0"/>
          <a:cs typeface="Arial" charset="0"/>
        </a:defRPr>
      </a:lvl3pPr>
      <a:lvl4pPr algn="ctr" rtl="0" fontAlgn="base">
        <a:lnSpc>
          <a:spcPct val="95000"/>
        </a:lnSpc>
        <a:spcBef>
          <a:spcPct val="0"/>
        </a:spcBef>
        <a:spcAft>
          <a:spcPct val="0"/>
        </a:spcAft>
        <a:defRPr sz="6000">
          <a:solidFill>
            <a:schemeClr val="tx2"/>
          </a:solidFill>
          <a:latin typeface="Eras Medium ITC" pitchFamily="34" charset="0"/>
          <a:cs typeface="Arial" charset="0"/>
        </a:defRPr>
      </a:lvl4pPr>
      <a:lvl5pPr algn="ctr" rtl="0" fontAlgn="base">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fontAlgn="base">
        <a:spcBef>
          <a:spcPct val="20000"/>
        </a:spcBef>
        <a:spcAft>
          <a:spcPct val="0"/>
        </a:spcAft>
        <a:buClr>
          <a:schemeClr val="tx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latin typeface="+mj-lt"/>
          <a:cs typeface="+mn-cs"/>
        </a:defRPr>
      </a:lvl2pPr>
      <a:lvl3pPr marL="1143000" indent="-228600" algn="l" rtl="0" fontAlgn="base">
        <a:spcBef>
          <a:spcPct val="20000"/>
        </a:spcBef>
        <a:spcAft>
          <a:spcPct val="0"/>
        </a:spcAft>
        <a:buClr>
          <a:schemeClr val="tx1"/>
        </a:buClr>
        <a:buChar char="•"/>
        <a:defRPr sz="2400">
          <a:solidFill>
            <a:schemeClr val="tx1"/>
          </a:solidFill>
          <a:latin typeface="+mj-lt"/>
          <a:cs typeface="+mn-cs"/>
        </a:defRPr>
      </a:lvl3pPr>
      <a:lvl4pPr marL="1600200" indent="-228600" algn="l" rtl="0" fontAlgn="base">
        <a:spcBef>
          <a:spcPct val="20000"/>
        </a:spcBef>
        <a:spcAft>
          <a:spcPct val="0"/>
        </a:spcAft>
        <a:buClr>
          <a:schemeClr val="tx1"/>
        </a:buClr>
        <a:buChar char="–"/>
        <a:defRPr sz="2000">
          <a:solidFill>
            <a:schemeClr val="tx1"/>
          </a:solidFill>
          <a:latin typeface="Myriad Pro Light" pitchFamily="34" charset="0"/>
          <a:cs typeface="+mn-cs"/>
        </a:defRPr>
      </a:lvl4pPr>
      <a:lvl5pPr marL="20574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MCBD08305_0000[1]"/>
          <p:cNvPicPr>
            <a:picLocks noChangeAspect="1" noChangeArrowheads="1"/>
          </p:cNvPicPr>
          <p:nvPr/>
        </p:nvPicPr>
        <p:blipFill>
          <a:blip r:embed="rId14"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0" y="84138"/>
            <a:ext cx="91440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gency FB" pitchFamily="34" charset="0"/>
                <a:cs typeface="+mn-cs"/>
              </a:defRPr>
            </a:lvl1pPr>
          </a:lstStyle>
          <a:p>
            <a:pPr>
              <a:defRPr/>
            </a:pPr>
            <a:endParaRPr lang="en-US"/>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0">
                <a:latin typeface="Agency FB" pitchFamily="34" charset="0"/>
                <a:cs typeface="+mn-cs"/>
              </a:defRPr>
            </a:lvl1pPr>
          </a:lstStyle>
          <a:p>
            <a:pPr>
              <a:defRPr/>
            </a:pPr>
            <a:endParaRPr lang="en-US"/>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gency FB" pitchFamily="34" charset="0"/>
                <a:cs typeface="+mn-cs"/>
              </a:defRPr>
            </a:lvl1pPr>
          </a:lstStyle>
          <a:p>
            <a:pPr>
              <a:defRPr/>
            </a:pPr>
            <a:fld id="{3875388A-A00E-4C41-BD16-B5A123832F47}" type="slidenum">
              <a:rPr lang="en-US"/>
              <a:pPr>
                <a:defRPr/>
              </a:pPr>
              <a:t>‹#›</a:t>
            </a:fld>
            <a:endParaRPr lang="en-US"/>
          </a:p>
        </p:txBody>
      </p:sp>
      <p:pic>
        <p:nvPicPr>
          <p:cNvPr id="1032" name="Picture 8" descr="telescope"/>
          <p:cNvPicPr>
            <a:picLocks noChangeAspect="1" noChangeArrowheads="1"/>
          </p:cNvPicPr>
          <p:nvPr userDrawn="1"/>
        </p:nvPicPr>
        <p:blipFill>
          <a:blip r:embed="rId15" cstate="print"/>
          <a:srcRect/>
          <a:stretch>
            <a:fillRect/>
          </a:stretch>
        </p:blipFill>
        <p:spPr bwMode="auto">
          <a:xfrm>
            <a:off x="8301038" y="6008688"/>
            <a:ext cx="681037" cy="688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rtl="0" eaLnBrk="0" fontAlgn="base" hangingPunct="0">
        <a:lnSpc>
          <a:spcPct val="95000"/>
        </a:lnSpc>
        <a:spcBef>
          <a:spcPct val="0"/>
        </a:spcBef>
        <a:spcAft>
          <a:spcPct val="0"/>
        </a:spcAft>
        <a:defRPr sz="6000">
          <a:solidFill>
            <a:schemeClr val="tx2"/>
          </a:solidFill>
          <a:latin typeface="+mj-lt"/>
          <a:ea typeface="+mj-ea"/>
          <a:cs typeface="+mj-cs"/>
        </a:defRPr>
      </a:lvl1pPr>
      <a:lvl2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2pPr>
      <a:lvl3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3pPr>
      <a:lvl4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4pPr>
      <a:lvl5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j-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Arial Narrow" pitchFamily="34" charset="0"/>
          <a:cs typeface="+mn-cs"/>
        </a:defRPr>
      </a:lvl4pPr>
      <a:lvl5pPr marL="2057400" indent="-228600" algn="l" rtl="0" eaLnBrk="0" fontAlgn="base" hangingPunct="0">
        <a:spcBef>
          <a:spcPct val="20000"/>
        </a:spcBef>
        <a:spcAft>
          <a:spcPct val="0"/>
        </a:spcAft>
        <a:buClr>
          <a:schemeClr val="tx1"/>
        </a:buClr>
        <a:buChar char="»"/>
        <a:defRPr sz="2000">
          <a:solidFill>
            <a:schemeClr val="tx1"/>
          </a:solidFill>
          <a:latin typeface="Arial"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74274" name="Picture 2" descr="MCBD08305_0000[1]"/>
          <p:cNvPicPr>
            <a:picLocks noChangeAspect="1" noChangeArrowheads="1"/>
          </p:cNvPicPr>
          <p:nvPr/>
        </p:nvPicPr>
        <p:blipFill>
          <a:blip r:embed="rId14" cstate="print"/>
          <a:srcRect/>
          <a:stretch>
            <a:fillRect/>
          </a:stretch>
        </p:blipFill>
        <p:spPr bwMode="auto">
          <a:xfrm>
            <a:off x="0" y="0"/>
            <a:ext cx="9144000" cy="6858000"/>
          </a:xfrm>
          <a:prstGeom prst="rect">
            <a:avLst/>
          </a:prstGeom>
          <a:noFill/>
        </p:spPr>
      </p:pic>
      <p:sp>
        <p:nvSpPr>
          <p:cNvPr id="1974275" name="Rectangle 3"/>
          <p:cNvSpPr>
            <a:spLocks noGrp="1" noChangeArrowheads="1"/>
          </p:cNvSpPr>
          <p:nvPr>
            <p:ph type="title"/>
          </p:nvPr>
        </p:nvSpPr>
        <p:spPr bwMode="auto">
          <a:xfrm>
            <a:off x="0" y="84138"/>
            <a:ext cx="9144000"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97427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gency FB" pitchFamily="34" charset="0"/>
              </a:defRPr>
            </a:lvl1pPr>
          </a:lstStyle>
          <a:p>
            <a:pPr rtl="0" fontAlgn="base">
              <a:spcBef>
                <a:spcPct val="0"/>
              </a:spcBef>
              <a:spcAft>
                <a:spcPct val="0"/>
              </a:spcAft>
            </a:pPr>
            <a:endParaRPr lang="en-US" kern="1200">
              <a:solidFill>
                <a:srgbClr val="000000"/>
              </a:solidFill>
              <a:ea typeface="+mn-ea"/>
              <a:cs typeface="Arial"/>
            </a:endParaRPr>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atin typeface="Agency FB" pitchFamily="34" charset="0"/>
              </a:defRPr>
            </a:lvl1pPr>
          </a:lstStyle>
          <a:p>
            <a:pPr algn="ctr" rtl="0" fontAlgn="base">
              <a:spcBef>
                <a:spcPct val="0"/>
              </a:spcBef>
              <a:spcAft>
                <a:spcPct val="0"/>
              </a:spcAft>
            </a:pPr>
            <a:endParaRPr lang="en-US" kern="1200">
              <a:solidFill>
                <a:srgbClr val="000000"/>
              </a:solidFill>
              <a:ea typeface="+mn-ea"/>
              <a:cs typeface="Arial"/>
            </a:endParaRPr>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gency FB" pitchFamily="34" charset="0"/>
              </a:defRPr>
            </a:lvl1pPr>
          </a:lstStyle>
          <a:p>
            <a:pPr rtl="0" fontAlgn="base">
              <a:spcBef>
                <a:spcPct val="0"/>
              </a:spcBef>
              <a:spcAft>
                <a:spcPct val="0"/>
              </a:spcAft>
            </a:pPr>
            <a:fld id="{C758833A-8568-4126-8514-898A71AED53E}" type="slidenum">
              <a:rPr lang="en-US" kern="1200">
                <a:solidFill>
                  <a:srgbClr val="000000"/>
                </a:solidFill>
                <a:ea typeface="+mn-ea"/>
                <a:cs typeface="Arial"/>
              </a:rPr>
              <a:pPr rtl="0" fontAlgn="base">
                <a:spcBef>
                  <a:spcPct val="0"/>
                </a:spcBef>
                <a:spcAft>
                  <a:spcPct val="0"/>
                </a:spcAft>
              </a:pPr>
              <a:t>‹#›</a:t>
            </a:fld>
            <a:endParaRPr lang="en-US" kern="1200">
              <a:solidFill>
                <a:srgbClr val="000000"/>
              </a:solidFill>
              <a:ea typeface="+mn-ea"/>
              <a:cs typeface="Arial"/>
            </a:endParaRPr>
          </a:p>
        </p:txBody>
      </p:sp>
      <p:pic>
        <p:nvPicPr>
          <p:cNvPr id="1974280" name="Picture 8" descr="telescope"/>
          <p:cNvPicPr>
            <a:picLocks noChangeAspect="1" noChangeArrowheads="1"/>
          </p:cNvPicPr>
          <p:nvPr userDrawn="1"/>
        </p:nvPicPr>
        <p:blipFill>
          <a:blip r:embed="rId15" cstate="print"/>
          <a:srcRect/>
          <a:stretch>
            <a:fillRect/>
          </a:stretch>
        </p:blipFill>
        <p:spPr bwMode="auto">
          <a:xfrm>
            <a:off x="8301038" y="6008688"/>
            <a:ext cx="681037" cy="688975"/>
          </a:xfrm>
          <a:prstGeom prst="rect">
            <a:avLst/>
          </a:prstGeom>
          <a:noFill/>
        </p:spPr>
      </p:pic>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rtl="0" fontAlgn="base">
        <a:lnSpc>
          <a:spcPct val="95000"/>
        </a:lnSpc>
        <a:spcBef>
          <a:spcPct val="0"/>
        </a:spcBef>
        <a:spcAft>
          <a:spcPct val="0"/>
        </a:spcAft>
        <a:defRPr sz="6000">
          <a:solidFill>
            <a:schemeClr val="tx2"/>
          </a:solidFill>
          <a:latin typeface="+mj-lt"/>
          <a:ea typeface="+mj-ea"/>
          <a:cs typeface="+mj-cs"/>
        </a:defRPr>
      </a:lvl1pPr>
      <a:lvl2pPr algn="ctr" rtl="0" fontAlgn="base">
        <a:lnSpc>
          <a:spcPct val="95000"/>
        </a:lnSpc>
        <a:spcBef>
          <a:spcPct val="0"/>
        </a:spcBef>
        <a:spcAft>
          <a:spcPct val="0"/>
        </a:spcAft>
        <a:defRPr sz="6000">
          <a:solidFill>
            <a:schemeClr val="tx2"/>
          </a:solidFill>
          <a:latin typeface="Eras Medium ITC" pitchFamily="34" charset="0"/>
          <a:cs typeface="Arial" charset="0"/>
        </a:defRPr>
      </a:lvl2pPr>
      <a:lvl3pPr algn="ctr" rtl="0" fontAlgn="base">
        <a:lnSpc>
          <a:spcPct val="95000"/>
        </a:lnSpc>
        <a:spcBef>
          <a:spcPct val="0"/>
        </a:spcBef>
        <a:spcAft>
          <a:spcPct val="0"/>
        </a:spcAft>
        <a:defRPr sz="6000">
          <a:solidFill>
            <a:schemeClr val="tx2"/>
          </a:solidFill>
          <a:latin typeface="Eras Medium ITC" pitchFamily="34" charset="0"/>
          <a:cs typeface="Arial" charset="0"/>
        </a:defRPr>
      </a:lvl3pPr>
      <a:lvl4pPr algn="ctr" rtl="0" fontAlgn="base">
        <a:lnSpc>
          <a:spcPct val="95000"/>
        </a:lnSpc>
        <a:spcBef>
          <a:spcPct val="0"/>
        </a:spcBef>
        <a:spcAft>
          <a:spcPct val="0"/>
        </a:spcAft>
        <a:defRPr sz="6000">
          <a:solidFill>
            <a:schemeClr val="tx2"/>
          </a:solidFill>
          <a:latin typeface="Eras Medium ITC" pitchFamily="34" charset="0"/>
          <a:cs typeface="Arial" charset="0"/>
        </a:defRPr>
      </a:lvl4pPr>
      <a:lvl5pPr algn="ctr" rtl="0" fontAlgn="base">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fontAlgn="base">
        <a:spcBef>
          <a:spcPct val="20000"/>
        </a:spcBef>
        <a:spcAft>
          <a:spcPct val="0"/>
        </a:spcAft>
        <a:buClr>
          <a:schemeClr val="tx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latin typeface="+mj-lt"/>
          <a:cs typeface="+mn-cs"/>
        </a:defRPr>
      </a:lvl2pPr>
      <a:lvl3pPr marL="1143000" indent="-228600" algn="l" rtl="0" fontAlgn="base">
        <a:spcBef>
          <a:spcPct val="20000"/>
        </a:spcBef>
        <a:spcAft>
          <a:spcPct val="0"/>
        </a:spcAft>
        <a:buClr>
          <a:schemeClr val="tx1"/>
        </a:buClr>
        <a:buChar char="•"/>
        <a:defRPr sz="2400">
          <a:solidFill>
            <a:schemeClr val="tx1"/>
          </a:solidFill>
          <a:latin typeface="+mj-lt"/>
          <a:cs typeface="+mn-cs"/>
        </a:defRPr>
      </a:lvl3pPr>
      <a:lvl4pPr marL="1600200" indent="-228600" algn="l" rtl="0" fontAlgn="base">
        <a:spcBef>
          <a:spcPct val="20000"/>
        </a:spcBef>
        <a:spcAft>
          <a:spcPct val="0"/>
        </a:spcAft>
        <a:buClr>
          <a:schemeClr val="tx1"/>
        </a:buClr>
        <a:buChar char="–"/>
        <a:defRPr sz="2000">
          <a:solidFill>
            <a:schemeClr val="tx1"/>
          </a:solidFill>
          <a:latin typeface="Myriad Pro Light" pitchFamily="34" charset="0"/>
          <a:cs typeface="+mn-cs"/>
        </a:defRPr>
      </a:lvl4pPr>
      <a:lvl5pPr marL="20574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74274" name="Picture 2" descr="MCBD08305_0000[1]"/>
          <p:cNvPicPr>
            <a:picLocks noChangeAspect="1" noChangeArrowheads="1"/>
          </p:cNvPicPr>
          <p:nvPr/>
        </p:nvPicPr>
        <p:blipFill>
          <a:blip r:embed="rId14" cstate="print"/>
          <a:srcRect/>
          <a:stretch>
            <a:fillRect/>
          </a:stretch>
        </p:blipFill>
        <p:spPr bwMode="auto">
          <a:xfrm>
            <a:off x="0" y="0"/>
            <a:ext cx="9144000" cy="6858000"/>
          </a:xfrm>
          <a:prstGeom prst="rect">
            <a:avLst/>
          </a:prstGeom>
          <a:noFill/>
        </p:spPr>
      </p:pic>
      <p:sp>
        <p:nvSpPr>
          <p:cNvPr id="1974275" name="Rectangle 3"/>
          <p:cNvSpPr>
            <a:spLocks noGrp="1" noChangeArrowheads="1"/>
          </p:cNvSpPr>
          <p:nvPr>
            <p:ph type="title"/>
          </p:nvPr>
        </p:nvSpPr>
        <p:spPr bwMode="auto">
          <a:xfrm>
            <a:off x="0" y="84138"/>
            <a:ext cx="9144000"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97427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gency FB" pitchFamily="34" charset="0"/>
              </a:defRPr>
            </a:lvl1pPr>
          </a:lstStyle>
          <a:p>
            <a:pPr rtl="0" fontAlgn="base">
              <a:spcBef>
                <a:spcPct val="0"/>
              </a:spcBef>
              <a:spcAft>
                <a:spcPct val="0"/>
              </a:spcAft>
            </a:pPr>
            <a:endParaRPr lang="en-US" kern="1200">
              <a:solidFill>
                <a:srgbClr val="000000"/>
              </a:solidFill>
              <a:ea typeface="+mn-ea"/>
              <a:cs typeface="Arial"/>
            </a:endParaRPr>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atin typeface="Agency FB" pitchFamily="34" charset="0"/>
              </a:defRPr>
            </a:lvl1pPr>
          </a:lstStyle>
          <a:p>
            <a:pPr algn="ctr" rtl="0" fontAlgn="base">
              <a:spcBef>
                <a:spcPct val="0"/>
              </a:spcBef>
              <a:spcAft>
                <a:spcPct val="0"/>
              </a:spcAft>
            </a:pPr>
            <a:endParaRPr lang="en-US" kern="1200">
              <a:solidFill>
                <a:srgbClr val="000000"/>
              </a:solidFill>
              <a:ea typeface="+mn-ea"/>
              <a:cs typeface="Arial"/>
            </a:endParaRPr>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gency FB" pitchFamily="34" charset="0"/>
              </a:defRPr>
            </a:lvl1pPr>
          </a:lstStyle>
          <a:p>
            <a:pPr rtl="0" fontAlgn="base">
              <a:spcBef>
                <a:spcPct val="0"/>
              </a:spcBef>
              <a:spcAft>
                <a:spcPct val="0"/>
              </a:spcAft>
            </a:pPr>
            <a:fld id="{C758833A-8568-4126-8514-898A71AED53E}" type="slidenum">
              <a:rPr lang="en-US" kern="1200">
                <a:solidFill>
                  <a:srgbClr val="000000"/>
                </a:solidFill>
                <a:ea typeface="+mn-ea"/>
                <a:cs typeface="Arial"/>
              </a:rPr>
              <a:pPr rtl="0" fontAlgn="base">
                <a:spcBef>
                  <a:spcPct val="0"/>
                </a:spcBef>
                <a:spcAft>
                  <a:spcPct val="0"/>
                </a:spcAft>
              </a:pPr>
              <a:t>‹#›</a:t>
            </a:fld>
            <a:endParaRPr lang="en-US" kern="1200">
              <a:solidFill>
                <a:srgbClr val="000000"/>
              </a:solidFill>
              <a:ea typeface="+mn-ea"/>
              <a:cs typeface="Arial"/>
            </a:endParaRPr>
          </a:p>
        </p:txBody>
      </p:sp>
      <p:pic>
        <p:nvPicPr>
          <p:cNvPr id="1974280" name="Picture 8" descr="telescope"/>
          <p:cNvPicPr>
            <a:picLocks noChangeAspect="1" noChangeArrowheads="1"/>
          </p:cNvPicPr>
          <p:nvPr userDrawn="1"/>
        </p:nvPicPr>
        <p:blipFill>
          <a:blip r:embed="rId15" cstate="print"/>
          <a:srcRect/>
          <a:stretch>
            <a:fillRect/>
          </a:stretch>
        </p:blipFill>
        <p:spPr bwMode="auto">
          <a:xfrm>
            <a:off x="8301038" y="6008688"/>
            <a:ext cx="681037" cy="688975"/>
          </a:xfrm>
          <a:prstGeom prst="rect">
            <a:avLst/>
          </a:prstGeom>
          <a:noFill/>
        </p:spPr>
      </p:pic>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rtl="0" fontAlgn="base">
        <a:lnSpc>
          <a:spcPct val="95000"/>
        </a:lnSpc>
        <a:spcBef>
          <a:spcPct val="0"/>
        </a:spcBef>
        <a:spcAft>
          <a:spcPct val="0"/>
        </a:spcAft>
        <a:defRPr sz="6000">
          <a:solidFill>
            <a:schemeClr val="tx2"/>
          </a:solidFill>
          <a:latin typeface="+mj-lt"/>
          <a:ea typeface="+mj-ea"/>
          <a:cs typeface="+mj-cs"/>
        </a:defRPr>
      </a:lvl1pPr>
      <a:lvl2pPr algn="ctr" rtl="0" fontAlgn="base">
        <a:lnSpc>
          <a:spcPct val="95000"/>
        </a:lnSpc>
        <a:spcBef>
          <a:spcPct val="0"/>
        </a:spcBef>
        <a:spcAft>
          <a:spcPct val="0"/>
        </a:spcAft>
        <a:defRPr sz="6000">
          <a:solidFill>
            <a:schemeClr val="tx2"/>
          </a:solidFill>
          <a:latin typeface="Eras Medium ITC" pitchFamily="34" charset="0"/>
          <a:cs typeface="Arial" charset="0"/>
        </a:defRPr>
      </a:lvl2pPr>
      <a:lvl3pPr algn="ctr" rtl="0" fontAlgn="base">
        <a:lnSpc>
          <a:spcPct val="95000"/>
        </a:lnSpc>
        <a:spcBef>
          <a:spcPct val="0"/>
        </a:spcBef>
        <a:spcAft>
          <a:spcPct val="0"/>
        </a:spcAft>
        <a:defRPr sz="6000">
          <a:solidFill>
            <a:schemeClr val="tx2"/>
          </a:solidFill>
          <a:latin typeface="Eras Medium ITC" pitchFamily="34" charset="0"/>
          <a:cs typeface="Arial" charset="0"/>
        </a:defRPr>
      </a:lvl3pPr>
      <a:lvl4pPr algn="ctr" rtl="0" fontAlgn="base">
        <a:lnSpc>
          <a:spcPct val="95000"/>
        </a:lnSpc>
        <a:spcBef>
          <a:spcPct val="0"/>
        </a:spcBef>
        <a:spcAft>
          <a:spcPct val="0"/>
        </a:spcAft>
        <a:defRPr sz="6000">
          <a:solidFill>
            <a:schemeClr val="tx2"/>
          </a:solidFill>
          <a:latin typeface="Eras Medium ITC" pitchFamily="34" charset="0"/>
          <a:cs typeface="Arial" charset="0"/>
        </a:defRPr>
      </a:lvl4pPr>
      <a:lvl5pPr algn="ctr" rtl="0" fontAlgn="base">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fontAlgn="base">
        <a:spcBef>
          <a:spcPct val="20000"/>
        </a:spcBef>
        <a:spcAft>
          <a:spcPct val="0"/>
        </a:spcAft>
        <a:buClr>
          <a:schemeClr val="tx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latin typeface="+mj-lt"/>
          <a:cs typeface="+mn-cs"/>
        </a:defRPr>
      </a:lvl2pPr>
      <a:lvl3pPr marL="1143000" indent="-228600" algn="l" rtl="0" fontAlgn="base">
        <a:spcBef>
          <a:spcPct val="20000"/>
        </a:spcBef>
        <a:spcAft>
          <a:spcPct val="0"/>
        </a:spcAft>
        <a:buClr>
          <a:schemeClr val="tx1"/>
        </a:buClr>
        <a:buChar char="•"/>
        <a:defRPr sz="2400">
          <a:solidFill>
            <a:schemeClr val="tx1"/>
          </a:solidFill>
          <a:latin typeface="+mj-lt"/>
          <a:cs typeface="+mn-cs"/>
        </a:defRPr>
      </a:lvl3pPr>
      <a:lvl4pPr marL="1600200" indent="-228600" algn="l" rtl="0" fontAlgn="base">
        <a:spcBef>
          <a:spcPct val="20000"/>
        </a:spcBef>
        <a:spcAft>
          <a:spcPct val="0"/>
        </a:spcAft>
        <a:buClr>
          <a:schemeClr val="tx1"/>
        </a:buClr>
        <a:buChar char="–"/>
        <a:defRPr sz="2000">
          <a:solidFill>
            <a:schemeClr val="tx1"/>
          </a:solidFill>
          <a:latin typeface="Myriad Pro Light" pitchFamily="34" charset="0"/>
          <a:cs typeface="+mn-cs"/>
        </a:defRPr>
      </a:lvl4pPr>
      <a:lvl5pPr marL="20574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74274" name="Picture 2" descr="MCBD08305_0000[1]"/>
          <p:cNvPicPr>
            <a:picLocks noChangeAspect="1" noChangeArrowheads="1"/>
          </p:cNvPicPr>
          <p:nvPr/>
        </p:nvPicPr>
        <p:blipFill>
          <a:blip r:embed="rId14" cstate="print"/>
          <a:srcRect/>
          <a:stretch>
            <a:fillRect/>
          </a:stretch>
        </p:blipFill>
        <p:spPr bwMode="auto">
          <a:xfrm>
            <a:off x="0" y="0"/>
            <a:ext cx="9144000" cy="6858000"/>
          </a:xfrm>
          <a:prstGeom prst="rect">
            <a:avLst/>
          </a:prstGeom>
          <a:noFill/>
        </p:spPr>
      </p:pic>
      <p:sp>
        <p:nvSpPr>
          <p:cNvPr id="1974275" name="Rectangle 3"/>
          <p:cNvSpPr>
            <a:spLocks noGrp="1" noChangeArrowheads="1"/>
          </p:cNvSpPr>
          <p:nvPr>
            <p:ph type="title"/>
          </p:nvPr>
        </p:nvSpPr>
        <p:spPr bwMode="auto">
          <a:xfrm>
            <a:off x="0" y="84138"/>
            <a:ext cx="9144000"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97427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gency FB" pitchFamily="34" charset="0"/>
              </a:defRPr>
            </a:lvl1pPr>
          </a:lstStyle>
          <a:p>
            <a:pPr rtl="0" fontAlgn="base">
              <a:spcBef>
                <a:spcPct val="0"/>
              </a:spcBef>
              <a:spcAft>
                <a:spcPct val="0"/>
              </a:spcAft>
            </a:pPr>
            <a:endParaRPr lang="en-US" kern="1200">
              <a:solidFill>
                <a:srgbClr val="000000"/>
              </a:solidFill>
              <a:ea typeface="+mn-ea"/>
              <a:cs typeface="Arial"/>
            </a:endParaRPr>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atin typeface="Agency FB" pitchFamily="34" charset="0"/>
              </a:defRPr>
            </a:lvl1pPr>
          </a:lstStyle>
          <a:p>
            <a:pPr algn="ctr" rtl="0" fontAlgn="base">
              <a:spcBef>
                <a:spcPct val="0"/>
              </a:spcBef>
              <a:spcAft>
                <a:spcPct val="0"/>
              </a:spcAft>
            </a:pPr>
            <a:endParaRPr lang="en-US" kern="1200">
              <a:solidFill>
                <a:srgbClr val="000000"/>
              </a:solidFill>
              <a:ea typeface="+mn-ea"/>
              <a:cs typeface="Arial"/>
            </a:endParaRPr>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gency FB" pitchFamily="34" charset="0"/>
              </a:defRPr>
            </a:lvl1pPr>
          </a:lstStyle>
          <a:p>
            <a:pPr rtl="0" fontAlgn="base">
              <a:spcBef>
                <a:spcPct val="0"/>
              </a:spcBef>
              <a:spcAft>
                <a:spcPct val="0"/>
              </a:spcAft>
            </a:pPr>
            <a:fld id="{C758833A-8568-4126-8514-898A71AED53E}" type="slidenum">
              <a:rPr lang="en-US" kern="1200">
                <a:solidFill>
                  <a:srgbClr val="000000"/>
                </a:solidFill>
                <a:ea typeface="+mn-ea"/>
                <a:cs typeface="Arial"/>
              </a:rPr>
              <a:pPr rtl="0" fontAlgn="base">
                <a:spcBef>
                  <a:spcPct val="0"/>
                </a:spcBef>
                <a:spcAft>
                  <a:spcPct val="0"/>
                </a:spcAft>
              </a:pPr>
              <a:t>‹#›</a:t>
            </a:fld>
            <a:endParaRPr lang="en-US" kern="1200">
              <a:solidFill>
                <a:srgbClr val="000000"/>
              </a:solidFill>
              <a:ea typeface="+mn-ea"/>
              <a:cs typeface="Arial"/>
            </a:endParaRPr>
          </a:p>
        </p:txBody>
      </p:sp>
      <p:pic>
        <p:nvPicPr>
          <p:cNvPr id="1974280" name="Picture 8" descr="telescope"/>
          <p:cNvPicPr>
            <a:picLocks noChangeAspect="1" noChangeArrowheads="1"/>
          </p:cNvPicPr>
          <p:nvPr userDrawn="1"/>
        </p:nvPicPr>
        <p:blipFill>
          <a:blip r:embed="rId15" cstate="print"/>
          <a:srcRect/>
          <a:stretch>
            <a:fillRect/>
          </a:stretch>
        </p:blipFill>
        <p:spPr bwMode="auto">
          <a:xfrm>
            <a:off x="8301038" y="6008688"/>
            <a:ext cx="681037" cy="688975"/>
          </a:xfrm>
          <a:prstGeom prst="rect">
            <a:avLst/>
          </a:prstGeom>
          <a:noFill/>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rtl="0" fontAlgn="base">
        <a:lnSpc>
          <a:spcPct val="95000"/>
        </a:lnSpc>
        <a:spcBef>
          <a:spcPct val="0"/>
        </a:spcBef>
        <a:spcAft>
          <a:spcPct val="0"/>
        </a:spcAft>
        <a:defRPr sz="6000">
          <a:solidFill>
            <a:schemeClr val="tx2"/>
          </a:solidFill>
          <a:latin typeface="+mj-lt"/>
          <a:ea typeface="+mj-ea"/>
          <a:cs typeface="+mj-cs"/>
        </a:defRPr>
      </a:lvl1pPr>
      <a:lvl2pPr algn="ctr" rtl="0" fontAlgn="base">
        <a:lnSpc>
          <a:spcPct val="95000"/>
        </a:lnSpc>
        <a:spcBef>
          <a:spcPct val="0"/>
        </a:spcBef>
        <a:spcAft>
          <a:spcPct val="0"/>
        </a:spcAft>
        <a:defRPr sz="6000">
          <a:solidFill>
            <a:schemeClr val="tx2"/>
          </a:solidFill>
          <a:latin typeface="Eras Medium ITC" pitchFamily="34" charset="0"/>
          <a:cs typeface="Arial" charset="0"/>
        </a:defRPr>
      </a:lvl2pPr>
      <a:lvl3pPr algn="ctr" rtl="0" fontAlgn="base">
        <a:lnSpc>
          <a:spcPct val="95000"/>
        </a:lnSpc>
        <a:spcBef>
          <a:spcPct val="0"/>
        </a:spcBef>
        <a:spcAft>
          <a:spcPct val="0"/>
        </a:spcAft>
        <a:defRPr sz="6000">
          <a:solidFill>
            <a:schemeClr val="tx2"/>
          </a:solidFill>
          <a:latin typeface="Eras Medium ITC" pitchFamily="34" charset="0"/>
          <a:cs typeface="Arial" charset="0"/>
        </a:defRPr>
      </a:lvl3pPr>
      <a:lvl4pPr algn="ctr" rtl="0" fontAlgn="base">
        <a:lnSpc>
          <a:spcPct val="95000"/>
        </a:lnSpc>
        <a:spcBef>
          <a:spcPct val="0"/>
        </a:spcBef>
        <a:spcAft>
          <a:spcPct val="0"/>
        </a:spcAft>
        <a:defRPr sz="6000">
          <a:solidFill>
            <a:schemeClr val="tx2"/>
          </a:solidFill>
          <a:latin typeface="Eras Medium ITC" pitchFamily="34" charset="0"/>
          <a:cs typeface="Arial" charset="0"/>
        </a:defRPr>
      </a:lvl4pPr>
      <a:lvl5pPr algn="ctr" rtl="0" fontAlgn="base">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fontAlgn="base">
        <a:spcBef>
          <a:spcPct val="20000"/>
        </a:spcBef>
        <a:spcAft>
          <a:spcPct val="0"/>
        </a:spcAft>
        <a:buClr>
          <a:schemeClr val="tx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latin typeface="+mj-lt"/>
          <a:cs typeface="+mn-cs"/>
        </a:defRPr>
      </a:lvl2pPr>
      <a:lvl3pPr marL="1143000" indent="-228600" algn="l" rtl="0" fontAlgn="base">
        <a:spcBef>
          <a:spcPct val="20000"/>
        </a:spcBef>
        <a:spcAft>
          <a:spcPct val="0"/>
        </a:spcAft>
        <a:buClr>
          <a:schemeClr val="tx1"/>
        </a:buClr>
        <a:buChar char="•"/>
        <a:defRPr sz="2400">
          <a:solidFill>
            <a:schemeClr val="tx1"/>
          </a:solidFill>
          <a:latin typeface="+mj-lt"/>
          <a:cs typeface="+mn-cs"/>
        </a:defRPr>
      </a:lvl3pPr>
      <a:lvl4pPr marL="1600200" indent="-228600" algn="l" rtl="0" fontAlgn="base">
        <a:spcBef>
          <a:spcPct val="20000"/>
        </a:spcBef>
        <a:spcAft>
          <a:spcPct val="0"/>
        </a:spcAft>
        <a:buClr>
          <a:schemeClr val="tx1"/>
        </a:buClr>
        <a:buChar char="–"/>
        <a:defRPr sz="2000">
          <a:solidFill>
            <a:schemeClr val="tx1"/>
          </a:solidFill>
          <a:latin typeface="Myriad Pro Light" pitchFamily="34" charset="0"/>
          <a:cs typeface="+mn-cs"/>
        </a:defRPr>
      </a:lvl4pPr>
      <a:lvl5pPr marL="20574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MCBD08305_0000[1]"/>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1027" name="Rectangle 3"/>
          <p:cNvSpPr>
            <a:spLocks noGrp="1" noChangeArrowheads="1"/>
          </p:cNvSpPr>
          <p:nvPr>
            <p:ph type="title"/>
          </p:nvPr>
        </p:nvSpPr>
        <p:spPr bwMode="auto">
          <a:xfrm>
            <a:off x="0" y="84138"/>
            <a:ext cx="9144000"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rial Narrow" pitchFamily="34" charset="0"/>
                <a:cs typeface="+mn-cs"/>
              </a:defRPr>
            </a:lvl1pPr>
          </a:lstStyle>
          <a:p>
            <a:pPr rtl="0" fontAlgn="base">
              <a:spcBef>
                <a:spcPct val="0"/>
              </a:spcBef>
              <a:spcAft>
                <a:spcPct val="0"/>
              </a:spcAft>
              <a:defRPr/>
            </a:pPr>
            <a:endParaRPr lang="en-US" kern="1200">
              <a:solidFill>
                <a:srgbClr val="000000"/>
              </a:solidFill>
              <a:ea typeface="+mn-ea"/>
              <a:cs typeface="Arial"/>
            </a:endParaRPr>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i="0">
                <a:latin typeface="Arial Narrow" pitchFamily="34" charset="0"/>
                <a:cs typeface="+mn-cs"/>
              </a:defRPr>
            </a:lvl1pPr>
          </a:lstStyle>
          <a:p>
            <a:pPr rtl="0" fontAlgn="base">
              <a:spcBef>
                <a:spcPct val="0"/>
              </a:spcBef>
              <a:spcAft>
                <a:spcPct val="0"/>
              </a:spcAft>
              <a:defRPr/>
            </a:pPr>
            <a:endParaRPr lang="en-US" kern="1200">
              <a:solidFill>
                <a:srgbClr val="000000"/>
              </a:solidFill>
              <a:ea typeface="+mn-ea"/>
              <a:cs typeface="Arial"/>
            </a:endParaRPr>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rial Narrow" pitchFamily="34" charset="0"/>
                <a:cs typeface="+mn-cs"/>
              </a:defRPr>
            </a:lvl1pPr>
          </a:lstStyle>
          <a:p>
            <a:pPr rtl="0" fontAlgn="base">
              <a:spcBef>
                <a:spcPct val="0"/>
              </a:spcBef>
              <a:spcAft>
                <a:spcPct val="0"/>
              </a:spcAft>
              <a:defRPr/>
            </a:pPr>
            <a:fld id="{5389C89A-B4A2-46AB-8862-D02AA186F91B}" type="slidenum">
              <a:rPr lang="en-US" kern="1200">
                <a:solidFill>
                  <a:srgbClr val="000000"/>
                </a:solidFill>
                <a:ea typeface="+mn-ea"/>
                <a:cs typeface="Arial"/>
              </a:rPr>
              <a:pPr rtl="0" fontAlgn="base">
                <a:spcBef>
                  <a:spcPct val="0"/>
                </a:spcBef>
                <a:spcAft>
                  <a:spcPct val="0"/>
                </a:spcAft>
                <a:defRPr/>
              </a:pPr>
              <a:t>‹#›</a:t>
            </a:fld>
            <a:endParaRPr lang="en-US" kern="1200">
              <a:solidFill>
                <a:srgbClr val="000000"/>
              </a:solidFill>
              <a:ea typeface="+mn-ea"/>
              <a:cs typeface="Arial"/>
            </a:endParaRPr>
          </a:p>
        </p:txBody>
      </p:sp>
      <p:pic>
        <p:nvPicPr>
          <p:cNvPr id="1032" name="Picture 8" descr="telescope"/>
          <p:cNvPicPr>
            <a:picLocks noChangeAspect="1" noChangeArrowheads="1"/>
          </p:cNvPicPr>
          <p:nvPr userDrawn="1"/>
        </p:nvPicPr>
        <p:blipFill>
          <a:blip r:embed="rId16" cstate="print"/>
          <a:srcRect/>
          <a:stretch>
            <a:fillRect/>
          </a:stretch>
        </p:blipFill>
        <p:spPr bwMode="auto">
          <a:xfrm>
            <a:off x="8301038" y="6008688"/>
            <a:ext cx="681037" cy="688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txStyles>
    <p:titleStyle>
      <a:lvl1pPr algn="ctr" rtl="0" eaLnBrk="0" fontAlgn="base" hangingPunct="0">
        <a:lnSpc>
          <a:spcPct val="95000"/>
        </a:lnSpc>
        <a:spcBef>
          <a:spcPct val="0"/>
        </a:spcBef>
        <a:spcAft>
          <a:spcPct val="0"/>
        </a:spcAft>
        <a:defRPr sz="6000">
          <a:solidFill>
            <a:schemeClr val="tx2"/>
          </a:solidFill>
          <a:latin typeface="+mj-lt"/>
          <a:ea typeface="+mj-ea"/>
          <a:cs typeface="+mj-cs"/>
        </a:defRPr>
      </a:lvl1pPr>
      <a:lvl2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2pPr>
      <a:lvl3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3pPr>
      <a:lvl4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4pPr>
      <a:lvl5pPr algn="ctr" rtl="0" eaLnBrk="0" fontAlgn="base" hangingPunct="0">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eaLnBrk="0" fontAlgn="base" hangingPunct="0">
        <a:spcBef>
          <a:spcPct val="20000"/>
        </a:spcBef>
        <a:spcAft>
          <a:spcPct val="0"/>
        </a:spcAft>
        <a:buClr>
          <a:schemeClr val="tx1"/>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latin typeface="+mj-lt"/>
          <a:cs typeface="+mn-cs"/>
        </a:defRPr>
      </a:lvl2pPr>
      <a:lvl3pPr marL="1143000" indent="-228600" algn="l" rtl="0" eaLnBrk="0" fontAlgn="base" hangingPunct="0">
        <a:spcBef>
          <a:spcPct val="20000"/>
        </a:spcBef>
        <a:spcAft>
          <a:spcPct val="0"/>
        </a:spcAft>
        <a:buClr>
          <a:schemeClr val="tx1"/>
        </a:buClr>
        <a:buChar char="•"/>
        <a:defRPr sz="2400">
          <a:solidFill>
            <a:schemeClr val="tx1"/>
          </a:solidFill>
          <a:latin typeface="+mj-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4pPr>
      <a:lvl5pPr marL="2057400" indent="-228600" algn="l" rtl="0" eaLnBrk="0" fontAlgn="base" hangingPunct="0">
        <a:spcBef>
          <a:spcPct val="20000"/>
        </a:spcBef>
        <a:spcAft>
          <a:spcPct val="0"/>
        </a:spcAft>
        <a:buClr>
          <a:schemeClr val="tx1"/>
        </a:buClr>
        <a:buChar char="»"/>
        <a:defRPr sz="2000">
          <a:solidFill>
            <a:schemeClr val="tx1"/>
          </a:solidFill>
          <a:latin typeface="Eras Light ITC"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Eras Light ITC"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74274" name="Picture 2" descr="MCBD08305_0000[1]"/>
          <p:cNvPicPr>
            <a:picLocks noChangeAspect="1" noChangeArrowheads="1"/>
          </p:cNvPicPr>
          <p:nvPr/>
        </p:nvPicPr>
        <p:blipFill>
          <a:blip r:embed="rId14" cstate="print"/>
          <a:srcRect/>
          <a:stretch>
            <a:fillRect/>
          </a:stretch>
        </p:blipFill>
        <p:spPr bwMode="auto">
          <a:xfrm>
            <a:off x="0" y="0"/>
            <a:ext cx="9144000" cy="6858000"/>
          </a:xfrm>
          <a:prstGeom prst="rect">
            <a:avLst/>
          </a:prstGeom>
          <a:noFill/>
        </p:spPr>
      </p:pic>
      <p:sp>
        <p:nvSpPr>
          <p:cNvPr id="1974275" name="Rectangle 3"/>
          <p:cNvSpPr>
            <a:spLocks noGrp="1" noChangeArrowheads="1"/>
          </p:cNvSpPr>
          <p:nvPr>
            <p:ph type="title"/>
          </p:nvPr>
        </p:nvSpPr>
        <p:spPr bwMode="auto">
          <a:xfrm>
            <a:off x="0" y="84138"/>
            <a:ext cx="9144000"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97427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gency FB" pitchFamily="34" charset="0"/>
              </a:defRPr>
            </a:lvl1pPr>
          </a:lstStyle>
          <a:p>
            <a:endParaRPr lang="en-US">
              <a:solidFill>
                <a:srgbClr val="000000"/>
              </a:solidFill>
            </a:endParaRPr>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atin typeface="Agency FB" pitchFamily="34" charset="0"/>
              </a:defRPr>
            </a:lvl1pPr>
          </a:lstStyle>
          <a:p>
            <a:endParaRPr lang="en-US">
              <a:solidFill>
                <a:srgbClr val="000000"/>
              </a:solidFill>
            </a:endParaRPr>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gency FB" pitchFamily="34" charset="0"/>
              </a:defRPr>
            </a:lvl1pPr>
          </a:lstStyle>
          <a:p>
            <a:fld id="{C758833A-8568-4126-8514-898A71AED53E}" type="slidenum">
              <a:rPr lang="en-US">
                <a:solidFill>
                  <a:srgbClr val="000000"/>
                </a:solidFill>
              </a:rPr>
              <a:pPr/>
              <a:t>‹#›</a:t>
            </a:fld>
            <a:endParaRPr lang="en-US">
              <a:solidFill>
                <a:srgbClr val="000000"/>
              </a:solidFill>
            </a:endParaRPr>
          </a:p>
        </p:txBody>
      </p:sp>
      <p:pic>
        <p:nvPicPr>
          <p:cNvPr id="1974280" name="Picture 8" descr="telescope"/>
          <p:cNvPicPr>
            <a:picLocks noChangeAspect="1" noChangeArrowheads="1"/>
          </p:cNvPicPr>
          <p:nvPr userDrawn="1"/>
        </p:nvPicPr>
        <p:blipFill>
          <a:blip r:embed="rId15" cstate="print"/>
          <a:srcRect/>
          <a:stretch>
            <a:fillRect/>
          </a:stretch>
        </p:blipFill>
        <p:spPr bwMode="auto">
          <a:xfrm>
            <a:off x="8301038" y="6008688"/>
            <a:ext cx="681037" cy="688975"/>
          </a:xfrm>
          <a:prstGeom prst="rect">
            <a:avLst/>
          </a:prstGeom>
          <a:noFill/>
        </p:spPr>
      </p:pic>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rtl="0" fontAlgn="base">
        <a:lnSpc>
          <a:spcPct val="95000"/>
        </a:lnSpc>
        <a:spcBef>
          <a:spcPct val="0"/>
        </a:spcBef>
        <a:spcAft>
          <a:spcPct val="0"/>
        </a:spcAft>
        <a:defRPr sz="6000">
          <a:solidFill>
            <a:schemeClr val="tx2"/>
          </a:solidFill>
          <a:latin typeface="+mj-lt"/>
          <a:ea typeface="+mj-ea"/>
          <a:cs typeface="+mj-cs"/>
        </a:defRPr>
      </a:lvl1pPr>
      <a:lvl2pPr algn="ctr" rtl="0" fontAlgn="base">
        <a:lnSpc>
          <a:spcPct val="95000"/>
        </a:lnSpc>
        <a:spcBef>
          <a:spcPct val="0"/>
        </a:spcBef>
        <a:spcAft>
          <a:spcPct val="0"/>
        </a:spcAft>
        <a:defRPr sz="6000">
          <a:solidFill>
            <a:schemeClr val="tx2"/>
          </a:solidFill>
          <a:latin typeface="Eras Medium ITC" pitchFamily="34" charset="0"/>
          <a:cs typeface="Arial" charset="0"/>
        </a:defRPr>
      </a:lvl2pPr>
      <a:lvl3pPr algn="ctr" rtl="0" fontAlgn="base">
        <a:lnSpc>
          <a:spcPct val="95000"/>
        </a:lnSpc>
        <a:spcBef>
          <a:spcPct val="0"/>
        </a:spcBef>
        <a:spcAft>
          <a:spcPct val="0"/>
        </a:spcAft>
        <a:defRPr sz="6000">
          <a:solidFill>
            <a:schemeClr val="tx2"/>
          </a:solidFill>
          <a:latin typeface="Eras Medium ITC" pitchFamily="34" charset="0"/>
          <a:cs typeface="Arial" charset="0"/>
        </a:defRPr>
      </a:lvl3pPr>
      <a:lvl4pPr algn="ctr" rtl="0" fontAlgn="base">
        <a:lnSpc>
          <a:spcPct val="95000"/>
        </a:lnSpc>
        <a:spcBef>
          <a:spcPct val="0"/>
        </a:spcBef>
        <a:spcAft>
          <a:spcPct val="0"/>
        </a:spcAft>
        <a:defRPr sz="6000">
          <a:solidFill>
            <a:schemeClr val="tx2"/>
          </a:solidFill>
          <a:latin typeface="Eras Medium ITC" pitchFamily="34" charset="0"/>
          <a:cs typeface="Arial" charset="0"/>
        </a:defRPr>
      </a:lvl4pPr>
      <a:lvl5pPr algn="ctr" rtl="0" fontAlgn="base">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fontAlgn="base">
        <a:spcBef>
          <a:spcPct val="20000"/>
        </a:spcBef>
        <a:spcAft>
          <a:spcPct val="0"/>
        </a:spcAft>
        <a:buClr>
          <a:schemeClr val="tx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latin typeface="+mj-lt"/>
          <a:cs typeface="+mn-cs"/>
        </a:defRPr>
      </a:lvl2pPr>
      <a:lvl3pPr marL="1143000" indent="-228600" algn="l" rtl="0" fontAlgn="base">
        <a:spcBef>
          <a:spcPct val="20000"/>
        </a:spcBef>
        <a:spcAft>
          <a:spcPct val="0"/>
        </a:spcAft>
        <a:buClr>
          <a:schemeClr val="tx1"/>
        </a:buClr>
        <a:buChar char="•"/>
        <a:defRPr sz="2400">
          <a:solidFill>
            <a:schemeClr val="tx1"/>
          </a:solidFill>
          <a:latin typeface="+mj-lt"/>
          <a:cs typeface="+mn-cs"/>
        </a:defRPr>
      </a:lvl3pPr>
      <a:lvl4pPr marL="1600200" indent="-228600" algn="l" rtl="0" fontAlgn="base">
        <a:spcBef>
          <a:spcPct val="20000"/>
        </a:spcBef>
        <a:spcAft>
          <a:spcPct val="0"/>
        </a:spcAft>
        <a:buClr>
          <a:schemeClr val="tx1"/>
        </a:buClr>
        <a:buChar char="–"/>
        <a:defRPr sz="2000">
          <a:solidFill>
            <a:schemeClr val="tx1"/>
          </a:solidFill>
          <a:latin typeface="Myriad Pro Light" pitchFamily="34" charset="0"/>
          <a:cs typeface="+mn-cs"/>
        </a:defRPr>
      </a:lvl4pPr>
      <a:lvl5pPr marL="20574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974274" name="Picture 2" descr="MCBD08305_0000[1]"/>
          <p:cNvPicPr>
            <a:picLocks noChangeAspect="1" noChangeArrowheads="1"/>
          </p:cNvPicPr>
          <p:nvPr/>
        </p:nvPicPr>
        <p:blipFill>
          <a:blip r:embed="rId14" cstate="print"/>
          <a:srcRect/>
          <a:stretch>
            <a:fillRect/>
          </a:stretch>
        </p:blipFill>
        <p:spPr bwMode="auto">
          <a:xfrm>
            <a:off x="0" y="0"/>
            <a:ext cx="9144000" cy="6858000"/>
          </a:xfrm>
          <a:prstGeom prst="rect">
            <a:avLst/>
          </a:prstGeom>
          <a:noFill/>
        </p:spPr>
      </p:pic>
      <p:sp>
        <p:nvSpPr>
          <p:cNvPr id="1974275" name="Rectangle 3"/>
          <p:cNvSpPr>
            <a:spLocks noGrp="1" noChangeArrowheads="1"/>
          </p:cNvSpPr>
          <p:nvPr>
            <p:ph type="title"/>
          </p:nvPr>
        </p:nvSpPr>
        <p:spPr bwMode="auto">
          <a:xfrm>
            <a:off x="0" y="84138"/>
            <a:ext cx="9144000" cy="114300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US" smtClean="0"/>
              <a:t>Click to edit Master title style</a:t>
            </a:r>
          </a:p>
        </p:txBody>
      </p:sp>
      <p:sp>
        <p:nvSpPr>
          <p:cNvPr id="1974276" name="Rectangle 4"/>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74277"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i="0">
                <a:latin typeface="Agency FB" pitchFamily="34" charset="0"/>
              </a:defRPr>
            </a:lvl1pPr>
          </a:lstStyle>
          <a:p>
            <a:endParaRPr lang="en-US">
              <a:solidFill>
                <a:srgbClr val="000000"/>
              </a:solidFill>
            </a:endParaRPr>
          </a:p>
        </p:txBody>
      </p:sp>
      <p:sp>
        <p:nvSpPr>
          <p:cNvPr id="1974278"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i="0">
                <a:latin typeface="Agency FB" pitchFamily="34" charset="0"/>
              </a:defRPr>
            </a:lvl1pPr>
          </a:lstStyle>
          <a:p>
            <a:endParaRPr lang="en-US">
              <a:solidFill>
                <a:srgbClr val="000000"/>
              </a:solidFill>
            </a:endParaRPr>
          </a:p>
        </p:txBody>
      </p:sp>
      <p:sp>
        <p:nvSpPr>
          <p:cNvPr id="1974279"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i="0">
                <a:latin typeface="Agency FB" pitchFamily="34" charset="0"/>
              </a:defRPr>
            </a:lvl1pPr>
          </a:lstStyle>
          <a:p>
            <a:fld id="{C758833A-8568-4126-8514-898A71AED53E}" type="slidenum">
              <a:rPr lang="en-US">
                <a:solidFill>
                  <a:srgbClr val="000000"/>
                </a:solidFill>
              </a:rPr>
              <a:pPr/>
              <a:t>‹#›</a:t>
            </a:fld>
            <a:endParaRPr lang="en-US">
              <a:solidFill>
                <a:srgbClr val="000000"/>
              </a:solidFill>
            </a:endParaRPr>
          </a:p>
        </p:txBody>
      </p:sp>
      <p:pic>
        <p:nvPicPr>
          <p:cNvPr id="1974280" name="Picture 8" descr="telescope"/>
          <p:cNvPicPr>
            <a:picLocks noChangeAspect="1" noChangeArrowheads="1"/>
          </p:cNvPicPr>
          <p:nvPr userDrawn="1"/>
        </p:nvPicPr>
        <p:blipFill>
          <a:blip r:embed="rId15" cstate="print"/>
          <a:srcRect/>
          <a:stretch>
            <a:fillRect/>
          </a:stretch>
        </p:blipFill>
        <p:spPr bwMode="auto">
          <a:xfrm>
            <a:off x="8301038" y="6008688"/>
            <a:ext cx="681037" cy="688975"/>
          </a:xfrm>
          <a:prstGeom prst="rect">
            <a:avLst/>
          </a:prstGeom>
          <a:noFill/>
        </p:spPr>
      </p:pic>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rtl="0" fontAlgn="base">
        <a:lnSpc>
          <a:spcPct val="95000"/>
        </a:lnSpc>
        <a:spcBef>
          <a:spcPct val="0"/>
        </a:spcBef>
        <a:spcAft>
          <a:spcPct val="0"/>
        </a:spcAft>
        <a:defRPr sz="6000">
          <a:solidFill>
            <a:schemeClr val="tx2"/>
          </a:solidFill>
          <a:latin typeface="+mj-lt"/>
          <a:ea typeface="+mj-ea"/>
          <a:cs typeface="+mj-cs"/>
        </a:defRPr>
      </a:lvl1pPr>
      <a:lvl2pPr algn="ctr" rtl="0" fontAlgn="base">
        <a:lnSpc>
          <a:spcPct val="95000"/>
        </a:lnSpc>
        <a:spcBef>
          <a:spcPct val="0"/>
        </a:spcBef>
        <a:spcAft>
          <a:spcPct val="0"/>
        </a:spcAft>
        <a:defRPr sz="6000">
          <a:solidFill>
            <a:schemeClr val="tx2"/>
          </a:solidFill>
          <a:latin typeface="Eras Medium ITC" pitchFamily="34" charset="0"/>
          <a:cs typeface="Arial" charset="0"/>
        </a:defRPr>
      </a:lvl2pPr>
      <a:lvl3pPr algn="ctr" rtl="0" fontAlgn="base">
        <a:lnSpc>
          <a:spcPct val="95000"/>
        </a:lnSpc>
        <a:spcBef>
          <a:spcPct val="0"/>
        </a:spcBef>
        <a:spcAft>
          <a:spcPct val="0"/>
        </a:spcAft>
        <a:defRPr sz="6000">
          <a:solidFill>
            <a:schemeClr val="tx2"/>
          </a:solidFill>
          <a:latin typeface="Eras Medium ITC" pitchFamily="34" charset="0"/>
          <a:cs typeface="Arial" charset="0"/>
        </a:defRPr>
      </a:lvl3pPr>
      <a:lvl4pPr algn="ctr" rtl="0" fontAlgn="base">
        <a:lnSpc>
          <a:spcPct val="95000"/>
        </a:lnSpc>
        <a:spcBef>
          <a:spcPct val="0"/>
        </a:spcBef>
        <a:spcAft>
          <a:spcPct val="0"/>
        </a:spcAft>
        <a:defRPr sz="6000">
          <a:solidFill>
            <a:schemeClr val="tx2"/>
          </a:solidFill>
          <a:latin typeface="Eras Medium ITC" pitchFamily="34" charset="0"/>
          <a:cs typeface="Arial" charset="0"/>
        </a:defRPr>
      </a:lvl4pPr>
      <a:lvl5pPr algn="ctr" rtl="0" fontAlgn="base">
        <a:lnSpc>
          <a:spcPct val="95000"/>
        </a:lnSpc>
        <a:spcBef>
          <a:spcPct val="0"/>
        </a:spcBef>
        <a:spcAft>
          <a:spcPct val="0"/>
        </a:spcAft>
        <a:defRPr sz="6000">
          <a:solidFill>
            <a:schemeClr val="tx2"/>
          </a:solidFill>
          <a:latin typeface="Eras Medium ITC" pitchFamily="34" charset="0"/>
          <a:cs typeface="Arial" charset="0"/>
        </a:defRPr>
      </a:lvl5pPr>
      <a:lvl6pPr marL="457200" algn="ctr" rtl="0" fontAlgn="base">
        <a:lnSpc>
          <a:spcPct val="95000"/>
        </a:lnSpc>
        <a:spcBef>
          <a:spcPct val="0"/>
        </a:spcBef>
        <a:spcAft>
          <a:spcPct val="0"/>
        </a:spcAft>
        <a:defRPr sz="6000">
          <a:solidFill>
            <a:schemeClr val="tx2"/>
          </a:solidFill>
          <a:latin typeface="Eras Medium ITC" pitchFamily="34" charset="0"/>
          <a:cs typeface="Arial" charset="0"/>
        </a:defRPr>
      </a:lvl6pPr>
      <a:lvl7pPr marL="914400" algn="ctr" rtl="0" fontAlgn="base">
        <a:lnSpc>
          <a:spcPct val="95000"/>
        </a:lnSpc>
        <a:spcBef>
          <a:spcPct val="0"/>
        </a:spcBef>
        <a:spcAft>
          <a:spcPct val="0"/>
        </a:spcAft>
        <a:defRPr sz="6000">
          <a:solidFill>
            <a:schemeClr val="tx2"/>
          </a:solidFill>
          <a:latin typeface="Eras Medium ITC" pitchFamily="34" charset="0"/>
          <a:cs typeface="Arial" charset="0"/>
        </a:defRPr>
      </a:lvl7pPr>
      <a:lvl8pPr marL="1371600" algn="ctr" rtl="0" fontAlgn="base">
        <a:lnSpc>
          <a:spcPct val="95000"/>
        </a:lnSpc>
        <a:spcBef>
          <a:spcPct val="0"/>
        </a:spcBef>
        <a:spcAft>
          <a:spcPct val="0"/>
        </a:spcAft>
        <a:defRPr sz="6000">
          <a:solidFill>
            <a:schemeClr val="tx2"/>
          </a:solidFill>
          <a:latin typeface="Eras Medium ITC" pitchFamily="34" charset="0"/>
          <a:cs typeface="Arial" charset="0"/>
        </a:defRPr>
      </a:lvl8pPr>
      <a:lvl9pPr marL="1828800" algn="ctr" rtl="0" fontAlgn="base">
        <a:lnSpc>
          <a:spcPct val="95000"/>
        </a:lnSpc>
        <a:spcBef>
          <a:spcPct val="0"/>
        </a:spcBef>
        <a:spcAft>
          <a:spcPct val="0"/>
        </a:spcAft>
        <a:defRPr sz="6000">
          <a:solidFill>
            <a:schemeClr val="tx2"/>
          </a:solidFill>
          <a:latin typeface="Eras Medium ITC" pitchFamily="34" charset="0"/>
          <a:cs typeface="Arial" charset="0"/>
        </a:defRPr>
      </a:lvl9pPr>
    </p:titleStyle>
    <p:bodyStyle>
      <a:lvl1pPr marL="342900" indent="-342900" algn="l" rtl="0" fontAlgn="base">
        <a:spcBef>
          <a:spcPct val="20000"/>
        </a:spcBef>
        <a:spcAft>
          <a:spcPct val="0"/>
        </a:spcAft>
        <a:buClr>
          <a:schemeClr val="tx1"/>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latin typeface="+mj-lt"/>
          <a:cs typeface="+mn-cs"/>
        </a:defRPr>
      </a:lvl2pPr>
      <a:lvl3pPr marL="1143000" indent="-228600" algn="l" rtl="0" fontAlgn="base">
        <a:spcBef>
          <a:spcPct val="20000"/>
        </a:spcBef>
        <a:spcAft>
          <a:spcPct val="0"/>
        </a:spcAft>
        <a:buClr>
          <a:schemeClr val="tx1"/>
        </a:buClr>
        <a:buChar char="•"/>
        <a:defRPr sz="2400">
          <a:solidFill>
            <a:schemeClr val="tx1"/>
          </a:solidFill>
          <a:latin typeface="+mj-lt"/>
          <a:cs typeface="+mn-cs"/>
        </a:defRPr>
      </a:lvl3pPr>
      <a:lvl4pPr marL="1600200" indent="-228600" algn="l" rtl="0" fontAlgn="base">
        <a:spcBef>
          <a:spcPct val="20000"/>
        </a:spcBef>
        <a:spcAft>
          <a:spcPct val="0"/>
        </a:spcAft>
        <a:buClr>
          <a:schemeClr val="tx1"/>
        </a:buClr>
        <a:buChar char="–"/>
        <a:defRPr sz="2000">
          <a:solidFill>
            <a:schemeClr val="tx1"/>
          </a:solidFill>
          <a:latin typeface="Myriad Pro Light" pitchFamily="34" charset="0"/>
          <a:cs typeface="+mn-cs"/>
        </a:defRPr>
      </a:lvl4pPr>
      <a:lvl5pPr marL="20574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6pPr>
      <a:lvl7pPr marL="29718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7pPr>
      <a:lvl8pPr marL="34290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8pPr>
      <a:lvl9pPr marL="3886200" indent="-228600" algn="l" rtl="0" fontAlgn="base">
        <a:spcBef>
          <a:spcPct val="20000"/>
        </a:spcBef>
        <a:spcAft>
          <a:spcPct val="0"/>
        </a:spcAft>
        <a:buClr>
          <a:schemeClr val="tx1"/>
        </a:buClr>
        <a:buChar char="»"/>
        <a:defRPr sz="2000">
          <a:solidFill>
            <a:schemeClr val="tx1"/>
          </a:solidFill>
          <a:latin typeface="Myriad Pro" pitchFamily="34"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43.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3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3.xml"/></Relationships>
</file>

<file path=ppt/slides/_rels/slide1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2.xml"/><Relationship Id="rId1" Type="http://schemas.openxmlformats.org/officeDocument/2006/relationships/slideLayout" Target="../slideLayouts/slideLayout238.xml"/></Relationships>
</file>

<file path=ppt/slides/_rels/slide1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3.xml"/><Relationship Id="rId1" Type="http://schemas.openxmlformats.org/officeDocument/2006/relationships/slideLayout" Target="../slideLayouts/slideLayout14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4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6.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9.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79.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179.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4.xml"/></Relationships>
</file>

<file path=ppt/slides/_rels/slide20.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0.xml"/><Relationship Id="rId1" Type="http://schemas.openxmlformats.org/officeDocument/2006/relationships/slideLayout" Target="../slideLayouts/slideLayout179.xml"/><Relationship Id="rId5" Type="http://schemas.openxmlformats.org/officeDocument/2006/relationships/image" Target="../media/image35.jpe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75.xml"/><Relationship Id="rId6" Type="http://schemas.openxmlformats.org/officeDocument/2006/relationships/image" Target="../media/image37.jpeg"/><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79.xml"/><Relationship Id="rId5" Type="http://schemas.openxmlformats.org/officeDocument/2006/relationships/image" Target="../media/image37.jpe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79.xml"/><Relationship Id="rId5" Type="http://schemas.openxmlformats.org/officeDocument/2006/relationships/image" Target="../media/image37.jpe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79.xml"/><Relationship Id="rId5" Type="http://schemas.openxmlformats.org/officeDocument/2006/relationships/image" Target="../media/image37.jpe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85.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179.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emf"/></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75.xml"/><Relationship Id="rId4" Type="http://schemas.openxmlformats.org/officeDocument/2006/relationships/image" Target="../media/image37.jpeg"/></Relationships>
</file>

<file path=ppt/slides/_rels/slide28.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8.xml"/><Relationship Id="rId1" Type="http://schemas.openxmlformats.org/officeDocument/2006/relationships/slideLayout" Target="../slideLayouts/slideLayout20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93.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193.xml"/><Relationship Id="rId6" Type="http://schemas.openxmlformats.org/officeDocument/2006/relationships/image" Target="../media/image45.emf"/><Relationship Id="rId5" Type="http://schemas.openxmlformats.org/officeDocument/2006/relationships/image" Target="../media/image37.jpeg"/><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93.xml"/><Relationship Id="rId6" Type="http://schemas.openxmlformats.org/officeDocument/2006/relationships/image" Target="../media/image29.png"/><Relationship Id="rId5" Type="http://schemas.openxmlformats.org/officeDocument/2006/relationships/image" Target="../media/image37.jpe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180.xml"/><Relationship Id="rId6" Type="http://schemas.openxmlformats.org/officeDocument/2006/relationships/image" Target="../media/image17.png"/><Relationship Id="rId5" Type="http://schemas.openxmlformats.org/officeDocument/2006/relationships/image" Target="../media/image37.jpeg"/><Relationship Id="rId4" Type="http://schemas.openxmlformats.org/officeDocument/2006/relationships/image" Target="../media/image44.png"/></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180.xml"/><Relationship Id="rId6" Type="http://schemas.openxmlformats.org/officeDocument/2006/relationships/image" Target="../media/image17.png"/><Relationship Id="rId5" Type="http://schemas.openxmlformats.org/officeDocument/2006/relationships/image" Target="../media/image37.jpeg"/><Relationship Id="rId4" Type="http://schemas.openxmlformats.org/officeDocument/2006/relationships/image" Target="../media/image44.png"/></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180.xml"/><Relationship Id="rId6" Type="http://schemas.openxmlformats.org/officeDocument/2006/relationships/image" Target="../media/image17.png"/><Relationship Id="rId5" Type="http://schemas.openxmlformats.org/officeDocument/2006/relationships/image" Target="../media/image37.jpe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180.xml"/><Relationship Id="rId6" Type="http://schemas.openxmlformats.org/officeDocument/2006/relationships/image" Target="../media/image17.png"/><Relationship Id="rId5" Type="http://schemas.openxmlformats.org/officeDocument/2006/relationships/image" Target="../media/image37.jpeg"/><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29.png"/><Relationship Id="rId2" Type="http://schemas.openxmlformats.org/officeDocument/2006/relationships/notesSlide" Target="../notesSlides/notesSlide37.xml"/><Relationship Id="rId1" Type="http://schemas.openxmlformats.org/officeDocument/2006/relationships/slideLayout" Target="../slideLayouts/slideLayout180.xml"/><Relationship Id="rId6" Type="http://schemas.openxmlformats.org/officeDocument/2006/relationships/image" Target="../media/image17.png"/><Relationship Id="rId5" Type="http://schemas.openxmlformats.org/officeDocument/2006/relationships/image" Target="../media/image37.jpeg"/><Relationship Id="rId4" Type="http://schemas.openxmlformats.org/officeDocument/2006/relationships/image" Target="../media/image44.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180.xml"/><Relationship Id="rId6" Type="http://schemas.openxmlformats.org/officeDocument/2006/relationships/image" Target="../media/image17.png"/><Relationship Id="rId5" Type="http://schemas.openxmlformats.org/officeDocument/2006/relationships/image" Target="../media/image37.jpeg"/><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57.xml"/><Relationship Id="rId6" Type="http://schemas.openxmlformats.org/officeDocument/2006/relationships/image" Target="../media/image17.png"/><Relationship Id="rId5" Type="http://schemas.openxmlformats.org/officeDocument/2006/relationships/image" Target="../media/image37.jpe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hyperlink" Target="http://www.istockphoto.com/stock-illustration-14257049-number-one.php" TargetMode="External"/><Relationship Id="rId2" Type="http://schemas.openxmlformats.org/officeDocument/2006/relationships/notesSlide" Target="../notesSlides/notesSlide4.xml"/><Relationship Id="rId1" Type="http://schemas.openxmlformats.org/officeDocument/2006/relationships/slideLayout" Target="../slideLayouts/slideLayout143.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180.xml"/><Relationship Id="rId6" Type="http://schemas.openxmlformats.org/officeDocument/2006/relationships/image" Target="../media/image17.png"/><Relationship Id="rId5" Type="http://schemas.openxmlformats.org/officeDocument/2006/relationships/image" Target="../media/image37.jpeg"/><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6.png"/><Relationship Id="rId7"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180.xml"/><Relationship Id="rId6" Type="http://schemas.openxmlformats.org/officeDocument/2006/relationships/image" Target="../media/image46.emf"/><Relationship Id="rId5" Type="http://schemas.openxmlformats.org/officeDocument/2006/relationships/image" Target="../media/image37.jpeg"/><Relationship Id="rId10" Type="http://schemas.openxmlformats.org/officeDocument/2006/relationships/image" Target="../media/image29.png"/><Relationship Id="rId4" Type="http://schemas.openxmlformats.org/officeDocument/2006/relationships/image" Target="../media/image44.png"/><Relationship Id="rId9" Type="http://schemas.openxmlformats.org/officeDocument/2006/relationships/image" Target="../media/image4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9.xml"/></Relationships>
</file>

<file path=ppt/slides/_rels/slide4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276.xml"/><Relationship Id="rId6" Type="http://schemas.openxmlformats.org/officeDocument/2006/relationships/image" Target="../media/image50.jpeg"/><Relationship Id="rId5" Type="http://schemas.openxmlformats.org/officeDocument/2006/relationships/image" Target="../media/image26.wmf"/><Relationship Id="rId4" Type="http://schemas.openxmlformats.org/officeDocument/2006/relationships/image" Target="../media/image49.jpeg"/></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7.xml"/><Relationship Id="rId1" Type="http://schemas.openxmlformats.org/officeDocument/2006/relationships/slideLayout" Target="../slideLayouts/slideLayout179.xml"/><Relationship Id="rId4" Type="http://schemas.openxmlformats.org/officeDocument/2006/relationships/image" Target="../media/image51.wmf"/></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175.xml"/><Relationship Id="rId6" Type="http://schemas.openxmlformats.org/officeDocument/2006/relationships/image" Target="../media/image54.jpeg"/><Relationship Id="rId5" Type="http://schemas.openxmlformats.org/officeDocument/2006/relationships/image" Target="../media/image53.png"/><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4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49.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4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8258" name="AutoShape 2"/>
          <p:cNvSpPr>
            <a:spLocks noChangeArrowheads="1"/>
          </p:cNvSpPr>
          <p:nvPr/>
        </p:nvSpPr>
        <p:spPr bwMode="auto">
          <a:xfrm>
            <a:off x="292100" y="2524125"/>
            <a:ext cx="6145213" cy="1858963"/>
          </a:xfrm>
          <a:prstGeom prst="roundRect">
            <a:avLst>
              <a:gd name="adj" fmla="val 16667"/>
            </a:avLst>
          </a:prstGeom>
          <a:ln>
            <a:headEnd/>
            <a:tailEnd/>
          </a:ln>
          <a:effectLst>
            <a:glow rad="228600">
              <a:schemeClr val="accent6">
                <a:satMod val="175000"/>
                <a:alpha val="40000"/>
              </a:schemeClr>
            </a:glow>
            <a:outerShdw blurRad="50800" dist="177800" dir="2700000" algn="tl" rotWithShape="0">
              <a:schemeClr val="bg2">
                <a:alpha val="40000"/>
              </a:schemeClr>
            </a:outerShdw>
          </a:effectLst>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wrap="none" anchor="ctr">
            <a:flatTx/>
          </a:bodyPr>
          <a:lstStyle/>
          <a:p>
            <a:pPr>
              <a:defRPr/>
            </a:pPr>
            <a:endParaRPr lang="en-US">
              <a:solidFill>
                <a:srgbClr val="FFFFFF"/>
              </a:solidFill>
            </a:endParaRPr>
          </a:p>
        </p:txBody>
      </p:sp>
      <p:sp>
        <p:nvSpPr>
          <p:cNvPr id="3168259" name="Rectangle 3"/>
          <p:cNvSpPr>
            <a:spLocks noChangeArrowheads="1"/>
          </p:cNvSpPr>
          <p:nvPr/>
        </p:nvSpPr>
        <p:spPr bwMode="auto">
          <a:xfrm>
            <a:off x="130175" y="1639888"/>
            <a:ext cx="79375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000000"/>
              </a:buClr>
            </a:pPr>
            <a:r>
              <a:rPr lang="en-US" sz="4000" i="0">
                <a:solidFill>
                  <a:srgbClr val="E0014A"/>
                </a:solidFill>
                <a:latin typeface="Eras Ultra ITC" pitchFamily="34" charset="0"/>
              </a:rPr>
              <a:t>THE GREAT COMMISSION</a:t>
            </a:r>
            <a:r>
              <a:rPr lang="en-US" sz="2400" i="0">
                <a:solidFill>
                  <a:srgbClr val="990033"/>
                </a:solidFill>
                <a:latin typeface="Eras Ultra ITC" pitchFamily="34" charset="0"/>
              </a:rPr>
              <a:t> </a:t>
            </a:r>
          </a:p>
        </p:txBody>
      </p:sp>
      <p:sp>
        <p:nvSpPr>
          <p:cNvPr id="3168260" name="Rectangle 4"/>
          <p:cNvSpPr>
            <a:spLocks noChangeArrowheads="1"/>
          </p:cNvSpPr>
          <p:nvPr/>
        </p:nvSpPr>
        <p:spPr bwMode="auto">
          <a:xfrm>
            <a:off x="371475" y="2590800"/>
            <a:ext cx="5859463" cy="1739900"/>
          </a:xfrm>
          <a:prstGeom prst="rect">
            <a:avLst/>
          </a:prstGeom>
          <a:noFill/>
          <a:ln w="9525">
            <a:noFill/>
            <a:miter lim="800000"/>
            <a:headEnd/>
            <a:tailEnd/>
          </a:ln>
          <a:effectLst/>
        </p:spPr>
        <p:txBody>
          <a:bodyPr>
            <a:spAutoFit/>
          </a:bodyPr>
          <a:lstStyle/>
          <a:p>
            <a:pPr>
              <a:defRPr/>
            </a:pPr>
            <a:r>
              <a:rPr lang="en-US" sz="3600" b="1" i="0" dirty="0">
                <a:solidFill>
                  <a:srgbClr val="FFFFFF"/>
                </a:solidFill>
                <a:effectLst>
                  <a:outerShdw blurRad="38100" dist="38100" dir="2700000" algn="tl">
                    <a:srgbClr val="000000">
                      <a:alpha val="43137"/>
                    </a:srgbClr>
                  </a:outerShdw>
                </a:effectLst>
              </a:rPr>
              <a:t>“Go into all the world and </a:t>
            </a:r>
          </a:p>
          <a:p>
            <a:pPr>
              <a:defRPr/>
            </a:pPr>
            <a:r>
              <a:rPr lang="en-US" sz="3600" b="1" i="0" dirty="0">
                <a:solidFill>
                  <a:srgbClr val="FFFFFF"/>
                </a:solidFill>
                <a:effectLst>
                  <a:outerShdw blurRad="38100" dist="38100" dir="2700000" algn="tl">
                    <a:srgbClr val="000000">
                      <a:alpha val="43137"/>
                    </a:srgbClr>
                  </a:outerShdw>
                </a:effectLst>
              </a:rPr>
              <a:t>preach</a:t>
            </a:r>
            <a:r>
              <a:rPr lang="en-US" sz="3600" b="1" i="0" dirty="0">
                <a:solidFill>
                  <a:srgbClr val="FFFF00"/>
                </a:solidFill>
                <a:effectLst>
                  <a:outerShdw blurRad="38100" dist="38100" dir="2700000" algn="tl">
                    <a:srgbClr val="000000">
                      <a:alpha val="43137"/>
                    </a:srgbClr>
                  </a:outerShdw>
                </a:effectLst>
              </a:rPr>
              <a:t> </a:t>
            </a:r>
            <a:r>
              <a:rPr lang="en-US" sz="3600" b="1" dirty="0">
                <a:solidFill>
                  <a:srgbClr val="FFFF00"/>
                </a:solidFill>
                <a:effectLst>
                  <a:outerShdw blurRad="38100" dist="38100" dir="2700000" algn="tl">
                    <a:srgbClr val="000000">
                      <a:alpha val="43137"/>
                    </a:srgbClr>
                  </a:outerShdw>
                </a:effectLst>
                <a:latin typeface="Eras Bold ITC" pitchFamily="34" charset="0"/>
              </a:rPr>
              <a:t>the gospel </a:t>
            </a:r>
          </a:p>
          <a:p>
            <a:pPr>
              <a:defRPr/>
            </a:pPr>
            <a:r>
              <a:rPr lang="en-US" sz="3600" b="1" i="0" dirty="0">
                <a:solidFill>
                  <a:srgbClr val="FFFFFF"/>
                </a:solidFill>
                <a:effectLst>
                  <a:outerShdw blurRad="38100" dist="38100" dir="2700000" algn="tl">
                    <a:srgbClr val="000000">
                      <a:alpha val="43137"/>
                    </a:srgbClr>
                  </a:outerShdw>
                </a:effectLst>
              </a:rPr>
              <a:t>to all creation.”</a:t>
            </a:r>
          </a:p>
        </p:txBody>
      </p:sp>
      <p:sp>
        <p:nvSpPr>
          <p:cNvPr id="3168261" name="Text Box 5"/>
          <p:cNvSpPr txBox="1">
            <a:spLocks noChangeArrowheads="1"/>
          </p:cNvSpPr>
          <p:nvPr/>
        </p:nvSpPr>
        <p:spPr bwMode="auto">
          <a:xfrm>
            <a:off x="4208463" y="4437063"/>
            <a:ext cx="195421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r>
              <a:rPr lang="en-US" sz="2800" b="1" i="0">
                <a:solidFill>
                  <a:srgbClr val="997934"/>
                </a:solidFill>
              </a:rPr>
              <a:t>Mark 16:15</a:t>
            </a:r>
          </a:p>
        </p:txBody>
      </p:sp>
      <p:sp>
        <p:nvSpPr>
          <p:cNvPr id="9224" name="Rectangle 33"/>
          <p:cNvSpPr>
            <a:spLocks noGrp="1" noChangeArrowheads="1"/>
          </p:cNvSpPr>
          <p:nvPr>
            <p:ph type="title"/>
          </p:nvPr>
        </p:nvSpPr>
        <p:spPr/>
        <p:txBody>
          <a:bodyPr/>
          <a:lstStyle/>
          <a:p>
            <a:pPr eaLnBrk="1" hangingPunct="1"/>
            <a:r>
              <a:rPr lang="en-US" sz="4000" smtClean="0">
                <a:solidFill>
                  <a:schemeClr val="tx1"/>
                </a:solidFill>
              </a:rPr>
              <a:t>An Urgent and Important Command</a:t>
            </a:r>
          </a:p>
        </p:txBody>
      </p:sp>
      <p:grpSp>
        <p:nvGrpSpPr>
          <p:cNvPr id="2" name="Group 6"/>
          <p:cNvGrpSpPr>
            <a:grpSpLocks/>
          </p:cNvGrpSpPr>
          <p:nvPr/>
        </p:nvGrpSpPr>
        <p:grpSpPr bwMode="auto">
          <a:xfrm>
            <a:off x="6372225" y="2101850"/>
            <a:ext cx="3128963" cy="4729163"/>
            <a:chOff x="3789" y="1304"/>
            <a:chExt cx="1971" cy="2979"/>
          </a:xfrm>
        </p:grpSpPr>
        <p:grpSp>
          <p:nvGrpSpPr>
            <p:cNvPr id="9226" name="Group 7"/>
            <p:cNvGrpSpPr>
              <a:grpSpLocks/>
            </p:cNvGrpSpPr>
            <p:nvPr/>
          </p:nvGrpSpPr>
          <p:grpSpPr bwMode="auto">
            <a:xfrm>
              <a:off x="3809" y="1304"/>
              <a:ext cx="1951" cy="2313"/>
              <a:chOff x="3521" y="2071"/>
              <a:chExt cx="2322" cy="2093"/>
            </a:xfrm>
          </p:grpSpPr>
          <p:sp>
            <p:nvSpPr>
              <p:cNvPr id="9246" name="Freeform 8"/>
              <p:cNvSpPr>
                <a:spLocks/>
              </p:cNvSpPr>
              <p:nvPr/>
            </p:nvSpPr>
            <p:spPr bwMode="auto">
              <a:xfrm>
                <a:off x="3521" y="2071"/>
                <a:ext cx="2322" cy="1974"/>
              </a:xfrm>
              <a:custGeom>
                <a:avLst/>
                <a:gdLst>
                  <a:gd name="T0" fmla="*/ 22 w 2322"/>
                  <a:gd name="T1" fmla="*/ 1582 h 1974"/>
                  <a:gd name="T2" fmla="*/ 66 w 2322"/>
                  <a:gd name="T3" fmla="*/ 1415 h 1974"/>
                  <a:gd name="T4" fmla="*/ 121 w 2322"/>
                  <a:gd name="T5" fmla="*/ 1254 h 1974"/>
                  <a:gd name="T6" fmla="*/ 185 w 2322"/>
                  <a:gd name="T7" fmla="*/ 1103 h 1974"/>
                  <a:gd name="T8" fmla="*/ 259 w 2322"/>
                  <a:gd name="T9" fmla="*/ 958 h 1974"/>
                  <a:gd name="T10" fmla="*/ 344 w 2322"/>
                  <a:gd name="T11" fmla="*/ 825 h 1974"/>
                  <a:gd name="T12" fmla="*/ 433 w 2322"/>
                  <a:gd name="T13" fmla="*/ 701 h 1974"/>
                  <a:gd name="T14" fmla="*/ 529 w 2322"/>
                  <a:gd name="T15" fmla="*/ 584 h 1974"/>
                  <a:gd name="T16" fmla="*/ 630 w 2322"/>
                  <a:gd name="T17" fmla="*/ 477 h 1974"/>
                  <a:gd name="T18" fmla="*/ 734 w 2322"/>
                  <a:gd name="T19" fmla="*/ 379 h 1974"/>
                  <a:gd name="T20" fmla="*/ 841 w 2322"/>
                  <a:gd name="T21" fmla="*/ 292 h 1974"/>
                  <a:gd name="T22" fmla="*/ 950 w 2322"/>
                  <a:gd name="T23" fmla="*/ 218 h 1974"/>
                  <a:gd name="T24" fmla="*/ 1058 w 2322"/>
                  <a:gd name="T25" fmla="*/ 151 h 1974"/>
                  <a:gd name="T26" fmla="*/ 1167 w 2322"/>
                  <a:gd name="T27" fmla="*/ 99 h 1974"/>
                  <a:gd name="T28" fmla="*/ 1274 w 2322"/>
                  <a:gd name="T29" fmla="*/ 57 h 1974"/>
                  <a:gd name="T30" fmla="*/ 1378 w 2322"/>
                  <a:gd name="T31" fmla="*/ 26 h 1974"/>
                  <a:gd name="T32" fmla="*/ 1527 w 2322"/>
                  <a:gd name="T33" fmla="*/ 2 h 1974"/>
                  <a:gd name="T34" fmla="*/ 1680 w 2322"/>
                  <a:gd name="T35" fmla="*/ 6 h 1974"/>
                  <a:gd name="T36" fmla="*/ 1819 w 2322"/>
                  <a:gd name="T37" fmla="*/ 38 h 1974"/>
                  <a:gd name="T38" fmla="*/ 1941 w 2322"/>
                  <a:gd name="T39" fmla="*/ 99 h 1974"/>
                  <a:gd name="T40" fmla="*/ 2048 w 2322"/>
                  <a:gd name="T41" fmla="*/ 183 h 1974"/>
                  <a:gd name="T42" fmla="*/ 2139 w 2322"/>
                  <a:gd name="T43" fmla="*/ 288 h 1974"/>
                  <a:gd name="T44" fmla="*/ 2211 w 2322"/>
                  <a:gd name="T45" fmla="*/ 413 h 1974"/>
                  <a:gd name="T46" fmla="*/ 2265 w 2322"/>
                  <a:gd name="T47" fmla="*/ 552 h 1974"/>
                  <a:gd name="T48" fmla="*/ 2304 w 2322"/>
                  <a:gd name="T49" fmla="*/ 705 h 1974"/>
                  <a:gd name="T50" fmla="*/ 2320 w 2322"/>
                  <a:gd name="T51" fmla="*/ 870 h 1974"/>
                  <a:gd name="T52" fmla="*/ 2318 w 2322"/>
                  <a:gd name="T53" fmla="*/ 1041 h 1974"/>
                  <a:gd name="T54" fmla="*/ 2300 w 2322"/>
                  <a:gd name="T55" fmla="*/ 1220 h 1974"/>
                  <a:gd name="T56" fmla="*/ 2257 w 2322"/>
                  <a:gd name="T57" fmla="*/ 1399 h 1974"/>
                  <a:gd name="T58" fmla="*/ 2197 w 2322"/>
                  <a:gd name="T59" fmla="*/ 1580 h 1974"/>
                  <a:gd name="T60" fmla="*/ 2117 w 2322"/>
                  <a:gd name="T61" fmla="*/ 1757 h 1974"/>
                  <a:gd name="T62" fmla="*/ 2012 w 2322"/>
                  <a:gd name="T63" fmla="*/ 1932 h 1974"/>
                  <a:gd name="T64" fmla="*/ 1889 w 2322"/>
                  <a:gd name="T65" fmla="*/ 1966 h 1974"/>
                  <a:gd name="T66" fmla="*/ 1750 w 2322"/>
                  <a:gd name="T67" fmla="*/ 1954 h 1974"/>
                  <a:gd name="T68" fmla="*/ 1599 w 2322"/>
                  <a:gd name="T69" fmla="*/ 1938 h 1974"/>
                  <a:gd name="T70" fmla="*/ 1445 w 2322"/>
                  <a:gd name="T71" fmla="*/ 1920 h 1974"/>
                  <a:gd name="T72" fmla="*/ 1280 w 2322"/>
                  <a:gd name="T73" fmla="*/ 1898 h 1974"/>
                  <a:gd name="T74" fmla="*/ 1115 w 2322"/>
                  <a:gd name="T75" fmla="*/ 1878 h 1974"/>
                  <a:gd name="T76" fmla="*/ 950 w 2322"/>
                  <a:gd name="T77" fmla="*/ 1856 h 1974"/>
                  <a:gd name="T78" fmla="*/ 789 w 2322"/>
                  <a:gd name="T79" fmla="*/ 1834 h 1974"/>
                  <a:gd name="T80" fmla="*/ 636 w 2322"/>
                  <a:gd name="T81" fmla="*/ 1811 h 1974"/>
                  <a:gd name="T82" fmla="*/ 491 w 2322"/>
                  <a:gd name="T83" fmla="*/ 1789 h 1974"/>
                  <a:gd name="T84" fmla="*/ 360 w 2322"/>
                  <a:gd name="T85" fmla="*/ 1769 h 1974"/>
                  <a:gd name="T86" fmla="*/ 245 w 2322"/>
                  <a:gd name="T87" fmla="*/ 1751 h 1974"/>
                  <a:gd name="T88" fmla="*/ 147 w 2322"/>
                  <a:gd name="T89" fmla="*/ 1735 h 1974"/>
                  <a:gd name="T90" fmla="*/ 72 w 2322"/>
                  <a:gd name="T91" fmla="*/ 1723 h 1974"/>
                  <a:gd name="T92" fmla="*/ 22 w 2322"/>
                  <a:gd name="T93" fmla="*/ 1715 h 1974"/>
                  <a:gd name="T94" fmla="*/ 0 w 2322"/>
                  <a:gd name="T95" fmla="*/ 1713 h 19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322"/>
                  <a:gd name="T145" fmla="*/ 0 h 1974"/>
                  <a:gd name="T146" fmla="*/ 2322 w 2322"/>
                  <a:gd name="T147" fmla="*/ 1974 h 197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322" h="1974">
                    <a:moveTo>
                      <a:pt x="0" y="1713"/>
                    </a:moveTo>
                    <a:lnTo>
                      <a:pt x="6" y="1668"/>
                    </a:lnTo>
                    <a:lnTo>
                      <a:pt x="14" y="1624"/>
                    </a:lnTo>
                    <a:lnTo>
                      <a:pt x="22" y="1582"/>
                    </a:lnTo>
                    <a:lnTo>
                      <a:pt x="32" y="1540"/>
                    </a:lnTo>
                    <a:lnTo>
                      <a:pt x="42" y="1497"/>
                    </a:lnTo>
                    <a:lnTo>
                      <a:pt x="54" y="1455"/>
                    </a:lnTo>
                    <a:lnTo>
                      <a:pt x="66" y="1415"/>
                    </a:lnTo>
                    <a:lnTo>
                      <a:pt x="80" y="1375"/>
                    </a:lnTo>
                    <a:lnTo>
                      <a:pt x="92" y="1332"/>
                    </a:lnTo>
                    <a:lnTo>
                      <a:pt x="107" y="1294"/>
                    </a:lnTo>
                    <a:lnTo>
                      <a:pt x="121" y="1254"/>
                    </a:lnTo>
                    <a:lnTo>
                      <a:pt x="137" y="1216"/>
                    </a:lnTo>
                    <a:lnTo>
                      <a:pt x="151" y="1177"/>
                    </a:lnTo>
                    <a:lnTo>
                      <a:pt x="169" y="1139"/>
                    </a:lnTo>
                    <a:lnTo>
                      <a:pt x="185" y="1103"/>
                    </a:lnTo>
                    <a:lnTo>
                      <a:pt x="205" y="1067"/>
                    </a:lnTo>
                    <a:lnTo>
                      <a:pt x="221" y="1031"/>
                    </a:lnTo>
                    <a:lnTo>
                      <a:pt x="241" y="994"/>
                    </a:lnTo>
                    <a:lnTo>
                      <a:pt x="259" y="958"/>
                    </a:lnTo>
                    <a:lnTo>
                      <a:pt x="282" y="926"/>
                    </a:lnTo>
                    <a:lnTo>
                      <a:pt x="300" y="892"/>
                    </a:lnTo>
                    <a:lnTo>
                      <a:pt x="322" y="858"/>
                    </a:lnTo>
                    <a:lnTo>
                      <a:pt x="344" y="825"/>
                    </a:lnTo>
                    <a:lnTo>
                      <a:pt x="366" y="793"/>
                    </a:lnTo>
                    <a:lnTo>
                      <a:pt x="386" y="761"/>
                    </a:lnTo>
                    <a:lnTo>
                      <a:pt x="410" y="731"/>
                    </a:lnTo>
                    <a:lnTo>
                      <a:pt x="433" y="701"/>
                    </a:lnTo>
                    <a:lnTo>
                      <a:pt x="457" y="670"/>
                    </a:lnTo>
                    <a:lnTo>
                      <a:pt x="481" y="640"/>
                    </a:lnTo>
                    <a:lnTo>
                      <a:pt x="505" y="612"/>
                    </a:lnTo>
                    <a:lnTo>
                      <a:pt x="529" y="584"/>
                    </a:lnTo>
                    <a:lnTo>
                      <a:pt x="555" y="558"/>
                    </a:lnTo>
                    <a:lnTo>
                      <a:pt x="579" y="529"/>
                    </a:lnTo>
                    <a:lnTo>
                      <a:pt x="604" y="503"/>
                    </a:lnTo>
                    <a:lnTo>
                      <a:pt x="630" y="477"/>
                    </a:lnTo>
                    <a:lnTo>
                      <a:pt x="656" y="451"/>
                    </a:lnTo>
                    <a:lnTo>
                      <a:pt x="680" y="427"/>
                    </a:lnTo>
                    <a:lnTo>
                      <a:pt x="708" y="403"/>
                    </a:lnTo>
                    <a:lnTo>
                      <a:pt x="734" y="379"/>
                    </a:lnTo>
                    <a:lnTo>
                      <a:pt x="760" y="356"/>
                    </a:lnTo>
                    <a:lnTo>
                      <a:pt x="787" y="334"/>
                    </a:lnTo>
                    <a:lnTo>
                      <a:pt x="815" y="314"/>
                    </a:lnTo>
                    <a:lnTo>
                      <a:pt x="841" y="292"/>
                    </a:lnTo>
                    <a:lnTo>
                      <a:pt x="869" y="274"/>
                    </a:lnTo>
                    <a:lnTo>
                      <a:pt x="895" y="254"/>
                    </a:lnTo>
                    <a:lnTo>
                      <a:pt x="923" y="236"/>
                    </a:lnTo>
                    <a:lnTo>
                      <a:pt x="950" y="218"/>
                    </a:lnTo>
                    <a:lnTo>
                      <a:pt x="978" y="199"/>
                    </a:lnTo>
                    <a:lnTo>
                      <a:pt x="1004" y="183"/>
                    </a:lnTo>
                    <a:lnTo>
                      <a:pt x="1032" y="167"/>
                    </a:lnTo>
                    <a:lnTo>
                      <a:pt x="1058" y="151"/>
                    </a:lnTo>
                    <a:lnTo>
                      <a:pt x="1086" y="137"/>
                    </a:lnTo>
                    <a:lnTo>
                      <a:pt x="1113" y="123"/>
                    </a:lnTo>
                    <a:lnTo>
                      <a:pt x="1141" y="111"/>
                    </a:lnTo>
                    <a:lnTo>
                      <a:pt x="1167" y="99"/>
                    </a:lnTo>
                    <a:lnTo>
                      <a:pt x="1195" y="87"/>
                    </a:lnTo>
                    <a:lnTo>
                      <a:pt x="1221" y="77"/>
                    </a:lnTo>
                    <a:lnTo>
                      <a:pt x="1247" y="67"/>
                    </a:lnTo>
                    <a:lnTo>
                      <a:pt x="1274" y="57"/>
                    </a:lnTo>
                    <a:lnTo>
                      <a:pt x="1302" y="49"/>
                    </a:lnTo>
                    <a:lnTo>
                      <a:pt x="1326" y="40"/>
                    </a:lnTo>
                    <a:lnTo>
                      <a:pt x="1352" y="32"/>
                    </a:lnTo>
                    <a:lnTo>
                      <a:pt x="1378" y="26"/>
                    </a:lnTo>
                    <a:lnTo>
                      <a:pt x="1404" y="20"/>
                    </a:lnTo>
                    <a:lnTo>
                      <a:pt x="1447" y="12"/>
                    </a:lnTo>
                    <a:lnTo>
                      <a:pt x="1487" y="6"/>
                    </a:lnTo>
                    <a:lnTo>
                      <a:pt x="1527" y="2"/>
                    </a:lnTo>
                    <a:lnTo>
                      <a:pt x="1567" y="0"/>
                    </a:lnTo>
                    <a:lnTo>
                      <a:pt x="1605" y="0"/>
                    </a:lnTo>
                    <a:lnTo>
                      <a:pt x="1644" y="2"/>
                    </a:lnTo>
                    <a:lnTo>
                      <a:pt x="1680" y="6"/>
                    </a:lnTo>
                    <a:lnTo>
                      <a:pt x="1718" y="12"/>
                    </a:lnTo>
                    <a:lnTo>
                      <a:pt x="1752" y="18"/>
                    </a:lnTo>
                    <a:lnTo>
                      <a:pt x="1787" y="28"/>
                    </a:lnTo>
                    <a:lnTo>
                      <a:pt x="1819" y="38"/>
                    </a:lnTo>
                    <a:lnTo>
                      <a:pt x="1851" y="53"/>
                    </a:lnTo>
                    <a:lnTo>
                      <a:pt x="1883" y="67"/>
                    </a:lnTo>
                    <a:lnTo>
                      <a:pt x="1913" y="83"/>
                    </a:lnTo>
                    <a:lnTo>
                      <a:pt x="1941" y="99"/>
                    </a:lnTo>
                    <a:lnTo>
                      <a:pt x="1972" y="119"/>
                    </a:lnTo>
                    <a:lnTo>
                      <a:pt x="1998" y="139"/>
                    </a:lnTo>
                    <a:lnTo>
                      <a:pt x="2024" y="159"/>
                    </a:lnTo>
                    <a:lnTo>
                      <a:pt x="2048" y="183"/>
                    </a:lnTo>
                    <a:lnTo>
                      <a:pt x="2072" y="208"/>
                    </a:lnTo>
                    <a:lnTo>
                      <a:pt x="2094" y="234"/>
                    </a:lnTo>
                    <a:lnTo>
                      <a:pt x="2117" y="260"/>
                    </a:lnTo>
                    <a:lnTo>
                      <a:pt x="2139" y="288"/>
                    </a:lnTo>
                    <a:lnTo>
                      <a:pt x="2159" y="318"/>
                    </a:lnTo>
                    <a:lnTo>
                      <a:pt x="2177" y="348"/>
                    </a:lnTo>
                    <a:lnTo>
                      <a:pt x="2193" y="379"/>
                    </a:lnTo>
                    <a:lnTo>
                      <a:pt x="2211" y="413"/>
                    </a:lnTo>
                    <a:lnTo>
                      <a:pt x="2227" y="445"/>
                    </a:lnTo>
                    <a:lnTo>
                      <a:pt x="2239" y="479"/>
                    </a:lnTo>
                    <a:lnTo>
                      <a:pt x="2253" y="515"/>
                    </a:lnTo>
                    <a:lnTo>
                      <a:pt x="2265" y="552"/>
                    </a:lnTo>
                    <a:lnTo>
                      <a:pt x="2277" y="590"/>
                    </a:lnTo>
                    <a:lnTo>
                      <a:pt x="2286" y="626"/>
                    </a:lnTo>
                    <a:lnTo>
                      <a:pt x="2296" y="666"/>
                    </a:lnTo>
                    <a:lnTo>
                      <a:pt x="2304" y="705"/>
                    </a:lnTo>
                    <a:lnTo>
                      <a:pt x="2310" y="747"/>
                    </a:lnTo>
                    <a:lnTo>
                      <a:pt x="2314" y="787"/>
                    </a:lnTo>
                    <a:lnTo>
                      <a:pt x="2318" y="827"/>
                    </a:lnTo>
                    <a:lnTo>
                      <a:pt x="2320" y="870"/>
                    </a:lnTo>
                    <a:lnTo>
                      <a:pt x="2322" y="912"/>
                    </a:lnTo>
                    <a:lnTo>
                      <a:pt x="2322" y="954"/>
                    </a:lnTo>
                    <a:lnTo>
                      <a:pt x="2322" y="998"/>
                    </a:lnTo>
                    <a:lnTo>
                      <a:pt x="2318" y="1041"/>
                    </a:lnTo>
                    <a:lnTo>
                      <a:pt x="2318" y="1085"/>
                    </a:lnTo>
                    <a:lnTo>
                      <a:pt x="2312" y="1129"/>
                    </a:lnTo>
                    <a:lnTo>
                      <a:pt x="2306" y="1175"/>
                    </a:lnTo>
                    <a:lnTo>
                      <a:pt x="2300" y="1220"/>
                    </a:lnTo>
                    <a:lnTo>
                      <a:pt x="2292" y="1264"/>
                    </a:lnTo>
                    <a:lnTo>
                      <a:pt x="2282" y="1310"/>
                    </a:lnTo>
                    <a:lnTo>
                      <a:pt x="2269" y="1355"/>
                    </a:lnTo>
                    <a:lnTo>
                      <a:pt x="2257" y="1399"/>
                    </a:lnTo>
                    <a:lnTo>
                      <a:pt x="2245" y="1445"/>
                    </a:lnTo>
                    <a:lnTo>
                      <a:pt x="2229" y="1489"/>
                    </a:lnTo>
                    <a:lnTo>
                      <a:pt x="2215" y="1534"/>
                    </a:lnTo>
                    <a:lnTo>
                      <a:pt x="2197" y="1580"/>
                    </a:lnTo>
                    <a:lnTo>
                      <a:pt x="2179" y="1624"/>
                    </a:lnTo>
                    <a:lnTo>
                      <a:pt x="2159" y="1668"/>
                    </a:lnTo>
                    <a:lnTo>
                      <a:pt x="2139" y="1715"/>
                    </a:lnTo>
                    <a:lnTo>
                      <a:pt x="2117" y="1757"/>
                    </a:lnTo>
                    <a:lnTo>
                      <a:pt x="2092" y="1803"/>
                    </a:lnTo>
                    <a:lnTo>
                      <a:pt x="2066" y="1846"/>
                    </a:lnTo>
                    <a:lnTo>
                      <a:pt x="2040" y="1888"/>
                    </a:lnTo>
                    <a:lnTo>
                      <a:pt x="2012" y="1932"/>
                    </a:lnTo>
                    <a:lnTo>
                      <a:pt x="1984" y="1974"/>
                    </a:lnTo>
                    <a:lnTo>
                      <a:pt x="1952" y="1972"/>
                    </a:lnTo>
                    <a:lnTo>
                      <a:pt x="1921" y="1968"/>
                    </a:lnTo>
                    <a:lnTo>
                      <a:pt x="1889" y="1966"/>
                    </a:lnTo>
                    <a:lnTo>
                      <a:pt x="1855" y="1964"/>
                    </a:lnTo>
                    <a:lnTo>
                      <a:pt x="1821" y="1960"/>
                    </a:lnTo>
                    <a:lnTo>
                      <a:pt x="1787" y="1958"/>
                    </a:lnTo>
                    <a:lnTo>
                      <a:pt x="1750" y="1954"/>
                    </a:lnTo>
                    <a:lnTo>
                      <a:pt x="1714" y="1950"/>
                    </a:lnTo>
                    <a:lnTo>
                      <a:pt x="1676" y="1946"/>
                    </a:lnTo>
                    <a:lnTo>
                      <a:pt x="1640" y="1942"/>
                    </a:lnTo>
                    <a:lnTo>
                      <a:pt x="1599" y="1938"/>
                    </a:lnTo>
                    <a:lnTo>
                      <a:pt x="1561" y="1934"/>
                    </a:lnTo>
                    <a:lnTo>
                      <a:pt x="1523" y="1928"/>
                    </a:lnTo>
                    <a:lnTo>
                      <a:pt x="1485" y="1924"/>
                    </a:lnTo>
                    <a:lnTo>
                      <a:pt x="1445" y="1920"/>
                    </a:lnTo>
                    <a:lnTo>
                      <a:pt x="1404" y="1916"/>
                    </a:lnTo>
                    <a:lnTo>
                      <a:pt x="1362" y="1910"/>
                    </a:lnTo>
                    <a:lnTo>
                      <a:pt x="1322" y="1904"/>
                    </a:lnTo>
                    <a:lnTo>
                      <a:pt x="1280" y="1898"/>
                    </a:lnTo>
                    <a:lnTo>
                      <a:pt x="1239" y="1894"/>
                    </a:lnTo>
                    <a:lnTo>
                      <a:pt x="1197" y="1888"/>
                    </a:lnTo>
                    <a:lnTo>
                      <a:pt x="1155" y="1882"/>
                    </a:lnTo>
                    <a:lnTo>
                      <a:pt x="1115" y="1878"/>
                    </a:lnTo>
                    <a:lnTo>
                      <a:pt x="1074" y="1872"/>
                    </a:lnTo>
                    <a:lnTo>
                      <a:pt x="1032" y="1868"/>
                    </a:lnTo>
                    <a:lnTo>
                      <a:pt x="992" y="1862"/>
                    </a:lnTo>
                    <a:lnTo>
                      <a:pt x="950" y="1856"/>
                    </a:lnTo>
                    <a:lnTo>
                      <a:pt x="909" y="1850"/>
                    </a:lnTo>
                    <a:lnTo>
                      <a:pt x="869" y="1844"/>
                    </a:lnTo>
                    <a:lnTo>
                      <a:pt x="829" y="1840"/>
                    </a:lnTo>
                    <a:lnTo>
                      <a:pt x="789" y="1834"/>
                    </a:lnTo>
                    <a:lnTo>
                      <a:pt x="752" y="1827"/>
                    </a:lnTo>
                    <a:lnTo>
                      <a:pt x="712" y="1821"/>
                    </a:lnTo>
                    <a:lnTo>
                      <a:pt x="674" y="1817"/>
                    </a:lnTo>
                    <a:lnTo>
                      <a:pt x="636" y="1811"/>
                    </a:lnTo>
                    <a:lnTo>
                      <a:pt x="600" y="1805"/>
                    </a:lnTo>
                    <a:lnTo>
                      <a:pt x="561" y="1799"/>
                    </a:lnTo>
                    <a:lnTo>
                      <a:pt x="527" y="1793"/>
                    </a:lnTo>
                    <a:lnTo>
                      <a:pt x="491" y="1789"/>
                    </a:lnTo>
                    <a:lnTo>
                      <a:pt x="459" y="1783"/>
                    </a:lnTo>
                    <a:lnTo>
                      <a:pt x="424" y="1779"/>
                    </a:lnTo>
                    <a:lnTo>
                      <a:pt x="392" y="1773"/>
                    </a:lnTo>
                    <a:lnTo>
                      <a:pt x="360" y="1769"/>
                    </a:lnTo>
                    <a:lnTo>
                      <a:pt x="330" y="1765"/>
                    </a:lnTo>
                    <a:lnTo>
                      <a:pt x="300" y="1759"/>
                    </a:lnTo>
                    <a:lnTo>
                      <a:pt x="272" y="1755"/>
                    </a:lnTo>
                    <a:lnTo>
                      <a:pt x="245" y="1751"/>
                    </a:lnTo>
                    <a:lnTo>
                      <a:pt x="219" y="1747"/>
                    </a:lnTo>
                    <a:lnTo>
                      <a:pt x="193" y="1743"/>
                    </a:lnTo>
                    <a:lnTo>
                      <a:pt x="171" y="1739"/>
                    </a:lnTo>
                    <a:lnTo>
                      <a:pt x="147" y="1735"/>
                    </a:lnTo>
                    <a:lnTo>
                      <a:pt x="127" y="1733"/>
                    </a:lnTo>
                    <a:lnTo>
                      <a:pt x="107" y="1729"/>
                    </a:lnTo>
                    <a:lnTo>
                      <a:pt x="88" y="1727"/>
                    </a:lnTo>
                    <a:lnTo>
                      <a:pt x="72" y="1723"/>
                    </a:lnTo>
                    <a:lnTo>
                      <a:pt x="58" y="1721"/>
                    </a:lnTo>
                    <a:lnTo>
                      <a:pt x="44" y="1719"/>
                    </a:lnTo>
                    <a:lnTo>
                      <a:pt x="32" y="1717"/>
                    </a:lnTo>
                    <a:lnTo>
                      <a:pt x="22" y="1715"/>
                    </a:lnTo>
                    <a:lnTo>
                      <a:pt x="14" y="1715"/>
                    </a:lnTo>
                    <a:lnTo>
                      <a:pt x="6" y="1713"/>
                    </a:lnTo>
                    <a:lnTo>
                      <a:pt x="2" y="1713"/>
                    </a:lnTo>
                    <a:lnTo>
                      <a:pt x="0" y="1713"/>
                    </a:lnTo>
                    <a:close/>
                  </a:path>
                </a:pathLst>
              </a:custGeom>
              <a:solidFill>
                <a:srgbClr val="C4E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9247" name="Freeform 9"/>
              <p:cNvSpPr>
                <a:spLocks/>
              </p:cNvSpPr>
              <p:nvPr/>
            </p:nvSpPr>
            <p:spPr bwMode="auto">
              <a:xfrm>
                <a:off x="3535" y="2264"/>
                <a:ext cx="2175" cy="1806"/>
              </a:xfrm>
              <a:custGeom>
                <a:avLst/>
                <a:gdLst>
                  <a:gd name="T0" fmla="*/ 22 w 2175"/>
                  <a:gd name="T1" fmla="*/ 1401 h 1806"/>
                  <a:gd name="T2" fmla="*/ 62 w 2175"/>
                  <a:gd name="T3" fmla="*/ 1250 h 1806"/>
                  <a:gd name="T4" fmla="*/ 111 w 2175"/>
                  <a:gd name="T5" fmla="*/ 1105 h 1806"/>
                  <a:gd name="T6" fmla="*/ 171 w 2175"/>
                  <a:gd name="T7" fmla="*/ 968 h 1806"/>
                  <a:gd name="T8" fmla="*/ 237 w 2175"/>
                  <a:gd name="T9" fmla="*/ 842 h 1806"/>
                  <a:gd name="T10" fmla="*/ 314 w 2175"/>
                  <a:gd name="T11" fmla="*/ 723 h 1806"/>
                  <a:gd name="T12" fmla="*/ 394 w 2175"/>
                  <a:gd name="T13" fmla="*/ 610 h 1806"/>
                  <a:gd name="T14" fmla="*/ 483 w 2175"/>
                  <a:gd name="T15" fmla="*/ 510 h 1806"/>
                  <a:gd name="T16" fmla="*/ 573 w 2175"/>
                  <a:gd name="T17" fmla="*/ 417 h 1806"/>
                  <a:gd name="T18" fmla="*/ 668 w 2175"/>
                  <a:gd name="T19" fmla="*/ 332 h 1806"/>
                  <a:gd name="T20" fmla="*/ 767 w 2175"/>
                  <a:gd name="T21" fmla="*/ 256 h 1806"/>
                  <a:gd name="T22" fmla="*/ 867 w 2175"/>
                  <a:gd name="T23" fmla="*/ 192 h 1806"/>
                  <a:gd name="T24" fmla="*/ 968 w 2175"/>
                  <a:gd name="T25" fmla="*/ 133 h 1806"/>
                  <a:gd name="T26" fmla="*/ 1068 w 2175"/>
                  <a:gd name="T27" fmla="*/ 87 h 1806"/>
                  <a:gd name="T28" fmla="*/ 1169 w 2175"/>
                  <a:gd name="T29" fmla="*/ 51 h 1806"/>
                  <a:gd name="T30" fmla="*/ 1268 w 2175"/>
                  <a:gd name="T31" fmla="*/ 25 h 1806"/>
                  <a:gd name="T32" fmla="*/ 1410 w 2175"/>
                  <a:gd name="T33" fmla="*/ 2 h 1806"/>
                  <a:gd name="T34" fmla="*/ 1559 w 2175"/>
                  <a:gd name="T35" fmla="*/ 4 h 1806"/>
                  <a:gd name="T36" fmla="*/ 1690 w 2175"/>
                  <a:gd name="T37" fmla="*/ 35 h 1806"/>
                  <a:gd name="T38" fmla="*/ 1809 w 2175"/>
                  <a:gd name="T39" fmla="*/ 91 h 1806"/>
                  <a:gd name="T40" fmla="*/ 1911 w 2175"/>
                  <a:gd name="T41" fmla="*/ 167 h 1806"/>
                  <a:gd name="T42" fmla="*/ 1996 w 2175"/>
                  <a:gd name="T43" fmla="*/ 262 h 1806"/>
                  <a:gd name="T44" fmla="*/ 2066 w 2175"/>
                  <a:gd name="T45" fmla="*/ 377 h 1806"/>
                  <a:gd name="T46" fmla="*/ 2119 w 2175"/>
                  <a:gd name="T47" fmla="*/ 506 h 1806"/>
                  <a:gd name="T48" fmla="*/ 2153 w 2175"/>
                  <a:gd name="T49" fmla="*/ 646 h 1806"/>
                  <a:gd name="T50" fmla="*/ 2171 w 2175"/>
                  <a:gd name="T51" fmla="*/ 795 h 1806"/>
                  <a:gd name="T52" fmla="*/ 2171 w 2175"/>
                  <a:gd name="T53" fmla="*/ 952 h 1806"/>
                  <a:gd name="T54" fmla="*/ 2153 w 2175"/>
                  <a:gd name="T55" fmla="*/ 1115 h 1806"/>
                  <a:gd name="T56" fmla="*/ 2113 w 2175"/>
                  <a:gd name="T57" fmla="*/ 1278 h 1806"/>
                  <a:gd name="T58" fmla="*/ 2054 w 2175"/>
                  <a:gd name="T59" fmla="*/ 1445 h 1806"/>
                  <a:gd name="T60" fmla="*/ 1976 w 2175"/>
                  <a:gd name="T61" fmla="*/ 1606 h 1806"/>
                  <a:gd name="T62" fmla="*/ 1875 w 2175"/>
                  <a:gd name="T63" fmla="*/ 1765 h 1806"/>
                  <a:gd name="T64" fmla="*/ 1756 w 2175"/>
                  <a:gd name="T65" fmla="*/ 1797 h 1806"/>
                  <a:gd name="T66" fmla="*/ 1626 w 2175"/>
                  <a:gd name="T67" fmla="*/ 1783 h 1806"/>
                  <a:gd name="T68" fmla="*/ 1485 w 2175"/>
                  <a:gd name="T69" fmla="*/ 1767 h 1806"/>
                  <a:gd name="T70" fmla="*/ 1338 w 2175"/>
                  <a:gd name="T71" fmla="*/ 1749 h 1806"/>
                  <a:gd name="T72" fmla="*/ 1185 w 2175"/>
                  <a:gd name="T73" fmla="*/ 1727 h 1806"/>
                  <a:gd name="T74" fmla="*/ 1030 w 2175"/>
                  <a:gd name="T75" fmla="*/ 1703 h 1806"/>
                  <a:gd name="T76" fmla="*/ 877 w 2175"/>
                  <a:gd name="T77" fmla="*/ 1679 h 1806"/>
                  <a:gd name="T78" fmla="*/ 728 w 2175"/>
                  <a:gd name="T79" fmla="*/ 1655 h 1806"/>
                  <a:gd name="T80" fmla="*/ 586 w 2175"/>
                  <a:gd name="T81" fmla="*/ 1628 h 1806"/>
                  <a:gd name="T82" fmla="*/ 453 w 2175"/>
                  <a:gd name="T83" fmla="*/ 1606 h 1806"/>
                  <a:gd name="T84" fmla="*/ 332 w 2175"/>
                  <a:gd name="T85" fmla="*/ 1584 h 1806"/>
                  <a:gd name="T86" fmla="*/ 225 w 2175"/>
                  <a:gd name="T87" fmla="*/ 1562 h 1806"/>
                  <a:gd name="T88" fmla="*/ 135 w 2175"/>
                  <a:gd name="T89" fmla="*/ 1546 h 1806"/>
                  <a:gd name="T90" fmla="*/ 66 w 2175"/>
                  <a:gd name="T91" fmla="*/ 1534 h 1806"/>
                  <a:gd name="T92" fmla="*/ 20 w 2175"/>
                  <a:gd name="T93" fmla="*/ 1524 h 1806"/>
                  <a:gd name="T94" fmla="*/ 0 w 2175"/>
                  <a:gd name="T95" fmla="*/ 1522 h 18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75"/>
                  <a:gd name="T145" fmla="*/ 0 h 1806"/>
                  <a:gd name="T146" fmla="*/ 2175 w 2175"/>
                  <a:gd name="T147" fmla="*/ 1806 h 180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75" h="1806">
                    <a:moveTo>
                      <a:pt x="0" y="1522"/>
                    </a:moveTo>
                    <a:lnTo>
                      <a:pt x="4" y="1480"/>
                    </a:lnTo>
                    <a:lnTo>
                      <a:pt x="14" y="1441"/>
                    </a:lnTo>
                    <a:lnTo>
                      <a:pt x="22" y="1401"/>
                    </a:lnTo>
                    <a:lnTo>
                      <a:pt x="30" y="1363"/>
                    </a:lnTo>
                    <a:lnTo>
                      <a:pt x="40" y="1325"/>
                    </a:lnTo>
                    <a:lnTo>
                      <a:pt x="50" y="1286"/>
                    </a:lnTo>
                    <a:lnTo>
                      <a:pt x="62" y="1250"/>
                    </a:lnTo>
                    <a:lnTo>
                      <a:pt x="74" y="1214"/>
                    </a:lnTo>
                    <a:lnTo>
                      <a:pt x="85" y="1176"/>
                    </a:lnTo>
                    <a:lnTo>
                      <a:pt x="99" y="1141"/>
                    </a:lnTo>
                    <a:lnTo>
                      <a:pt x="111" y="1105"/>
                    </a:lnTo>
                    <a:lnTo>
                      <a:pt x="127" y="1071"/>
                    </a:lnTo>
                    <a:lnTo>
                      <a:pt x="141" y="1037"/>
                    </a:lnTo>
                    <a:lnTo>
                      <a:pt x="155" y="1003"/>
                    </a:lnTo>
                    <a:lnTo>
                      <a:pt x="171" y="968"/>
                    </a:lnTo>
                    <a:lnTo>
                      <a:pt x="187" y="938"/>
                    </a:lnTo>
                    <a:lnTo>
                      <a:pt x="203" y="904"/>
                    </a:lnTo>
                    <a:lnTo>
                      <a:pt x="219" y="874"/>
                    </a:lnTo>
                    <a:lnTo>
                      <a:pt x="237" y="842"/>
                    </a:lnTo>
                    <a:lnTo>
                      <a:pt x="258" y="811"/>
                    </a:lnTo>
                    <a:lnTo>
                      <a:pt x="274" y="781"/>
                    </a:lnTo>
                    <a:lnTo>
                      <a:pt x="294" y="751"/>
                    </a:lnTo>
                    <a:lnTo>
                      <a:pt x="314" y="723"/>
                    </a:lnTo>
                    <a:lnTo>
                      <a:pt x="334" y="695"/>
                    </a:lnTo>
                    <a:lnTo>
                      <a:pt x="354" y="667"/>
                    </a:lnTo>
                    <a:lnTo>
                      <a:pt x="374" y="638"/>
                    </a:lnTo>
                    <a:lnTo>
                      <a:pt x="394" y="610"/>
                    </a:lnTo>
                    <a:lnTo>
                      <a:pt x="416" y="586"/>
                    </a:lnTo>
                    <a:lnTo>
                      <a:pt x="437" y="560"/>
                    </a:lnTo>
                    <a:lnTo>
                      <a:pt x="459" y="534"/>
                    </a:lnTo>
                    <a:lnTo>
                      <a:pt x="483" y="510"/>
                    </a:lnTo>
                    <a:lnTo>
                      <a:pt x="505" y="487"/>
                    </a:lnTo>
                    <a:lnTo>
                      <a:pt x="527" y="461"/>
                    </a:lnTo>
                    <a:lnTo>
                      <a:pt x="549" y="439"/>
                    </a:lnTo>
                    <a:lnTo>
                      <a:pt x="573" y="417"/>
                    </a:lnTo>
                    <a:lnTo>
                      <a:pt x="598" y="395"/>
                    </a:lnTo>
                    <a:lnTo>
                      <a:pt x="620" y="373"/>
                    </a:lnTo>
                    <a:lnTo>
                      <a:pt x="644" y="353"/>
                    </a:lnTo>
                    <a:lnTo>
                      <a:pt x="668" y="332"/>
                    </a:lnTo>
                    <a:lnTo>
                      <a:pt x="692" y="314"/>
                    </a:lnTo>
                    <a:lnTo>
                      <a:pt x="716" y="294"/>
                    </a:lnTo>
                    <a:lnTo>
                      <a:pt x="740" y="276"/>
                    </a:lnTo>
                    <a:lnTo>
                      <a:pt x="767" y="256"/>
                    </a:lnTo>
                    <a:lnTo>
                      <a:pt x="791" y="240"/>
                    </a:lnTo>
                    <a:lnTo>
                      <a:pt x="817" y="224"/>
                    </a:lnTo>
                    <a:lnTo>
                      <a:pt x="841" y="208"/>
                    </a:lnTo>
                    <a:lnTo>
                      <a:pt x="867" y="192"/>
                    </a:lnTo>
                    <a:lnTo>
                      <a:pt x="891" y="178"/>
                    </a:lnTo>
                    <a:lnTo>
                      <a:pt x="917" y="161"/>
                    </a:lnTo>
                    <a:lnTo>
                      <a:pt x="942" y="147"/>
                    </a:lnTo>
                    <a:lnTo>
                      <a:pt x="968" y="133"/>
                    </a:lnTo>
                    <a:lnTo>
                      <a:pt x="992" y="121"/>
                    </a:lnTo>
                    <a:lnTo>
                      <a:pt x="1018" y="109"/>
                    </a:lnTo>
                    <a:lnTo>
                      <a:pt x="1042" y="99"/>
                    </a:lnTo>
                    <a:lnTo>
                      <a:pt x="1068" y="87"/>
                    </a:lnTo>
                    <a:lnTo>
                      <a:pt x="1095" y="79"/>
                    </a:lnTo>
                    <a:lnTo>
                      <a:pt x="1119" y="69"/>
                    </a:lnTo>
                    <a:lnTo>
                      <a:pt x="1145" y="59"/>
                    </a:lnTo>
                    <a:lnTo>
                      <a:pt x="1169" y="51"/>
                    </a:lnTo>
                    <a:lnTo>
                      <a:pt x="1195" y="45"/>
                    </a:lnTo>
                    <a:lnTo>
                      <a:pt x="1219" y="35"/>
                    </a:lnTo>
                    <a:lnTo>
                      <a:pt x="1243" y="31"/>
                    </a:lnTo>
                    <a:lnTo>
                      <a:pt x="1268" y="25"/>
                    </a:lnTo>
                    <a:lnTo>
                      <a:pt x="1294" y="19"/>
                    </a:lnTo>
                    <a:lnTo>
                      <a:pt x="1332" y="10"/>
                    </a:lnTo>
                    <a:lnTo>
                      <a:pt x="1372" y="6"/>
                    </a:lnTo>
                    <a:lnTo>
                      <a:pt x="1410" y="2"/>
                    </a:lnTo>
                    <a:lnTo>
                      <a:pt x="1451" y="0"/>
                    </a:lnTo>
                    <a:lnTo>
                      <a:pt x="1487" y="0"/>
                    </a:lnTo>
                    <a:lnTo>
                      <a:pt x="1523" y="2"/>
                    </a:lnTo>
                    <a:lnTo>
                      <a:pt x="1559" y="4"/>
                    </a:lnTo>
                    <a:lnTo>
                      <a:pt x="1594" y="10"/>
                    </a:lnTo>
                    <a:lnTo>
                      <a:pt x="1626" y="17"/>
                    </a:lnTo>
                    <a:lnTo>
                      <a:pt x="1660" y="25"/>
                    </a:lnTo>
                    <a:lnTo>
                      <a:pt x="1690" y="35"/>
                    </a:lnTo>
                    <a:lnTo>
                      <a:pt x="1722" y="47"/>
                    </a:lnTo>
                    <a:lnTo>
                      <a:pt x="1752" y="61"/>
                    </a:lnTo>
                    <a:lnTo>
                      <a:pt x="1781" y="75"/>
                    </a:lnTo>
                    <a:lnTo>
                      <a:pt x="1809" y="91"/>
                    </a:lnTo>
                    <a:lnTo>
                      <a:pt x="1837" y="109"/>
                    </a:lnTo>
                    <a:lnTo>
                      <a:pt x="1861" y="127"/>
                    </a:lnTo>
                    <a:lnTo>
                      <a:pt x="1887" y="147"/>
                    </a:lnTo>
                    <a:lnTo>
                      <a:pt x="1911" y="167"/>
                    </a:lnTo>
                    <a:lnTo>
                      <a:pt x="1934" y="190"/>
                    </a:lnTo>
                    <a:lnTo>
                      <a:pt x="1956" y="212"/>
                    </a:lnTo>
                    <a:lnTo>
                      <a:pt x="1976" y="238"/>
                    </a:lnTo>
                    <a:lnTo>
                      <a:pt x="1996" y="262"/>
                    </a:lnTo>
                    <a:lnTo>
                      <a:pt x="2016" y="290"/>
                    </a:lnTo>
                    <a:lnTo>
                      <a:pt x="2032" y="318"/>
                    </a:lnTo>
                    <a:lnTo>
                      <a:pt x="2050" y="347"/>
                    </a:lnTo>
                    <a:lnTo>
                      <a:pt x="2066" y="377"/>
                    </a:lnTo>
                    <a:lnTo>
                      <a:pt x="2080" y="407"/>
                    </a:lnTo>
                    <a:lnTo>
                      <a:pt x="2094" y="439"/>
                    </a:lnTo>
                    <a:lnTo>
                      <a:pt x="2107" y="471"/>
                    </a:lnTo>
                    <a:lnTo>
                      <a:pt x="2119" y="506"/>
                    </a:lnTo>
                    <a:lnTo>
                      <a:pt x="2131" y="540"/>
                    </a:lnTo>
                    <a:lnTo>
                      <a:pt x="2139" y="574"/>
                    </a:lnTo>
                    <a:lnTo>
                      <a:pt x="2147" y="610"/>
                    </a:lnTo>
                    <a:lnTo>
                      <a:pt x="2153" y="646"/>
                    </a:lnTo>
                    <a:lnTo>
                      <a:pt x="2161" y="683"/>
                    </a:lnTo>
                    <a:lnTo>
                      <a:pt x="2165" y="719"/>
                    </a:lnTo>
                    <a:lnTo>
                      <a:pt x="2169" y="757"/>
                    </a:lnTo>
                    <a:lnTo>
                      <a:pt x="2171" y="795"/>
                    </a:lnTo>
                    <a:lnTo>
                      <a:pt x="2175" y="834"/>
                    </a:lnTo>
                    <a:lnTo>
                      <a:pt x="2173" y="874"/>
                    </a:lnTo>
                    <a:lnTo>
                      <a:pt x="2173" y="912"/>
                    </a:lnTo>
                    <a:lnTo>
                      <a:pt x="2171" y="952"/>
                    </a:lnTo>
                    <a:lnTo>
                      <a:pt x="2169" y="993"/>
                    </a:lnTo>
                    <a:lnTo>
                      <a:pt x="2163" y="1033"/>
                    </a:lnTo>
                    <a:lnTo>
                      <a:pt x="2159" y="1073"/>
                    </a:lnTo>
                    <a:lnTo>
                      <a:pt x="2153" y="1115"/>
                    </a:lnTo>
                    <a:lnTo>
                      <a:pt x="2145" y="1158"/>
                    </a:lnTo>
                    <a:lnTo>
                      <a:pt x="2135" y="1198"/>
                    </a:lnTo>
                    <a:lnTo>
                      <a:pt x="2125" y="1238"/>
                    </a:lnTo>
                    <a:lnTo>
                      <a:pt x="2113" y="1278"/>
                    </a:lnTo>
                    <a:lnTo>
                      <a:pt x="2101" y="1321"/>
                    </a:lnTo>
                    <a:lnTo>
                      <a:pt x="2086" y="1363"/>
                    </a:lnTo>
                    <a:lnTo>
                      <a:pt x="2070" y="1403"/>
                    </a:lnTo>
                    <a:lnTo>
                      <a:pt x="2054" y="1445"/>
                    </a:lnTo>
                    <a:lnTo>
                      <a:pt x="2038" y="1486"/>
                    </a:lnTo>
                    <a:lnTo>
                      <a:pt x="2016" y="1526"/>
                    </a:lnTo>
                    <a:lnTo>
                      <a:pt x="1998" y="1566"/>
                    </a:lnTo>
                    <a:lnTo>
                      <a:pt x="1976" y="1606"/>
                    </a:lnTo>
                    <a:lnTo>
                      <a:pt x="1952" y="1649"/>
                    </a:lnTo>
                    <a:lnTo>
                      <a:pt x="1927" y="1687"/>
                    </a:lnTo>
                    <a:lnTo>
                      <a:pt x="1903" y="1727"/>
                    </a:lnTo>
                    <a:lnTo>
                      <a:pt x="1875" y="1765"/>
                    </a:lnTo>
                    <a:lnTo>
                      <a:pt x="1849" y="1806"/>
                    </a:lnTo>
                    <a:lnTo>
                      <a:pt x="1819" y="1804"/>
                    </a:lnTo>
                    <a:lnTo>
                      <a:pt x="1789" y="1799"/>
                    </a:lnTo>
                    <a:lnTo>
                      <a:pt x="1756" y="1797"/>
                    </a:lnTo>
                    <a:lnTo>
                      <a:pt x="1726" y="1793"/>
                    </a:lnTo>
                    <a:lnTo>
                      <a:pt x="1692" y="1791"/>
                    </a:lnTo>
                    <a:lnTo>
                      <a:pt x="1660" y="1787"/>
                    </a:lnTo>
                    <a:lnTo>
                      <a:pt x="1626" y="1783"/>
                    </a:lnTo>
                    <a:lnTo>
                      <a:pt x="1594" y="1781"/>
                    </a:lnTo>
                    <a:lnTo>
                      <a:pt x="1557" y="1777"/>
                    </a:lnTo>
                    <a:lnTo>
                      <a:pt x="1521" y="1771"/>
                    </a:lnTo>
                    <a:lnTo>
                      <a:pt x="1485" y="1767"/>
                    </a:lnTo>
                    <a:lnTo>
                      <a:pt x="1449" y="1763"/>
                    </a:lnTo>
                    <a:lnTo>
                      <a:pt x="1412" y="1757"/>
                    </a:lnTo>
                    <a:lnTo>
                      <a:pt x="1374" y="1753"/>
                    </a:lnTo>
                    <a:lnTo>
                      <a:pt x="1338" y="1749"/>
                    </a:lnTo>
                    <a:lnTo>
                      <a:pt x="1300" y="1743"/>
                    </a:lnTo>
                    <a:lnTo>
                      <a:pt x="1262" y="1739"/>
                    </a:lnTo>
                    <a:lnTo>
                      <a:pt x="1223" y="1733"/>
                    </a:lnTo>
                    <a:lnTo>
                      <a:pt x="1185" y="1727"/>
                    </a:lnTo>
                    <a:lnTo>
                      <a:pt x="1147" y="1721"/>
                    </a:lnTo>
                    <a:lnTo>
                      <a:pt x="1107" y="1715"/>
                    </a:lnTo>
                    <a:lnTo>
                      <a:pt x="1068" y="1709"/>
                    </a:lnTo>
                    <a:lnTo>
                      <a:pt x="1030" y="1703"/>
                    </a:lnTo>
                    <a:lnTo>
                      <a:pt x="992" y="1697"/>
                    </a:lnTo>
                    <a:lnTo>
                      <a:pt x="954" y="1691"/>
                    </a:lnTo>
                    <a:lnTo>
                      <a:pt x="915" y="1685"/>
                    </a:lnTo>
                    <a:lnTo>
                      <a:pt x="877" y="1679"/>
                    </a:lnTo>
                    <a:lnTo>
                      <a:pt x="839" y="1673"/>
                    </a:lnTo>
                    <a:lnTo>
                      <a:pt x="803" y="1667"/>
                    </a:lnTo>
                    <a:lnTo>
                      <a:pt x="765" y="1661"/>
                    </a:lnTo>
                    <a:lnTo>
                      <a:pt x="728" y="1655"/>
                    </a:lnTo>
                    <a:lnTo>
                      <a:pt x="694" y="1649"/>
                    </a:lnTo>
                    <a:lnTo>
                      <a:pt x="658" y="1643"/>
                    </a:lnTo>
                    <a:lnTo>
                      <a:pt x="622" y="1636"/>
                    </a:lnTo>
                    <a:lnTo>
                      <a:pt x="586" y="1628"/>
                    </a:lnTo>
                    <a:lnTo>
                      <a:pt x="551" y="1624"/>
                    </a:lnTo>
                    <a:lnTo>
                      <a:pt x="519" y="1616"/>
                    </a:lnTo>
                    <a:lnTo>
                      <a:pt x="485" y="1612"/>
                    </a:lnTo>
                    <a:lnTo>
                      <a:pt x="453" y="1606"/>
                    </a:lnTo>
                    <a:lnTo>
                      <a:pt x="423" y="1600"/>
                    </a:lnTo>
                    <a:lnTo>
                      <a:pt x="390" y="1594"/>
                    </a:lnTo>
                    <a:lnTo>
                      <a:pt x="360" y="1588"/>
                    </a:lnTo>
                    <a:lnTo>
                      <a:pt x="332" y="1584"/>
                    </a:lnTo>
                    <a:lnTo>
                      <a:pt x="304" y="1578"/>
                    </a:lnTo>
                    <a:lnTo>
                      <a:pt x="276" y="1572"/>
                    </a:lnTo>
                    <a:lnTo>
                      <a:pt x="250" y="1568"/>
                    </a:lnTo>
                    <a:lnTo>
                      <a:pt x="225" y="1562"/>
                    </a:lnTo>
                    <a:lnTo>
                      <a:pt x="201" y="1560"/>
                    </a:lnTo>
                    <a:lnTo>
                      <a:pt x="177" y="1554"/>
                    </a:lnTo>
                    <a:lnTo>
                      <a:pt x="157" y="1550"/>
                    </a:lnTo>
                    <a:lnTo>
                      <a:pt x="135" y="1546"/>
                    </a:lnTo>
                    <a:lnTo>
                      <a:pt x="117" y="1542"/>
                    </a:lnTo>
                    <a:lnTo>
                      <a:pt x="97" y="1538"/>
                    </a:lnTo>
                    <a:lnTo>
                      <a:pt x="80" y="1536"/>
                    </a:lnTo>
                    <a:lnTo>
                      <a:pt x="66" y="1534"/>
                    </a:lnTo>
                    <a:lnTo>
                      <a:pt x="52" y="1532"/>
                    </a:lnTo>
                    <a:lnTo>
                      <a:pt x="40" y="1528"/>
                    </a:lnTo>
                    <a:lnTo>
                      <a:pt x="30" y="1526"/>
                    </a:lnTo>
                    <a:lnTo>
                      <a:pt x="20" y="1524"/>
                    </a:lnTo>
                    <a:lnTo>
                      <a:pt x="12" y="1522"/>
                    </a:lnTo>
                    <a:lnTo>
                      <a:pt x="6" y="1522"/>
                    </a:lnTo>
                    <a:lnTo>
                      <a:pt x="2" y="1522"/>
                    </a:lnTo>
                    <a:lnTo>
                      <a:pt x="0" y="1522"/>
                    </a:lnTo>
                    <a:close/>
                  </a:path>
                </a:pathLst>
              </a:custGeom>
              <a:solidFill>
                <a:srgbClr val="D1EB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9248" name="Freeform 10"/>
              <p:cNvSpPr>
                <a:spLocks/>
              </p:cNvSpPr>
              <p:nvPr/>
            </p:nvSpPr>
            <p:spPr bwMode="auto">
              <a:xfrm>
                <a:off x="3551" y="2458"/>
                <a:ext cx="2022" cy="1634"/>
              </a:xfrm>
              <a:custGeom>
                <a:avLst/>
                <a:gdLst>
                  <a:gd name="T0" fmla="*/ 20 w 2022"/>
                  <a:gd name="T1" fmla="*/ 1219 h 1634"/>
                  <a:gd name="T2" fmla="*/ 56 w 2022"/>
                  <a:gd name="T3" fmla="*/ 1082 h 1634"/>
                  <a:gd name="T4" fmla="*/ 103 w 2022"/>
                  <a:gd name="T5" fmla="*/ 955 h 1634"/>
                  <a:gd name="T6" fmla="*/ 155 w 2022"/>
                  <a:gd name="T7" fmla="*/ 835 h 1634"/>
                  <a:gd name="T8" fmla="*/ 215 w 2022"/>
                  <a:gd name="T9" fmla="*/ 724 h 1634"/>
                  <a:gd name="T10" fmla="*/ 282 w 2022"/>
                  <a:gd name="T11" fmla="*/ 619 h 1634"/>
                  <a:gd name="T12" fmla="*/ 354 w 2022"/>
                  <a:gd name="T13" fmla="*/ 523 h 1634"/>
                  <a:gd name="T14" fmla="*/ 433 w 2022"/>
                  <a:gd name="T15" fmla="*/ 436 h 1634"/>
                  <a:gd name="T16" fmla="*/ 515 w 2022"/>
                  <a:gd name="T17" fmla="*/ 356 h 1634"/>
                  <a:gd name="T18" fmla="*/ 602 w 2022"/>
                  <a:gd name="T19" fmla="*/ 283 h 1634"/>
                  <a:gd name="T20" fmla="*/ 690 w 2022"/>
                  <a:gd name="T21" fmla="*/ 219 h 1634"/>
                  <a:gd name="T22" fmla="*/ 781 w 2022"/>
                  <a:gd name="T23" fmla="*/ 165 h 1634"/>
                  <a:gd name="T24" fmla="*/ 873 w 2022"/>
                  <a:gd name="T25" fmla="*/ 116 h 1634"/>
                  <a:gd name="T26" fmla="*/ 966 w 2022"/>
                  <a:gd name="T27" fmla="*/ 76 h 1634"/>
                  <a:gd name="T28" fmla="*/ 1060 w 2022"/>
                  <a:gd name="T29" fmla="*/ 44 h 1634"/>
                  <a:gd name="T30" fmla="*/ 1155 w 2022"/>
                  <a:gd name="T31" fmla="*/ 22 h 1634"/>
                  <a:gd name="T32" fmla="*/ 1292 w 2022"/>
                  <a:gd name="T33" fmla="*/ 2 h 1634"/>
                  <a:gd name="T34" fmla="*/ 1433 w 2022"/>
                  <a:gd name="T35" fmla="*/ 4 h 1634"/>
                  <a:gd name="T36" fmla="*/ 1559 w 2022"/>
                  <a:gd name="T37" fmla="*/ 32 h 1634"/>
                  <a:gd name="T38" fmla="*/ 1672 w 2022"/>
                  <a:gd name="T39" fmla="*/ 82 h 1634"/>
                  <a:gd name="T40" fmla="*/ 1771 w 2022"/>
                  <a:gd name="T41" fmla="*/ 153 h 1634"/>
                  <a:gd name="T42" fmla="*/ 1853 w 2022"/>
                  <a:gd name="T43" fmla="*/ 239 h 1634"/>
                  <a:gd name="T44" fmla="*/ 1920 w 2022"/>
                  <a:gd name="T45" fmla="*/ 342 h 1634"/>
                  <a:gd name="T46" fmla="*/ 1972 w 2022"/>
                  <a:gd name="T47" fmla="*/ 458 h 1634"/>
                  <a:gd name="T48" fmla="*/ 2004 w 2022"/>
                  <a:gd name="T49" fmla="*/ 583 h 1634"/>
                  <a:gd name="T50" fmla="*/ 2022 w 2022"/>
                  <a:gd name="T51" fmla="*/ 720 h 1634"/>
                  <a:gd name="T52" fmla="*/ 2020 w 2022"/>
                  <a:gd name="T53" fmla="*/ 863 h 1634"/>
                  <a:gd name="T54" fmla="*/ 2002 w 2022"/>
                  <a:gd name="T55" fmla="*/ 1010 h 1634"/>
                  <a:gd name="T56" fmla="*/ 1964 w 2022"/>
                  <a:gd name="T57" fmla="*/ 1159 h 1634"/>
                  <a:gd name="T58" fmla="*/ 1909 w 2022"/>
                  <a:gd name="T59" fmla="*/ 1308 h 1634"/>
                  <a:gd name="T60" fmla="*/ 1833 w 2022"/>
                  <a:gd name="T61" fmla="*/ 1455 h 1634"/>
                  <a:gd name="T62" fmla="*/ 1738 w 2022"/>
                  <a:gd name="T63" fmla="*/ 1597 h 1634"/>
                  <a:gd name="T64" fmla="*/ 1626 w 2022"/>
                  <a:gd name="T65" fmla="*/ 1626 h 1634"/>
                  <a:gd name="T66" fmla="*/ 1501 w 2022"/>
                  <a:gd name="T67" fmla="*/ 1614 h 1634"/>
                  <a:gd name="T68" fmla="*/ 1368 w 2022"/>
                  <a:gd name="T69" fmla="*/ 1597 h 1634"/>
                  <a:gd name="T70" fmla="*/ 1229 w 2022"/>
                  <a:gd name="T71" fmla="*/ 1575 h 1634"/>
                  <a:gd name="T72" fmla="*/ 1089 w 2022"/>
                  <a:gd name="T73" fmla="*/ 1553 h 1634"/>
                  <a:gd name="T74" fmla="*/ 946 w 2022"/>
                  <a:gd name="T75" fmla="*/ 1527 h 1634"/>
                  <a:gd name="T76" fmla="*/ 805 w 2022"/>
                  <a:gd name="T77" fmla="*/ 1501 h 1634"/>
                  <a:gd name="T78" fmla="*/ 668 w 2022"/>
                  <a:gd name="T79" fmla="*/ 1473 h 1634"/>
                  <a:gd name="T80" fmla="*/ 535 w 2022"/>
                  <a:gd name="T81" fmla="*/ 1447 h 1634"/>
                  <a:gd name="T82" fmla="*/ 413 w 2022"/>
                  <a:gd name="T83" fmla="*/ 1420 h 1634"/>
                  <a:gd name="T84" fmla="*/ 302 w 2022"/>
                  <a:gd name="T85" fmla="*/ 1396 h 1634"/>
                  <a:gd name="T86" fmla="*/ 205 w 2022"/>
                  <a:gd name="T87" fmla="*/ 1374 h 1634"/>
                  <a:gd name="T88" fmla="*/ 123 w 2022"/>
                  <a:gd name="T89" fmla="*/ 1354 h 1634"/>
                  <a:gd name="T90" fmla="*/ 60 w 2022"/>
                  <a:gd name="T91" fmla="*/ 1340 h 1634"/>
                  <a:gd name="T92" fmla="*/ 18 w 2022"/>
                  <a:gd name="T93" fmla="*/ 1330 h 1634"/>
                  <a:gd name="T94" fmla="*/ 0 w 2022"/>
                  <a:gd name="T95" fmla="*/ 1328 h 163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022"/>
                  <a:gd name="T145" fmla="*/ 0 h 1634"/>
                  <a:gd name="T146" fmla="*/ 2022 w 2022"/>
                  <a:gd name="T147" fmla="*/ 1634 h 163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022" h="1634">
                    <a:moveTo>
                      <a:pt x="0" y="1328"/>
                    </a:moveTo>
                    <a:lnTo>
                      <a:pt x="4" y="1290"/>
                    </a:lnTo>
                    <a:lnTo>
                      <a:pt x="12" y="1253"/>
                    </a:lnTo>
                    <a:lnTo>
                      <a:pt x="20" y="1219"/>
                    </a:lnTo>
                    <a:lnTo>
                      <a:pt x="28" y="1185"/>
                    </a:lnTo>
                    <a:lnTo>
                      <a:pt x="38" y="1149"/>
                    </a:lnTo>
                    <a:lnTo>
                      <a:pt x="46" y="1116"/>
                    </a:lnTo>
                    <a:lnTo>
                      <a:pt x="56" y="1082"/>
                    </a:lnTo>
                    <a:lnTo>
                      <a:pt x="69" y="1050"/>
                    </a:lnTo>
                    <a:lnTo>
                      <a:pt x="79" y="1018"/>
                    </a:lnTo>
                    <a:lnTo>
                      <a:pt x="91" y="986"/>
                    </a:lnTo>
                    <a:lnTo>
                      <a:pt x="103" y="955"/>
                    </a:lnTo>
                    <a:lnTo>
                      <a:pt x="115" y="925"/>
                    </a:lnTo>
                    <a:lnTo>
                      <a:pt x="127" y="893"/>
                    </a:lnTo>
                    <a:lnTo>
                      <a:pt x="141" y="865"/>
                    </a:lnTo>
                    <a:lnTo>
                      <a:pt x="155" y="835"/>
                    </a:lnTo>
                    <a:lnTo>
                      <a:pt x="171" y="807"/>
                    </a:lnTo>
                    <a:lnTo>
                      <a:pt x="185" y="778"/>
                    </a:lnTo>
                    <a:lnTo>
                      <a:pt x="201" y="750"/>
                    </a:lnTo>
                    <a:lnTo>
                      <a:pt x="215" y="724"/>
                    </a:lnTo>
                    <a:lnTo>
                      <a:pt x="231" y="698"/>
                    </a:lnTo>
                    <a:lnTo>
                      <a:pt x="250" y="670"/>
                    </a:lnTo>
                    <a:lnTo>
                      <a:pt x="266" y="646"/>
                    </a:lnTo>
                    <a:lnTo>
                      <a:pt x="282" y="619"/>
                    </a:lnTo>
                    <a:lnTo>
                      <a:pt x="302" y="595"/>
                    </a:lnTo>
                    <a:lnTo>
                      <a:pt x="318" y="569"/>
                    </a:lnTo>
                    <a:lnTo>
                      <a:pt x="336" y="547"/>
                    </a:lnTo>
                    <a:lnTo>
                      <a:pt x="354" y="523"/>
                    </a:lnTo>
                    <a:lnTo>
                      <a:pt x="374" y="501"/>
                    </a:lnTo>
                    <a:lnTo>
                      <a:pt x="392" y="479"/>
                    </a:lnTo>
                    <a:lnTo>
                      <a:pt x="413" y="456"/>
                    </a:lnTo>
                    <a:lnTo>
                      <a:pt x="433" y="436"/>
                    </a:lnTo>
                    <a:lnTo>
                      <a:pt x="455" y="416"/>
                    </a:lnTo>
                    <a:lnTo>
                      <a:pt x="473" y="394"/>
                    </a:lnTo>
                    <a:lnTo>
                      <a:pt x="495" y="376"/>
                    </a:lnTo>
                    <a:lnTo>
                      <a:pt x="515" y="356"/>
                    </a:lnTo>
                    <a:lnTo>
                      <a:pt x="537" y="338"/>
                    </a:lnTo>
                    <a:lnTo>
                      <a:pt x="557" y="318"/>
                    </a:lnTo>
                    <a:lnTo>
                      <a:pt x="580" y="301"/>
                    </a:lnTo>
                    <a:lnTo>
                      <a:pt x="602" y="283"/>
                    </a:lnTo>
                    <a:lnTo>
                      <a:pt x="624" y="267"/>
                    </a:lnTo>
                    <a:lnTo>
                      <a:pt x="646" y="251"/>
                    </a:lnTo>
                    <a:lnTo>
                      <a:pt x="668" y="235"/>
                    </a:lnTo>
                    <a:lnTo>
                      <a:pt x="690" y="219"/>
                    </a:lnTo>
                    <a:lnTo>
                      <a:pt x="712" y="205"/>
                    </a:lnTo>
                    <a:lnTo>
                      <a:pt x="734" y="191"/>
                    </a:lnTo>
                    <a:lnTo>
                      <a:pt x="759" y="177"/>
                    </a:lnTo>
                    <a:lnTo>
                      <a:pt x="781" y="165"/>
                    </a:lnTo>
                    <a:lnTo>
                      <a:pt x="805" y="153"/>
                    </a:lnTo>
                    <a:lnTo>
                      <a:pt x="827" y="138"/>
                    </a:lnTo>
                    <a:lnTo>
                      <a:pt x="849" y="126"/>
                    </a:lnTo>
                    <a:lnTo>
                      <a:pt x="873" y="116"/>
                    </a:lnTo>
                    <a:lnTo>
                      <a:pt x="897" y="106"/>
                    </a:lnTo>
                    <a:lnTo>
                      <a:pt x="920" y="94"/>
                    </a:lnTo>
                    <a:lnTo>
                      <a:pt x="944" y="84"/>
                    </a:lnTo>
                    <a:lnTo>
                      <a:pt x="966" y="76"/>
                    </a:lnTo>
                    <a:lnTo>
                      <a:pt x="990" y="68"/>
                    </a:lnTo>
                    <a:lnTo>
                      <a:pt x="1014" y="60"/>
                    </a:lnTo>
                    <a:lnTo>
                      <a:pt x="1038" y="52"/>
                    </a:lnTo>
                    <a:lnTo>
                      <a:pt x="1060" y="44"/>
                    </a:lnTo>
                    <a:lnTo>
                      <a:pt x="1085" y="38"/>
                    </a:lnTo>
                    <a:lnTo>
                      <a:pt x="1109" y="32"/>
                    </a:lnTo>
                    <a:lnTo>
                      <a:pt x="1133" y="26"/>
                    </a:lnTo>
                    <a:lnTo>
                      <a:pt x="1155" y="22"/>
                    </a:lnTo>
                    <a:lnTo>
                      <a:pt x="1179" y="18"/>
                    </a:lnTo>
                    <a:lnTo>
                      <a:pt x="1217" y="10"/>
                    </a:lnTo>
                    <a:lnTo>
                      <a:pt x="1256" y="6"/>
                    </a:lnTo>
                    <a:lnTo>
                      <a:pt x="1292" y="2"/>
                    </a:lnTo>
                    <a:lnTo>
                      <a:pt x="1330" y="2"/>
                    </a:lnTo>
                    <a:lnTo>
                      <a:pt x="1364" y="0"/>
                    </a:lnTo>
                    <a:lnTo>
                      <a:pt x="1400" y="2"/>
                    </a:lnTo>
                    <a:lnTo>
                      <a:pt x="1433" y="4"/>
                    </a:lnTo>
                    <a:lnTo>
                      <a:pt x="1467" y="10"/>
                    </a:lnTo>
                    <a:lnTo>
                      <a:pt x="1499" y="16"/>
                    </a:lnTo>
                    <a:lnTo>
                      <a:pt x="1529" y="24"/>
                    </a:lnTo>
                    <a:lnTo>
                      <a:pt x="1559" y="32"/>
                    </a:lnTo>
                    <a:lnTo>
                      <a:pt x="1592" y="42"/>
                    </a:lnTo>
                    <a:lnTo>
                      <a:pt x="1618" y="54"/>
                    </a:lnTo>
                    <a:lnTo>
                      <a:pt x="1646" y="68"/>
                    </a:lnTo>
                    <a:lnTo>
                      <a:pt x="1672" y="82"/>
                    </a:lnTo>
                    <a:lnTo>
                      <a:pt x="1700" y="98"/>
                    </a:lnTo>
                    <a:lnTo>
                      <a:pt x="1724" y="114"/>
                    </a:lnTo>
                    <a:lnTo>
                      <a:pt x="1749" y="132"/>
                    </a:lnTo>
                    <a:lnTo>
                      <a:pt x="1771" y="153"/>
                    </a:lnTo>
                    <a:lnTo>
                      <a:pt x="1795" y="173"/>
                    </a:lnTo>
                    <a:lnTo>
                      <a:pt x="1815" y="193"/>
                    </a:lnTo>
                    <a:lnTo>
                      <a:pt x="1835" y="215"/>
                    </a:lnTo>
                    <a:lnTo>
                      <a:pt x="1853" y="239"/>
                    </a:lnTo>
                    <a:lnTo>
                      <a:pt x="1871" y="263"/>
                    </a:lnTo>
                    <a:lnTo>
                      <a:pt x="1887" y="287"/>
                    </a:lnTo>
                    <a:lnTo>
                      <a:pt x="1905" y="314"/>
                    </a:lnTo>
                    <a:lnTo>
                      <a:pt x="1920" y="342"/>
                    </a:lnTo>
                    <a:lnTo>
                      <a:pt x="1934" y="370"/>
                    </a:lnTo>
                    <a:lnTo>
                      <a:pt x="1948" y="398"/>
                    </a:lnTo>
                    <a:lnTo>
                      <a:pt x="1960" y="428"/>
                    </a:lnTo>
                    <a:lnTo>
                      <a:pt x="1972" y="458"/>
                    </a:lnTo>
                    <a:lnTo>
                      <a:pt x="1982" y="491"/>
                    </a:lnTo>
                    <a:lnTo>
                      <a:pt x="1990" y="521"/>
                    </a:lnTo>
                    <a:lnTo>
                      <a:pt x="1998" y="553"/>
                    </a:lnTo>
                    <a:lnTo>
                      <a:pt x="2004" y="583"/>
                    </a:lnTo>
                    <a:lnTo>
                      <a:pt x="2010" y="617"/>
                    </a:lnTo>
                    <a:lnTo>
                      <a:pt x="2014" y="652"/>
                    </a:lnTo>
                    <a:lnTo>
                      <a:pt x="2018" y="686"/>
                    </a:lnTo>
                    <a:lnTo>
                      <a:pt x="2022" y="720"/>
                    </a:lnTo>
                    <a:lnTo>
                      <a:pt x="2022" y="756"/>
                    </a:lnTo>
                    <a:lnTo>
                      <a:pt x="2022" y="790"/>
                    </a:lnTo>
                    <a:lnTo>
                      <a:pt x="2022" y="827"/>
                    </a:lnTo>
                    <a:lnTo>
                      <a:pt x="2020" y="863"/>
                    </a:lnTo>
                    <a:lnTo>
                      <a:pt x="2018" y="899"/>
                    </a:lnTo>
                    <a:lnTo>
                      <a:pt x="2012" y="935"/>
                    </a:lnTo>
                    <a:lnTo>
                      <a:pt x="2008" y="972"/>
                    </a:lnTo>
                    <a:lnTo>
                      <a:pt x="2002" y="1010"/>
                    </a:lnTo>
                    <a:lnTo>
                      <a:pt x="1996" y="1048"/>
                    </a:lnTo>
                    <a:lnTo>
                      <a:pt x="1986" y="1084"/>
                    </a:lnTo>
                    <a:lnTo>
                      <a:pt x="1976" y="1123"/>
                    </a:lnTo>
                    <a:lnTo>
                      <a:pt x="1964" y="1159"/>
                    </a:lnTo>
                    <a:lnTo>
                      <a:pt x="1954" y="1197"/>
                    </a:lnTo>
                    <a:lnTo>
                      <a:pt x="1938" y="1233"/>
                    </a:lnTo>
                    <a:lnTo>
                      <a:pt x="1924" y="1271"/>
                    </a:lnTo>
                    <a:lnTo>
                      <a:pt x="1909" y="1308"/>
                    </a:lnTo>
                    <a:lnTo>
                      <a:pt x="1893" y="1346"/>
                    </a:lnTo>
                    <a:lnTo>
                      <a:pt x="1873" y="1382"/>
                    </a:lnTo>
                    <a:lnTo>
                      <a:pt x="1855" y="1418"/>
                    </a:lnTo>
                    <a:lnTo>
                      <a:pt x="1833" y="1455"/>
                    </a:lnTo>
                    <a:lnTo>
                      <a:pt x="1813" y="1493"/>
                    </a:lnTo>
                    <a:lnTo>
                      <a:pt x="1789" y="1527"/>
                    </a:lnTo>
                    <a:lnTo>
                      <a:pt x="1765" y="1563"/>
                    </a:lnTo>
                    <a:lnTo>
                      <a:pt x="1738" y="1597"/>
                    </a:lnTo>
                    <a:lnTo>
                      <a:pt x="1712" y="1634"/>
                    </a:lnTo>
                    <a:lnTo>
                      <a:pt x="1684" y="1632"/>
                    </a:lnTo>
                    <a:lnTo>
                      <a:pt x="1656" y="1630"/>
                    </a:lnTo>
                    <a:lnTo>
                      <a:pt x="1626" y="1626"/>
                    </a:lnTo>
                    <a:lnTo>
                      <a:pt x="1596" y="1624"/>
                    </a:lnTo>
                    <a:lnTo>
                      <a:pt x="1563" y="1622"/>
                    </a:lnTo>
                    <a:lnTo>
                      <a:pt x="1533" y="1618"/>
                    </a:lnTo>
                    <a:lnTo>
                      <a:pt x="1501" y="1614"/>
                    </a:lnTo>
                    <a:lnTo>
                      <a:pt x="1469" y="1610"/>
                    </a:lnTo>
                    <a:lnTo>
                      <a:pt x="1435" y="1605"/>
                    </a:lnTo>
                    <a:lnTo>
                      <a:pt x="1402" y="1601"/>
                    </a:lnTo>
                    <a:lnTo>
                      <a:pt x="1368" y="1597"/>
                    </a:lnTo>
                    <a:lnTo>
                      <a:pt x="1334" y="1591"/>
                    </a:lnTo>
                    <a:lnTo>
                      <a:pt x="1300" y="1585"/>
                    </a:lnTo>
                    <a:lnTo>
                      <a:pt x="1266" y="1581"/>
                    </a:lnTo>
                    <a:lnTo>
                      <a:pt x="1229" y="1575"/>
                    </a:lnTo>
                    <a:lnTo>
                      <a:pt x="1195" y="1571"/>
                    </a:lnTo>
                    <a:lnTo>
                      <a:pt x="1159" y="1565"/>
                    </a:lnTo>
                    <a:lnTo>
                      <a:pt x="1125" y="1559"/>
                    </a:lnTo>
                    <a:lnTo>
                      <a:pt x="1089" y="1553"/>
                    </a:lnTo>
                    <a:lnTo>
                      <a:pt x="1052" y="1547"/>
                    </a:lnTo>
                    <a:lnTo>
                      <a:pt x="1016" y="1541"/>
                    </a:lnTo>
                    <a:lnTo>
                      <a:pt x="982" y="1533"/>
                    </a:lnTo>
                    <a:lnTo>
                      <a:pt x="946" y="1527"/>
                    </a:lnTo>
                    <a:lnTo>
                      <a:pt x="912" y="1521"/>
                    </a:lnTo>
                    <a:lnTo>
                      <a:pt x="873" y="1515"/>
                    </a:lnTo>
                    <a:lnTo>
                      <a:pt x="839" y="1507"/>
                    </a:lnTo>
                    <a:lnTo>
                      <a:pt x="805" y="1501"/>
                    </a:lnTo>
                    <a:lnTo>
                      <a:pt x="771" y="1495"/>
                    </a:lnTo>
                    <a:lnTo>
                      <a:pt x="734" y="1487"/>
                    </a:lnTo>
                    <a:lnTo>
                      <a:pt x="700" y="1481"/>
                    </a:lnTo>
                    <a:lnTo>
                      <a:pt x="668" y="1473"/>
                    </a:lnTo>
                    <a:lnTo>
                      <a:pt x="634" y="1469"/>
                    </a:lnTo>
                    <a:lnTo>
                      <a:pt x="602" y="1461"/>
                    </a:lnTo>
                    <a:lnTo>
                      <a:pt x="567" y="1455"/>
                    </a:lnTo>
                    <a:lnTo>
                      <a:pt x="535" y="1447"/>
                    </a:lnTo>
                    <a:lnTo>
                      <a:pt x="505" y="1440"/>
                    </a:lnTo>
                    <a:lnTo>
                      <a:pt x="473" y="1432"/>
                    </a:lnTo>
                    <a:lnTo>
                      <a:pt x="443" y="1426"/>
                    </a:lnTo>
                    <a:lnTo>
                      <a:pt x="413" y="1420"/>
                    </a:lnTo>
                    <a:lnTo>
                      <a:pt x="384" y="1414"/>
                    </a:lnTo>
                    <a:lnTo>
                      <a:pt x="356" y="1408"/>
                    </a:lnTo>
                    <a:lnTo>
                      <a:pt x="330" y="1402"/>
                    </a:lnTo>
                    <a:lnTo>
                      <a:pt x="302" y="1396"/>
                    </a:lnTo>
                    <a:lnTo>
                      <a:pt x="278" y="1390"/>
                    </a:lnTo>
                    <a:lnTo>
                      <a:pt x="252" y="1384"/>
                    </a:lnTo>
                    <a:lnTo>
                      <a:pt x="227" y="1378"/>
                    </a:lnTo>
                    <a:lnTo>
                      <a:pt x="205" y="1374"/>
                    </a:lnTo>
                    <a:lnTo>
                      <a:pt x="183" y="1370"/>
                    </a:lnTo>
                    <a:lnTo>
                      <a:pt x="161" y="1364"/>
                    </a:lnTo>
                    <a:lnTo>
                      <a:pt x="141" y="1360"/>
                    </a:lnTo>
                    <a:lnTo>
                      <a:pt x="123" y="1354"/>
                    </a:lnTo>
                    <a:lnTo>
                      <a:pt x="105" y="1352"/>
                    </a:lnTo>
                    <a:lnTo>
                      <a:pt x="89" y="1348"/>
                    </a:lnTo>
                    <a:lnTo>
                      <a:pt x="75" y="1344"/>
                    </a:lnTo>
                    <a:lnTo>
                      <a:pt x="60" y="1340"/>
                    </a:lnTo>
                    <a:lnTo>
                      <a:pt x="48" y="1338"/>
                    </a:lnTo>
                    <a:lnTo>
                      <a:pt x="36" y="1336"/>
                    </a:lnTo>
                    <a:lnTo>
                      <a:pt x="26" y="1332"/>
                    </a:lnTo>
                    <a:lnTo>
                      <a:pt x="18" y="1330"/>
                    </a:lnTo>
                    <a:lnTo>
                      <a:pt x="12" y="1330"/>
                    </a:lnTo>
                    <a:lnTo>
                      <a:pt x="4" y="1328"/>
                    </a:lnTo>
                    <a:lnTo>
                      <a:pt x="2" y="1328"/>
                    </a:lnTo>
                    <a:lnTo>
                      <a:pt x="0" y="1328"/>
                    </a:lnTo>
                    <a:close/>
                  </a:path>
                </a:pathLst>
              </a:custGeom>
              <a:solidFill>
                <a:srgbClr val="DBF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9249" name="Freeform 11"/>
              <p:cNvSpPr>
                <a:spLocks/>
              </p:cNvSpPr>
              <p:nvPr/>
            </p:nvSpPr>
            <p:spPr bwMode="auto">
              <a:xfrm>
                <a:off x="3565" y="2653"/>
                <a:ext cx="1873" cy="1463"/>
              </a:xfrm>
              <a:custGeom>
                <a:avLst/>
                <a:gdLst>
                  <a:gd name="T0" fmla="*/ 18 w 1873"/>
                  <a:gd name="T1" fmla="*/ 1036 h 1463"/>
                  <a:gd name="T2" fmla="*/ 50 w 1873"/>
                  <a:gd name="T3" fmla="*/ 915 h 1463"/>
                  <a:gd name="T4" fmla="*/ 93 w 1873"/>
                  <a:gd name="T5" fmla="*/ 803 h 1463"/>
                  <a:gd name="T6" fmla="*/ 139 w 1873"/>
                  <a:gd name="T7" fmla="*/ 700 h 1463"/>
                  <a:gd name="T8" fmla="*/ 193 w 1873"/>
                  <a:gd name="T9" fmla="*/ 604 h 1463"/>
                  <a:gd name="T10" fmla="*/ 252 w 1873"/>
                  <a:gd name="T11" fmla="*/ 515 h 1463"/>
                  <a:gd name="T12" fmla="*/ 316 w 1873"/>
                  <a:gd name="T13" fmla="*/ 434 h 1463"/>
                  <a:gd name="T14" fmla="*/ 384 w 1873"/>
                  <a:gd name="T15" fmla="*/ 362 h 1463"/>
                  <a:gd name="T16" fmla="*/ 457 w 1873"/>
                  <a:gd name="T17" fmla="*/ 294 h 1463"/>
                  <a:gd name="T18" fmla="*/ 533 w 1873"/>
                  <a:gd name="T19" fmla="*/ 233 h 1463"/>
                  <a:gd name="T20" fmla="*/ 614 w 1873"/>
                  <a:gd name="T21" fmla="*/ 181 h 1463"/>
                  <a:gd name="T22" fmla="*/ 696 w 1873"/>
                  <a:gd name="T23" fmla="*/ 137 h 1463"/>
                  <a:gd name="T24" fmla="*/ 781 w 1873"/>
                  <a:gd name="T25" fmla="*/ 96 h 1463"/>
                  <a:gd name="T26" fmla="*/ 867 w 1873"/>
                  <a:gd name="T27" fmla="*/ 64 h 1463"/>
                  <a:gd name="T28" fmla="*/ 956 w 1873"/>
                  <a:gd name="T29" fmla="*/ 40 h 1463"/>
                  <a:gd name="T30" fmla="*/ 1046 w 1873"/>
                  <a:gd name="T31" fmla="*/ 18 h 1463"/>
                  <a:gd name="T32" fmla="*/ 1175 w 1873"/>
                  <a:gd name="T33" fmla="*/ 2 h 1463"/>
                  <a:gd name="T34" fmla="*/ 1310 w 1873"/>
                  <a:gd name="T35" fmla="*/ 4 h 1463"/>
                  <a:gd name="T36" fmla="*/ 1431 w 1873"/>
                  <a:gd name="T37" fmla="*/ 28 h 1463"/>
                  <a:gd name="T38" fmla="*/ 1539 w 1873"/>
                  <a:gd name="T39" fmla="*/ 72 h 1463"/>
                  <a:gd name="T40" fmla="*/ 1632 w 1873"/>
                  <a:gd name="T41" fmla="*/ 135 h 1463"/>
                  <a:gd name="T42" fmla="*/ 1712 w 1873"/>
                  <a:gd name="T43" fmla="*/ 213 h 1463"/>
                  <a:gd name="T44" fmla="*/ 1775 w 1873"/>
                  <a:gd name="T45" fmla="*/ 306 h 1463"/>
                  <a:gd name="T46" fmla="*/ 1825 w 1873"/>
                  <a:gd name="T47" fmla="*/ 410 h 1463"/>
                  <a:gd name="T48" fmla="*/ 1857 w 1873"/>
                  <a:gd name="T49" fmla="*/ 521 h 1463"/>
                  <a:gd name="T50" fmla="*/ 1871 w 1873"/>
                  <a:gd name="T51" fmla="*/ 644 h 1463"/>
                  <a:gd name="T52" fmla="*/ 1869 w 1873"/>
                  <a:gd name="T53" fmla="*/ 773 h 1463"/>
                  <a:gd name="T54" fmla="*/ 1853 w 1873"/>
                  <a:gd name="T55" fmla="*/ 903 h 1463"/>
                  <a:gd name="T56" fmla="*/ 1817 w 1873"/>
                  <a:gd name="T57" fmla="*/ 1038 h 1463"/>
                  <a:gd name="T58" fmla="*/ 1765 w 1873"/>
                  <a:gd name="T59" fmla="*/ 1171 h 1463"/>
                  <a:gd name="T60" fmla="*/ 1692 w 1873"/>
                  <a:gd name="T61" fmla="*/ 1302 h 1463"/>
                  <a:gd name="T62" fmla="*/ 1602 w 1873"/>
                  <a:gd name="T63" fmla="*/ 1431 h 1463"/>
                  <a:gd name="T64" fmla="*/ 1493 w 1873"/>
                  <a:gd name="T65" fmla="*/ 1455 h 1463"/>
                  <a:gd name="T66" fmla="*/ 1376 w 1873"/>
                  <a:gd name="T67" fmla="*/ 1443 h 1463"/>
                  <a:gd name="T68" fmla="*/ 1254 w 1873"/>
                  <a:gd name="T69" fmla="*/ 1425 h 1463"/>
                  <a:gd name="T70" fmla="*/ 1125 w 1873"/>
                  <a:gd name="T71" fmla="*/ 1402 h 1463"/>
                  <a:gd name="T72" fmla="*/ 992 w 1873"/>
                  <a:gd name="T73" fmla="*/ 1378 h 1463"/>
                  <a:gd name="T74" fmla="*/ 861 w 1873"/>
                  <a:gd name="T75" fmla="*/ 1350 h 1463"/>
                  <a:gd name="T76" fmla="*/ 733 w 1873"/>
                  <a:gd name="T77" fmla="*/ 1322 h 1463"/>
                  <a:gd name="T78" fmla="*/ 606 w 1873"/>
                  <a:gd name="T79" fmla="*/ 1294 h 1463"/>
                  <a:gd name="T80" fmla="*/ 487 w 1873"/>
                  <a:gd name="T81" fmla="*/ 1264 h 1463"/>
                  <a:gd name="T82" fmla="*/ 374 w 1873"/>
                  <a:gd name="T83" fmla="*/ 1235 h 1463"/>
                  <a:gd name="T84" fmla="*/ 274 w 1873"/>
                  <a:gd name="T85" fmla="*/ 1209 h 1463"/>
                  <a:gd name="T86" fmla="*/ 185 w 1873"/>
                  <a:gd name="T87" fmla="*/ 1185 h 1463"/>
                  <a:gd name="T88" fmla="*/ 111 w 1873"/>
                  <a:gd name="T89" fmla="*/ 1165 h 1463"/>
                  <a:gd name="T90" fmla="*/ 53 w 1873"/>
                  <a:gd name="T91" fmla="*/ 1149 h 1463"/>
                  <a:gd name="T92" fmla="*/ 16 w 1873"/>
                  <a:gd name="T93" fmla="*/ 1137 h 1463"/>
                  <a:gd name="T94" fmla="*/ 0 w 1873"/>
                  <a:gd name="T95" fmla="*/ 1133 h 146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873"/>
                  <a:gd name="T145" fmla="*/ 0 h 1463"/>
                  <a:gd name="T146" fmla="*/ 1873 w 1873"/>
                  <a:gd name="T147" fmla="*/ 1463 h 146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873" h="1463">
                    <a:moveTo>
                      <a:pt x="0" y="1133"/>
                    </a:moveTo>
                    <a:lnTo>
                      <a:pt x="4" y="1101"/>
                    </a:lnTo>
                    <a:lnTo>
                      <a:pt x="12" y="1068"/>
                    </a:lnTo>
                    <a:lnTo>
                      <a:pt x="18" y="1036"/>
                    </a:lnTo>
                    <a:lnTo>
                      <a:pt x="26" y="1006"/>
                    </a:lnTo>
                    <a:lnTo>
                      <a:pt x="34" y="976"/>
                    </a:lnTo>
                    <a:lnTo>
                      <a:pt x="42" y="946"/>
                    </a:lnTo>
                    <a:lnTo>
                      <a:pt x="50" y="915"/>
                    </a:lnTo>
                    <a:lnTo>
                      <a:pt x="63" y="889"/>
                    </a:lnTo>
                    <a:lnTo>
                      <a:pt x="71" y="859"/>
                    </a:lnTo>
                    <a:lnTo>
                      <a:pt x="81" y="831"/>
                    </a:lnTo>
                    <a:lnTo>
                      <a:pt x="93" y="803"/>
                    </a:lnTo>
                    <a:lnTo>
                      <a:pt x="103" y="777"/>
                    </a:lnTo>
                    <a:lnTo>
                      <a:pt x="115" y="750"/>
                    </a:lnTo>
                    <a:lnTo>
                      <a:pt x="127" y="724"/>
                    </a:lnTo>
                    <a:lnTo>
                      <a:pt x="139" y="700"/>
                    </a:lnTo>
                    <a:lnTo>
                      <a:pt x="153" y="676"/>
                    </a:lnTo>
                    <a:lnTo>
                      <a:pt x="165" y="650"/>
                    </a:lnTo>
                    <a:lnTo>
                      <a:pt x="179" y="628"/>
                    </a:lnTo>
                    <a:lnTo>
                      <a:pt x="193" y="604"/>
                    </a:lnTo>
                    <a:lnTo>
                      <a:pt x="207" y="579"/>
                    </a:lnTo>
                    <a:lnTo>
                      <a:pt x="222" y="557"/>
                    </a:lnTo>
                    <a:lnTo>
                      <a:pt x="238" y="535"/>
                    </a:lnTo>
                    <a:lnTo>
                      <a:pt x="252" y="515"/>
                    </a:lnTo>
                    <a:lnTo>
                      <a:pt x="268" y="495"/>
                    </a:lnTo>
                    <a:lnTo>
                      <a:pt x="284" y="473"/>
                    </a:lnTo>
                    <a:lnTo>
                      <a:pt x="300" y="453"/>
                    </a:lnTo>
                    <a:lnTo>
                      <a:pt x="316" y="434"/>
                    </a:lnTo>
                    <a:lnTo>
                      <a:pt x="332" y="414"/>
                    </a:lnTo>
                    <a:lnTo>
                      <a:pt x="350" y="396"/>
                    </a:lnTo>
                    <a:lnTo>
                      <a:pt x="366" y="378"/>
                    </a:lnTo>
                    <a:lnTo>
                      <a:pt x="384" y="362"/>
                    </a:lnTo>
                    <a:lnTo>
                      <a:pt x="405" y="344"/>
                    </a:lnTo>
                    <a:lnTo>
                      <a:pt x="421" y="326"/>
                    </a:lnTo>
                    <a:lnTo>
                      <a:pt x="439" y="310"/>
                    </a:lnTo>
                    <a:lnTo>
                      <a:pt x="457" y="294"/>
                    </a:lnTo>
                    <a:lnTo>
                      <a:pt x="477" y="280"/>
                    </a:lnTo>
                    <a:lnTo>
                      <a:pt x="495" y="263"/>
                    </a:lnTo>
                    <a:lnTo>
                      <a:pt x="515" y="247"/>
                    </a:lnTo>
                    <a:lnTo>
                      <a:pt x="533" y="233"/>
                    </a:lnTo>
                    <a:lnTo>
                      <a:pt x="556" y="221"/>
                    </a:lnTo>
                    <a:lnTo>
                      <a:pt x="574" y="207"/>
                    </a:lnTo>
                    <a:lnTo>
                      <a:pt x="594" y="195"/>
                    </a:lnTo>
                    <a:lnTo>
                      <a:pt x="614" y="181"/>
                    </a:lnTo>
                    <a:lnTo>
                      <a:pt x="634" y="169"/>
                    </a:lnTo>
                    <a:lnTo>
                      <a:pt x="654" y="159"/>
                    </a:lnTo>
                    <a:lnTo>
                      <a:pt x="676" y="147"/>
                    </a:lnTo>
                    <a:lnTo>
                      <a:pt x="696" y="137"/>
                    </a:lnTo>
                    <a:lnTo>
                      <a:pt x="718" y="127"/>
                    </a:lnTo>
                    <a:lnTo>
                      <a:pt x="739" y="117"/>
                    </a:lnTo>
                    <a:lnTo>
                      <a:pt x="761" y="106"/>
                    </a:lnTo>
                    <a:lnTo>
                      <a:pt x="781" y="96"/>
                    </a:lnTo>
                    <a:lnTo>
                      <a:pt x="803" y="88"/>
                    </a:lnTo>
                    <a:lnTo>
                      <a:pt x="823" y="80"/>
                    </a:lnTo>
                    <a:lnTo>
                      <a:pt x="845" y="72"/>
                    </a:lnTo>
                    <a:lnTo>
                      <a:pt x="867" y="64"/>
                    </a:lnTo>
                    <a:lnTo>
                      <a:pt x="889" y="58"/>
                    </a:lnTo>
                    <a:lnTo>
                      <a:pt x="912" y="52"/>
                    </a:lnTo>
                    <a:lnTo>
                      <a:pt x="934" y="44"/>
                    </a:lnTo>
                    <a:lnTo>
                      <a:pt x="956" y="40"/>
                    </a:lnTo>
                    <a:lnTo>
                      <a:pt x="978" y="34"/>
                    </a:lnTo>
                    <a:lnTo>
                      <a:pt x="1000" y="28"/>
                    </a:lnTo>
                    <a:lnTo>
                      <a:pt x="1024" y="24"/>
                    </a:lnTo>
                    <a:lnTo>
                      <a:pt x="1046" y="18"/>
                    </a:lnTo>
                    <a:lnTo>
                      <a:pt x="1069" y="16"/>
                    </a:lnTo>
                    <a:lnTo>
                      <a:pt x="1105" y="10"/>
                    </a:lnTo>
                    <a:lnTo>
                      <a:pt x="1141" y="4"/>
                    </a:lnTo>
                    <a:lnTo>
                      <a:pt x="1175" y="2"/>
                    </a:lnTo>
                    <a:lnTo>
                      <a:pt x="1211" y="0"/>
                    </a:lnTo>
                    <a:lnTo>
                      <a:pt x="1246" y="0"/>
                    </a:lnTo>
                    <a:lnTo>
                      <a:pt x="1278" y="2"/>
                    </a:lnTo>
                    <a:lnTo>
                      <a:pt x="1310" y="4"/>
                    </a:lnTo>
                    <a:lnTo>
                      <a:pt x="1342" y="10"/>
                    </a:lnTo>
                    <a:lnTo>
                      <a:pt x="1372" y="14"/>
                    </a:lnTo>
                    <a:lnTo>
                      <a:pt x="1403" y="20"/>
                    </a:lnTo>
                    <a:lnTo>
                      <a:pt x="1431" y="28"/>
                    </a:lnTo>
                    <a:lnTo>
                      <a:pt x="1461" y="38"/>
                    </a:lnTo>
                    <a:lnTo>
                      <a:pt x="1487" y="48"/>
                    </a:lnTo>
                    <a:lnTo>
                      <a:pt x="1515" y="60"/>
                    </a:lnTo>
                    <a:lnTo>
                      <a:pt x="1539" y="72"/>
                    </a:lnTo>
                    <a:lnTo>
                      <a:pt x="1566" y="88"/>
                    </a:lnTo>
                    <a:lnTo>
                      <a:pt x="1588" y="102"/>
                    </a:lnTo>
                    <a:lnTo>
                      <a:pt x="1612" y="119"/>
                    </a:lnTo>
                    <a:lnTo>
                      <a:pt x="1632" y="135"/>
                    </a:lnTo>
                    <a:lnTo>
                      <a:pt x="1654" y="153"/>
                    </a:lnTo>
                    <a:lnTo>
                      <a:pt x="1674" y="171"/>
                    </a:lnTo>
                    <a:lnTo>
                      <a:pt x="1694" y="193"/>
                    </a:lnTo>
                    <a:lnTo>
                      <a:pt x="1712" y="213"/>
                    </a:lnTo>
                    <a:lnTo>
                      <a:pt x="1731" y="235"/>
                    </a:lnTo>
                    <a:lnTo>
                      <a:pt x="1747" y="257"/>
                    </a:lnTo>
                    <a:lnTo>
                      <a:pt x="1761" y="282"/>
                    </a:lnTo>
                    <a:lnTo>
                      <a:pt x="1775" y="306"/>
                    </a:lnTo>
                    <a:lnTo>
                      <a:pt x="1791" y="330"/>
                    </a:lnTo>
                    <a:lnTo>
                      <a:pt x="1803" y="356"/>
                    </a:lnTo>
                    <a:lnTo>
                      <a:pt x="1815" y="382"/>
                    </a:lnTo>
                    <a:lnTo>
                      <a:pt x="1825" y="410"/>
                    </a:lnTo>
                    <a:lnTo>
                      <a:pt x="1835" y="439"/>
                    </a:lnTo>
                    <a:lnTo>
                      <a:pt x="1843" y="465"/>
                    </a:lnTo>
                    <a:lnTo>
                      <a:pt x="1851" y="493"/>
                    </a:lnTo>
                    <a:lnTo>
                      <a:pt x="1857" y="521"/>
                    </a:lnTo>
                    <a:lnTo>
                      <a:pt x="1863" y="553"/>
                    </a:lnTo>
                    <a:lnTo>
                      <a:pt x="1867" y="581"/>
                    </a:lnTo>
                    <a:lnTo>
                      <a:pt x="1869" y="614"/>
                    </a:lnTo>
                    <a:lnTo>
                      <a:pt x="1871" y="644"/>
                    </a:lnTo>
                    <a:lnTo>
                      <a:pt x="1873" y="676"/>
                    </a:lnTo>
                    <a:lnTo>
                      <a:pt x="1873" y="708"/>
                    </a:lnTo>
                    <a:lnTo>
                      <a:pt x="1873" y="740"/>
                    </a:lnTo>
                    <a:lnTo>
                      <a:pt x="1869" y="773"/>
                    </a:lnTo>
                    <a:lnTo>
                      <a:pt x="1869" y="805"/>
                    </a:lnTo>
                    <a:lnTo>
                      <a:pt x="1865" y="837"/>
                    </a:lnTo>
                    <a:lnTo>
                      <a:pt x="1859" y="871"/>
                    </a:lnTo>
                    <a:lnTo>
                      <a:pt x="1853" y="903"/>
                    </a:lnTo>
                    <a:lnTo>
                      <a:pt x="1847" y="938"/>
                    </a:lnTo>
                    <a:lnTo>
                      <a:pt x="1837" y="970"/>
                    </a:lnTo>
                    <a:lnTo>
                      <a:pt x="1829" y="1004"/>
                    </a:lnTo>
                    <a:lnTo>
                      <a:pt x="1817" y="1038"/>
                    </a:lnTo>
                    <a:lnTo>
                      <a:pt x="1807" y="1070"/>
                    </a:lnTo>
                    <a:lnTo>
                      <a:pt x="1793" y="1105"/>
                    </a:lnTo>
                    <a:lnTo>
                      <a:pt x="1781" y="1137"/>
                    </a:lnTo>
                    <a:lnTo>
                      <a:pt x="1765" y="1171"/>
                    </a:lnTo>
                    <a:lnTo>
                      <a:pt x="1749" y="1205"/>
                    </a:lnTo>
                    <a:lnTo>
                      <a:pt x="1731" y="1237"/>
                    </a:lnTo>
                    <a:lnTo>
                      <a:pt x="1712" y="1270"/>
                    </a:lnTo>
                    <a:lnTo>
                      <a:pt x="1692" y="1302"/>
                    </a:lnTo>
                    <a:lnTo>
                      <a:pt x="1672" y="1336"/>
                    </a:lnTo>
                    <a:lnTo>
                      <a:pt x="1650" y="1366"/>
                    </a:lnTo>
                    <a:lnTo>
                      <a:pt x="1628" y="1400"/>
                    </a:lnTo>
                    <a:lnTo>
                      <a:pt x="1602" y="1431"/>
                    </a:lnTo>
                    <a:lnTo>
                      <a:pt x="1578" y="1463"/>
                    </a:lnTo>
                    <a:lnTo>
                      <a:pt x="1549" y="1461"/>
                    </a:lnTo>
                    <a:lnTo>
                      <a:pt x="1523" y="1459"/>
                    </a:lnTo>
                    <a:lnTo>
                      <a:pt x="1493" y="1455"/>
                    </a:lnTo>
                    <a:lnTo>
                      <a:pt x="1465" y="1453"/>
                    </a:lnTo>
                    <a:lnTo>
                      <a:pt x="1437" y="1451"/>
                    </a:lnTo>
                    <a:lnTo>
                      <a:pt x="1407" y="1447"/>
                    </a:lnTo>
                    <a:lnTo>
                      <a:pt x="1376" y="1443"/>
                    </a:lnTo>
                    <a:lnTo>
                      <a:pt x="1348" y="1441"/>
                    </a:lnTo>
                    <a:lnTo>
                      <a:pt x="1316" y="1435"/>
                    </a:lnTo>
                    <a:lnTo>
                      <a:pt x="1286" y="1431"/>
                    </a:lnTo>
                    <a:lnTo>
                      <a:pt x="1254" y="1425"/>
                    </a:lnTo>
                    <a:lnTo>
                      <a:pt x="1221" y="1421"/>
                    </a:lnTo>
                    <a:lnTo>
                      <a:pt x="1189" y="1415"/>
                    </a:lnTo>
                    <a:lnTo>
                      <a:pt x="1157" y="1408"/>
                    </a:lnTo>
                    <a:lnTo>
                      <a:pt x="1125" y="1402"/>
                    </a:lnTo>
                    <a:lnTo>
                      <a:pt x="1093" y="1398"/>
                    </a:lnTo>
                    <a:lnTo>
                      <a:pt x="1059" y="1390"/>
                    </a:lnTo>
                    <a:lnTo>
                      <a:pt x="1026" y="1386"/>
                    </a:lnTo>
                    <a:lnTo>
                      <a:pt x="992" y="1378"/>
                    </a:lnTo>
                    <a:lnTo>
                      <a:pt x="960" y="1372"/>
                    </a:lnTo>
                    <a:lnTo>
                      <a:pt x="926" y="1364"/>
                    </a:lnTo>
                    <a:lnTo>
                      <a:pt x="894" y="1358"/>
                    </a:lnTo>
                    <a:lnTo>
                      <a:pt x="861" y="1350"/>
                    </a:lnTo>
                    <a:lnTo>
                      <a:pt x="829" y="1344"/>
                    </a:lnTo>
                    <a:lnTo>
                      <a:pt x="795" y="1338"/>
                    </a:lnTo>
                    <a:lnTo>
                      <a:pt x="765" y="1330"/>
                    </a:lnTo>
                    <a:lnTo>
                      <a:pt x="733" y="1322"/>
                    </a:lnTo>
                    <a:lnTo>
                      <a:pt x="700" y="1316"/>
                    </a:lnTo>
                    <a:lnTo>
                      <a:pt x="670" y="1308"/>
                    </a:lnTo>
                    <a:lnTo>
                      <a:pt x="638" y="1300"/>
                    </a:lnTo>
                    <a:lnTo>
                      <a:pt x="606" y="1294"/>
                    </a:lnTo>
                    <a:lnTo>
                      <a:pt x="578" y="1286"/>
                    </a:lnTo>
                    <a:lnTo>
                      <a:pt x="545" y="1278"/>
                    </a:lnTo>
                    <a:lnTo>
                      <a:pt x="517" y="1272"/>
                    </a:lnTo>
                    <a:lnTo>
                      <a:pt x="487" y="1264"/>
                    </a:lnTo>
                    <a:lnTo>
                      <a:pt x="459" y="1258"/>
                    </a:lnTo>
                    <a:lnTo>
                      <a:pt x="429" y="1250"/>
                    </a:lnTo>
                    <a:lnTo>
                      <a:pt x="403" y="1243"/>
                    </a:lnTo>
                    <a:lnTo>
                      <a:pt x="374" y="1235"/>
                    </a:lnTo>
                    <a:lnTo>
                      <a:pt x="350" y="1229"/>
                    </a:lnTo>
                    <a:lnTo>
                      <a:pt x="322" y="1221"/>
                    </a:lnTo>
                    <a:lnTo>
                      <a:pt x="298" y="1215"/>
                    </a:lnTo>
                    <a:lnTo>
                      <a:pt x="274" y="1209"/>
                    </a:lnTo>
                    <a:lnTo>
                      <a:pt x="252" y="1203"/>
                    </a:lnTo>
                    <a:lnTo>
                      <a:pt x="228" y="1197"/>
                    </a:lnTo>
                    <a:lnTo>
                      <a:pt x="205" y="1191"/>
                    </a:lnTo>
                    <a:lnTo>
                      <a:pt x="185" y="1185"/>
                    </a:lnTo>
                    <a:lnTo>
                      <a:pt x="165" y="1181"/>
                    </a:lnTo>
                    <a:lnTo>
                      <a:pt x="147" y="1175"/>
                    </a:lnTo>
                    <a:lnTo>
                      <a:pt x="127" y="1169"/>
                    </a:lnTo>
                    <a:lnTo>
                      <a:pt x="111" y="1165"/>
                    </a:lnTo>
                    <a:lnTo>
                      <a:pt x="95" y="1161"/>
                    </a:lnTo>
                    <a:lnTo>
                      <a:pt x="79" y="1157"/>
                    </a:lnTo>
                    <a:lnTo>
                      <a:pt x="67" y="1153"/>
                    </a:lnTo>
                    <a:lnTo>
                      <a:pt x="53" y="1149"/>
                    </a:lnTo>
                    <a:lnTo>
                      <a:pt x="42" y="1145"/>
                    </a:lnTo>
                    <a:lnTo>
                      <a:pt x="32" y="1143"/>
                    </a:lnTo>
                    <a:lnTo>
                      <a:pt x="24" y="1141"/>
                    </a:lnTo>
                    <a:lnTo>
                      <a:pt x="16" y="1137"/>
                    </a:lnTo>
                    <a:lnTo>
                      <a:pt x="10" y="1137"/>
                    </a:lnTo>
                    <a:lnTo>
                      <a:pt x="4" y="1135"/>
                    </a:lnTo>
                    <a:lnTo>
                      <a:pt x="2" y="1133"/>
                    </a:lnTo>
                    <a:lnTo>
                      <a:pt x="0" y="1133"/>
                    </a:lnTo>
                    <a:close/>
                  </a:path>
                </a:pathLst>
              </a:custGeom>
              <a:solidFill>
                <a:srgbClr val="E8F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9250" name="Freeform 12"/>
              <p:cNvSpPr>
                <a:spLocks/>
              </p:cNvSpPr>
              <p:nvPr/>
            </p:nvSpPr>
            <p:spPr bwMode="auto">
              <a:xfrm>
                <a:off x="3577" y="2846"/>
                <a:ext cx="1729" cy="1294"/>
              </a:xfrm>
              <a:custGeom>
                <a:avLst/>
                <a:gdLst>
                  <a:gd name="T0" fmla="*/ 18 w 1729"/>
                  <a:gd name="T1" fmla="*/ 855 h 1294"/>
                  <a:gd name="T2" fmla="*/ 51 w 1729"/>
                  <a:gd name="T3" fmla="*/ 751 h 1294"/>
                  <a:gd name="T4" fmla="*/ 85 w 1729"/>
                  <a:gd name="T5" fmla="*/ 656 h 1294"/>
                  <a:gd name="T6" fmla="*/ 127 w 1729"/>
                  <a:gd name="T7" fmla="*/ 567 h 1294"/>
                  <a:gd name="T8" fmla="*/ 173 w 1729"/>
                  <a:gd name="T9" fmla="*/ 487 h 1294"/>
                  <a:gd name="T10" fmla="*/ 224 w 1729"/>
                  <a:gd name="T11" fmla="*/ 413 h 1294"/>
                  <a:gd name="T12" fmla="*/ 280 w 1729"/>
                  <a:gd name="T13" fmla="*/ 348 h 1294"/>
                  <a:gd name="T14" fmla="*/ 340 w 1729"/>
                  <a:gd name="T15" fmla="*/ 288 h 1294"/>
                  <a:gd name="T16" fmla="*/ 403 w 1729"/>
                  <a:gd name="T17" fmla="*/ 235 h 1294"/>
                  <a:gd name="T18" fmla="*/ 471 w 1729"/>
                  <a:gd name="T19" fmla="*/ 189 h 1294"/>
                  <a:gd name="T20" fmla="*/ 541 w 1729"/>
                  <a:gd name="T21" fmla="*/ 147 h 1294"/>
                  <a:gd name="T22" fmla="*/ 616 w 1729"/>
                  <a:gd name="T23" fmla="*/ 113 h 1294"/>
                  <a:gd name="T24" fmla="*/ 692 w 1729"/>
                  <a:gd name="T25" fmla="*/ 81 h 1294"/>
                  <a:gd name="T26" fmla="*/ 771 w 1729"/>
                  <a:gd name="T27" fmla="*/ 56 h 1294"/>
                  <a:gd name="T28" fmla="*/ 851 w 1729"/>
                  <a:gd name="T29" fmla="*/ 34 h 1294"/>
                  <a:gd name="T30" fmla="*/ 936 w 1729"/>
                  <a:gd name="T31" fmla="*/ 18 h 1294"/>
                  <a:gd name="T32" fmla="*/ 1063 w 1729"/>
                  <a:gd name="T33" fmla="*/ 2 h 1294"/>
                  <a:gd name="T34" fmla="*/ 1189 w 1729"/>
                  <a:gd name="T35" fmla="*/ 4 h 1294"/>
                  <a:gd name="T36" fmla="*/ 1304 w 1729"/>
                  <a:gd name="T37" fmla="*/ 26 h 1294"/>
                  <a:gd name="T38" fmla="*/ 1409 w 1729"/>
                  <a:gd name="T39" fmla="*/ 66 h 1294"/>
                  <a:gd name="T40" fmla="*/ 1497 w 1729"/>
                  <a:gd name="T41" fmla="*/ 119 h 1294"/>
                  <a:gd name="T42" fmla="*/ 1572 w 1729"/>
                  <a:gd name="T43" fmla="*/ 189 h 1294"/>
                  <a:gd name="T44" fmla="*/ 1634 w 1729"/>
                  <a:gd name="T45" fmla="*/ 272 h 1294"/>
                  <a:gd name="T46" fmla="*/ 1680 w 1729"/>
                  <a:gd name="T47" fmla="*/ 362 h 1294"/>
                  <a:gd name="T48" fmla="*/ 1710 w 1729"/>
                  <a:gd name="T49" fmla="*/ 463 h 1294"/>
                  <a:gd name="T50" fmla="*/ 1727 w 1729"/>
                  <a:gd name="T51" fmla="*/ 572 h 1294"/>
                  <a:gd name="T52" fmla="*/ 1727 w 1729"/>
                  <a:gd name="T53" fmla="*/ 682 h 1294"/>
                  <a:gd name="T54" fmla="*/ 1708 w 1729"/>
                  <a:gd name="T55" fmla="*/ 799 h 1294"/>
                  <a:gd name="T56" fmla="*/ 1674 w 1729"/>
                  <a:gd name="T57" fmla="*/ 918 h 1294"/>
                  <a:gd name="T58" fmla="*/ 1624 w 1729"/>
                  <a:gd name="T59" fmla="*/ 1036 h 1294"/>
                  <a:gd name="T60" fmla="*/ 1556 w 1729"/>
                  <a:gd name="T61" fmla="*/ 1153 h 1294"/>
                  <a:gd name="T62" fmla="*/ 1469 w 1729"/>
                  <a:gd name="T63" fmla="*/ 1266 h 1294"/>
                  <a:gd name="T64" fmla="*/ 1364 w 1729"/>
                  <a:gd name="T65" fmla="*/ 1286 h 1294"/>
                  <a:gd name="T66" fmla="*/ 1256 w 1729"/>
                  <a:gd name="T67" fmla="*/ 1274 h 1294"/>
                  <a:gd name="T68" fmla="*/ 1139 w 1729"/>
                  <a:gd name="T69" fmla="*/ 1256 h 1294"/>
                  <a:gd name="T70" fmla="*/ 1022 w 1729"/>
                  <a:gd name="T71" fmla="*/ 1234 h 1294"/>
                  <a:gd name="T72" fmla="*/ 900 w 1729"/>
                  <a:gd name="T73" fmla="*/ 1205 h 1294"/>
                  <a:gd name="T74" fmla="*/ 781 w 1729"/>
                  <a:gd name="T75" fmla="*/ 1177 h 1294"/>
                  <a:gd name="T76" fmla="*/ 660 w 1729"/>
                  <a:gd name="T77" fmla="*/ 1145 h 1294"/>
                  <a:gd name="T78" fmla="*/ 548 w 1729"/>
                  <a:gd name="T79" fmla="*/ 1115 h 1294"/>
                  <a:gd name="T80" fmla="*/ 439 w 1729"/>
                  <a:gd name="T81" fmla="*/ 1083 h 1294"/>
                  <a:gd name="T82" fmla="*/ 338 w 1729"/>
                  <a:gd name="T83" fmla="*/ 1052 h 1294"/>
                  <a:gd name="T84" fmla="*/ 246 w 1729"/>
                  <a:gd name="T85" fmla="*/ 1022 h 1294"/>
                  <a:gd name="T86" fmla="*/ 167 w 1729"/>
                  <a:gd name="T87" fmla="*/ 998 h 1294"/>
                  <a:gd name="T88" fmla="*/ 101 w 1729"/>
                  <a:gd name="T89" fmla="*/ 976 h 1294"/>
                  <a:gd name="T90" fmla="*/ 51 w 1729"/>
                  <a:gd name="T91" fmla="*/ 958 h 1294"/>
                  <a:gd name="T92" fmla="*/ 16 w 1729"/>
                  <a:gd name="T93" fmla="*/ 946 h 1294"/>
                  <a:gd name="T94" fmla="*/ 0 w 1729"/>
                  <a:gd name="T95" fmla="*/ 942 h 129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729"/>
                  <a:gd name="T145" fmla="*/ 0 h 1294"/>
                  <a:gd name="T146" fmla="*/ 1729 w 1729"/>
                  <a:gd name="T147" fmla="*/ 1294 h 129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729" h="1294">
                    <a:moveTo>
                      <a:pt x="0" y="942"/>
                    </a:moveTo>
                    <a:lnTo>
                      <a:pt x="6" y="912"/>
                    </a:lnTo>
                    <a:lnTo>
                      <a:pt x="12" y="883"/>
                    </a:lnTo>
                    <a:lnTo>
                      <a:pt x="18" y="855"/>
                    </a:lnTo>
                    <a:lnTo>
                      <a:pt x="26" y="829"/>
                    </a:lnTo>
                    <a:lnTo>
                      <a:pt x="32" y="803"/>
                    </a:lnTo>
                    <a:lnTo>
                      <a:pt x="41" y="777"/>
                    </a:lnTo>
                    <a:lnTo>
                      <a:pt x="51" y="751"/>
                    </a:lnTo>
                    <a:lnTo>
                      <a:pt x="59" y="726"/>
                    </a:lnTo>
                    <a:lnTo>
                      <a:pt x="67" y="702"/>
                    </a:lnTo>
                    <a:lnTo>
                      <a:pt x="77" y="678"/>
                    </a:lnTo>
                    <a:lnTo>
                      <a:pt x="85" y="656"/>
                    </a:lnTo>
                    <a:lnTo>
                      <a:pt x="95" y="632"/>
                    </a:lnTo>
                    <a:lnTo>
                      <a:pt x="105" y="610"/>
                    </a:lnTo>
                    <a:lnTo>
                      <a:pt x="115" y="588"/>
                    </a:lnTo>
                    <a:lnTo>
                      <a:pt x="127" y="567"/>
                    </a:lnTo>
                    <a:lnTo>
                      <a:pt x="139" y="547"/>
                    </a:lnTo>
                    <a:lnTo>
                      <a:pt x="149" y="525"/>
                    </a:lnTo>
                    <a:lnTo>
                      <a:pt x="161" y="505"/>
                    </a:lnTo>
                    <a:lnTo>
                      <a:pt x="173" y="487"/>
                    </a:lnTo>
                    <a:lnTo>
                      <a:pt x="185" y="467"/>
                    </a:lnTo>
                    <a:lnTo>
                      <a:pt x="197" y="449"/>
                    </a:lnTo>
                    <a:lnTo>
                      <a:pt x="210" y="431"/>
                    </a:lnTo>
                    <a:lnTo>
                      <a:pt x="224" y="413"/>
                    </a:lnTo>
                    <a:lnTo>
                      <a:pt x="238" y="396"/>
                    </a:lnTo>
                    <a:lnTo>
                      <a:pt x="252" y="380"/>
                    </a:lnTo>
                    <a:lnTo>
                      <a:pt x="266" y="362"/>
                    </a:lnTo>
                    <a:lnTo>
                      <a:pt x="280" y="348"/>
                    </a:lnTo>
                    <a:lnTo>
                      <a:pt x="294" y="332"/>
                    </a:lnTo>
                    <a:lnTo>
                      <a:pt x="308" y="318"/>
                    </a:lnTo>
                    <a:lnTo>
                      <a:pt x="324" y="302"/>
                    </a:lnTo>
                    <a:lnTo>
                      <a:pt x="340" y="288"/>
                    </a:lnTo>
                    <a:lnTo>
                      <a:pt x="356" y="276"/>
                    </a:lnTo>
                    <a:lnTo>
                      <a:pt x="370" y="262"/>
                    </a:lnTo>
                    <a:lnTo>
                      <a:pt x="387" y="248"/>
                    </a:lnTo>
                    <a:lnTo>
                      <a:pt x="403" y="235"/>
                    </a:lnTo>
                    <a:lnTo>
                      <a:pt x="419" y="223"/>
                    </a:lnTo>
                    <a:lnTo>
                      <a:pt x="437" y="211"/>
                    </a:lnTo>
                    <a:lnTo>
                      <a:pt x="453" y="199"/>
                    </a:lnTo>
                    <a:lnTo>
                      <a:pt x="471" y="189"/>
                    </a:lnTo>
                    <a:lnTo>
                      <a:pt x="489" y="179"/>
                    </a:lnTo>
                    <a:lnTo>
                      <a:pt x="505" y="167"/>
                    </a:lnTo>
                    <a:lnTo>
                      <a:pt x="523" y="157"/>
                    </a:lnTo>
                    <a:lnTo>
                      <a:pt x="541" y="147"/>
                    </a:lnTo>
                    <a:lnTo>
                      <a:pt x="560" y="139"/>
                    </a:lnTo>
                    <a:lnTo>
                      <a:pt x="578" y="129"/>
                    </a:lnTo>
                    <a:lnTo>
                      <a:pt x="596" y="121"/>
                    </a:lnTo>
                    <a:lnTo>
                      <a:pt x="616" y="113"/>
                    </a:lnTo>
                    <a:lnTo>
                      <a:pt x="634" y="105"/>
                    </a:lnTo>
                    <a:lnTo>
                      <a:pt x="654" y="97"/>
                    </a:lnTo>
                    <a:lnTo>
                      <a:pt x="672" y="89"/>
                    </a:lnTo>
                    <a:lnTo>
                      <a:pt x="692" y="81"/>
                    </a:lnTo>
                    <a:lnTo>
                      <a:pt x="710" y="74"/>
                    </a:lnTo>
                    <a:lnTo>
                      <a:pt x="731" y="66"/>
                    </a:lnTo>
                    <a:lnTo>
                      <a:pt x="751" y="62"/>
                    </a:lnTo>
                    <a:lnTo>
                      <a:pt x="771" y="56"/>
                    </a:lnTo>
                    <a:lnTo>
                      <a:pt x="791" y="50"/>
                    </a:lnTo>
                    <a:lnTo>
                      <a:pt x="811" y="44"/>
                    </a:lnTo>
                    <a:lnTo>
                      <a:pt x="831" y="40"/>
                    </a:lnTo>
                    <a:lnTo>
                      <a:pt x="851" y="34"/>
                    </a:lnTo>
                    <a:lnTo>
                      <a:pt x="873" y="30"/>
                    </a:lnTo>
                    <a:lnTo>
                      <a:pt x="894" y="26"/>
                    </a:lnTo>
                    <a:lnTo>
                      <a:pt x="916" y="22"/>
                    </a:lnTo>
                    <a:lnTo>
                      <a:pt x="936" y="18"/>
                    </a:lnTo>
                    <a:lnTo>
                      <a:pt x="958" y="14"/>
                    </a:lnTo>
                    <a:lnTo>
                      <a:pt x="992" y="8"/>
                    </a:lnTo>
                    <a:lnTo>
                      <a:pt x="1028" y="4"/>
                    </a:lnTo>
                    <a:lnTo>
                      <a:pt x="1063" y="2"/>
                    </a:lnTo>
                    <a:lnTo>
                      <a:pt x="1095" y="2"/>
                    </a:lnTo>
                    <a:lnTo>
                      <a:pt x="1127" y="0"/>
                    </a:lnTo>
                    <a:lnTo>
                      <a:pt x="1159" y="2"/>
                    </a:lnTo>
                    <a:lnTo>
                      <a:pt x="1189" y="4"/>
                    </a:lnTo>
                    <a:lnTo>
                      <a:pt x="1222" y="8"/>
                    </a:lnTo>
                    <a:lnTo>
                      <a:pt x="1250" y="14"/>
                    </a:lnTo>
                    <a:lnTo>
                      <a:pt x="1278" y="18"/>
                    </a:lnTo>
                    <a:lnTo>
                      <a:pt x="1304" y="26"/>
                    </a:lnTo>
                    <a:lnTo>
                      <a:pt x="1332" y="34"/>
                    </a:lnTo>
                    <a:lnTo>
                      <a:pt x="1358" y="42"/>
                    </a:lnTo>
                    <a:lnTo>
                      <a:pt x="1385" y="54"/>
                    </a:lnTo>
                    <a:lnTo>
                      <a:pt x="1409" y="66"/>
                    </a:lnTo>
                    <a:lnTo>
                      <a:pt x="1433" y="78"/>
                    </a:lnTo>
                    <a:lnTo>
                      <a:pt x="1455" y="91"/>
                    </a:lnTo>
                    <a:lnTo>
                      <a:pt x="1477" y="105"/>
                    </a:lnTo>
                    <a:lnTo>
                      <a:pt x="1497" y="119"/>
                    </a:lnTo>
                    <a:lnTo>
                      <a:pt x="1517" y="137"/>
                    </a:lnTo>
                    <a:lnTo>
                      <a:pt x="1537" y="153"/>
                    </a:lnTo>
                    <a:lnTo>
                      <a:pt x="1556" y="171"/>
                    </a:lnTo>
                    <a:lnTo>
                      <a:pt x="1572" y="189"/>
                    </a:lnTo>
                    <a:lnTo>
                      <a:pt x="1590" y="209"/>
                    </a:lnTo>
                    <a:lnTo>
                      <a:pt x="1606" y="229"/>
                    </a:lnTo>
                    <a:lnTo>
                      <a:pt x="1620" y="250"/>
                    </a:lnTo>
                    <a:lnTo>
                      <a:pt x="1634" y="272"/>
                    </a:lnTo>
                    <a:lnTo>
                      <a:pt x="1648" y="294"/>
                    </a:lnTo>
                    <a:lnTo>
                      <a:pt x="1658" y="316"/>
                    </a:lnTo>
                    <a:lnTo>
                      <a:pt x="1670" y="338"/>
                    </a:lnTo>
                    <a:lnTo>
                      <a:pt x="1680" y="362"/>
                    </a:lnTo>
                    <a:lnTo>
                      <a:pt x="1690" y="388"/>
                    </a:lnTo>
                    <a:lnTo>
                      <a:pt x="1698" y="413"/>
                    </a:lnTo>
                    <a:lnTo>
                      <a:pt x="1706" y="439"/>
                    </a:lnTo>
                    <a:lnTo>
                      <a:pt x="1710" y="463"/>
                    </a:lnTo>
                    <a:lnTo>
                      <a:pt x="1719" y="489"/>
                    </a:lnTo>
                    <a:lnTo>
                      <a:pt x="1721" y="515"/>
                    </a:lnTo>
                    <a:lnTo>
                      <a:pt x="1725" y="543"/>
                    </a:lnTo>
                    <a:lnTo>
                      <a:pt x="1727" y="572"/>
                    </a:lnTo>
                    <a:lnTo>
                      <a:pt x="1729" y="600"/>
                    </a:lnTo>
                    <a:lnTo>
                      <a:pt x="1729" y="626"/>
                    </a:lnTo>
                    <a:lnTo>
                      <a:pt x="1729" y="654"/>
                    </a:lnTo>
                    <a:lnTo>
                      <a:pt x="1727" y="682"/>
                    </a:lnTo>
                    <a:lnTo>
                      <a:pt x="1725" y="712"/>
                    </a:lnTo>
                    <a:lnTo>
                      <a:pt x="1721" y="741"/>
                    </a:lnTo>
                    <a:lnTo>
                      <a:pt x="1716" y="771"/>
                    </a:lnTo>
                    <a:lnTo>
                      <a:pt x="1708" y="799"/>
                    </a:lnTo>
                    <a:lnTo>
                      <a:pt x="1704" y="829"/>
                    </a:lnTo>
                    <a:lnTo>
                      <a:pt x="1694" y="859"/>
                    </a:lnTo>
                    <a:lnTo>
                      <a:pt x="1686" y="887"/>
                    </a:lnTo>
                    <a:lnTo>
                      <a:pt x="1674" y="918"/>
                    </a:lnTo>
                    <a:lnTo>
                      <a:pt x="1664" y="948"/>
                    </a:lnTo>
                    <a:lnTo>
                      <a:pt x="1652" y="976"/>
                    </a:lnTo>
                    <a:lnTo>
                      <a:pt x="1638" y="1006"/>
                    </a:lnTo>
                    <a:lnTo>
                      <a:pt x="1624" y="1036"/>
                    </a:lnTo>
                    <a:lnTo>
                      <a:pt x="1610" y="1067"/>
                    </a:lnTo>
                    <a:lnTo>
                      <a:pt x="1592" y="1095"/>
                    </a:lnTo>
                    <a:lnTo>
                      <a:pt x="1576" y="1123"/>
                    </a:lnTo>
                    <a:lnTo>
                      <a:pt x="1556" y="1153"/>
                    </a:lnTo>
                    <a:lnTo>
                      <a:pt x="1535" y="1181"/>
                    </a:lnTo>
                    <a:lnTo>
                      <a:pt x="1515" y="1209"/>
                    </a:lnTo>
                    <a:lnTo>
                      <a:pt x="1493" y="1238"/>
                    </a:lnTo>
                    <a:lnTo>
                      <a:pt x="1469" y="1266"/>
                    </a:lnTo>
                    <a:lnTo>
                      <a:pt x="1445" y="1294"/>
                    </a:lnTo>
                    <a:lnTo>
                      <a:pt x="1419" y="1292"/>
                    </a:lnTo>
                    <a:lnTo>
                      <a:pt x="1393" y="1290"/>
                    </a:lnTo>
                    <a:lnTo>
                      <a:pt x="1364" y="1286"/>
                    </a:lnTo>
                    <a:lnTo>
                      <a:pt x="1340" y="1286"/>
                    </a:lnTo>
                    <a:lnTo>
                      <a:pt x="1312" y="1282"/>
                    </a:lnTo>
                    <a:lnTo>
                      <a:pt x="1284" y="1278"/>
                    </a:lnTo>
                    <a:lnTo>
                      <a:pt x="1256" y="1274"/>
                    </a:lnTo>
                    <a:lnTo>
                      <a:pt x="1228" y="1270"/>
                    </a:lnTo>
                    <a:lnTo>
                      <a:pt x="1199" y="1266"/>
                    </a:lnTo>
                    <a:lnTo>
                      <a:pt x="1169" y="1260"/>
                    </a:lnTo>
                    <a:lnTo>
                      <a:pt x="1139" y="1256"/>
                    </a:lnTo>
                    <a:lnTo>
                      <a:pt x="1111" y="1250"/>
                    </a:lnTo>
                    <a:lnTo>
                      <a:pt x="1081" y="1244"/>
                    </a:lnTo>
                    <a:lnTo>
                      <a:pt x="1051" y="1238"/>
                    </a:lnTo>
                    <a:lnTo>
                      <a:pt x="1022" y="1234"/>
                    </a:lnTo>
                    <a:lnTo>
                      <a:pt x="992" y="1228"/>
                    </a:lnTo>
                    <a:lnTo>
                      <a:pt x="960" y="1220"/>
                    </a:lnTo>
                    <a:lnTo>
                      <a:pt x="932" y="1213"/>
                    </a:lnTo>
                    <a:lnTo>
                      <a:pt x="900" y="1205"/>
                    </a:lnTo>
                    <a:lnTo>
                      <a:pt x="871" y="1199"/>
                    </a:lnTo>
                    <a:lnTo>
                      <a:pt x="839" y="1191"/>
                    </a:lnTo>
                    <a:lnTo>
                      <a:pt x="809" y="1183"/>
                    </a:lnTo>
                    <a:lnTo>
                      <a:pt x="781" y="1177"/>
                    </a:lnTo>
                    <a:lnTo>
                      <a:pt x="751" y="1171"/>
                    </a:lnTo>
                    <a:lnTo>
                      <a:pt x="721" y="1161"/>
                    </a:lnTo>
                    <a:lnTo>
                      <a:pt x="690" y="1155"/>
                    </a:lnTo>
                    <a:lnTo>
                      <a:pt x="660" y="1145"/>
                    </a:lnTo>
                    <a:lnTo>
                      <a:pt x="632" y="1139"/>
                    </a:lnTo>
                    <a:lnTo>
                      <a:pt x="604" y="1131"/>
                    </a:lnTo>
                    <a:lnTo>
                      <a:pt x="576" y="1123"/>
                    </a:lnTo>
                    <a:lnTo>
                      <a:pt x="548" y="1115"/>
                    </a:lnTo>
                    <a:lnTo>
                      <a:pt x="521" y="1107"/>
                    </a:lnTo>
                    <a:lnTo>
                      <a:pt x="493" y="1099"/>
                    </a:lnTo>
                    <a:lnTo>
                      <a:pt x="467" y="1091"/>
                    </a:lnTo>
                    <a:lnTo>
                      <a:pt x="439" y="1083"/>
                    </a:lnTo>
                    <a:lnTo>
                      <a:pt x="415" y="1075"/>
                    </a:lnTo>
                    <a:lnTo>
                      <a:pt x="389" y="1067"/>
                    </a:lnTo>
                    <a:lnTo>
                      <a:pt x="362" y="1059"/>
                    </a:lnTo>
                    <a:lnTo>
                      <a:pt x="338" y="1052"/>
                    </a:lnTo>
                    <a:lnTo>
                      <a:pt x="316" y="1044"/>
                    </a:lnTo>
                    <a:lnTo>
                      <a:pt x="292" y="1036"/>
                    </a:lnTo>
                    <a:lnTo>
                      <a:pt x="268" y="1030"/>
                    </a:lnTo>
                    <a:lnTo>
                      <a:pt x="246" y="1022"/>
                    </a:lnTo>
                    <a:lnTo>
                      <a:pt x="228" y="1016"/>
                    </a:lnTo>
                    <a:lnTo>
                      <a:pt x="205" y="1010"/>
                    </a:lnTo>
                    <a:lnTo>
                      <a:pt x="187" y="1004"/>
                    </a:lnTo>
                    <a:lnTo>
                      <a:pt x="167" y="998"/>
                    </a:lnTo>
                    <a:lnTo>
                      <a:pt x="151" y="992"/>
                    </a:lnTo>
                    <a:lnTo>
                      <a:pt x="133" y="986"/>
                    </a:lnTo>
                    <a:lnTo>
                      <a:pt x="117" y="980"/>
                    </a:lnTo>
                    <a:lnTo>
                      <a:pt x="101" y="976"/>
                    </a:lnTo>
                    <a:lnTo>
                      <a:pt x="87" y="970"/>
                    </a:lnTo>
                    <a:lnTo>
                      <a:pt x="73" y="966"/>
                    </a:lnTo>
                    <a:lnTo>
                      <a:pt x="63" y="962"/>
                    </a:lnTo>
                    <a:lnTo>
                      <a:pt x="51" y="958"/>
                    </a:lnTo>
                    <a:lnTo>
                      <a:pt x="41" y="954"/>
                    </a:lnTo>
                    <a:lnTo>
                      <a:pt x="30" y="952"/>
                    </a:lnTo>
                    <a:lnTo>
                      <a:pt x="22" y="948"/>
                    </a:lnTo>
                    <a:lnTo>
                      <a:pt x="16" y="946"/>
                    </a:lnTo>
                    <a:lnTo>
                      <a:pt x="10" y="944"/>
                    </a:lnTo>
                    <a:lnTo>
                      <a:pt x="2" y="942"/>
                    </a:lnTo>
                    <a:lnTo>
                      <a:pt x="0" y="942"/>
                    </a:lnTo>
                    <a:close/>
                  </a:path>
                </a:pathLst>
              </a:custGeom>
              <a:solidFill>
                <a:srgbClr val="F2FA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9251" name="Freeform 13"/>
              <p:cNvSpPr>
                <a:spLocks/>
              </p:cNvSpPr>
              <p:nvPr/>
            </p:nvSpPr>
            <p:spPr bwMode="auto">
              <a:xfrm>
                <a:off x="3593" y="3041"/>
                <a:ext cx="1578" cy="1123"/>
              </a:xfrm>
              <a:custGeom>
                <a:avLst/>
                <a:gdLst>
                  <a:gd name="T0" fmla="*/ 18 w 1578"/>
                  <a:gd name="T1" fmla="*/ 672 h 1123"/>
                  <a:gd name="T2" fmla="*/ 45 w 1578"/>
                  <a:gd name="T3" fmla="*/ 584 h 1123"/>
                  <a:gd name="T4" fmla="*/ 75 w 1578"/>
                  <a:gd name="T5" fmla="*/ 503 h 1123"/>
                  <a:gd name="T6" fmla="*/ 111 w 1578"/>
                  <a:gd name="T7" fmla="*/ 431 h 1123"/>
                  <a:gd name="T8" fmla="*/ 149 w 1578"/>
                  <a:gd name="T9" fmla="*/ 366 h 1123"/>
                  <a:gd name="T10" fmla="*/ 192 w 1578"/>
                  <a:gd name="T11" fmla="*/ 308 h 1123"/>
                  <a:gd name="T12" fmla="*/ 238 w 1578"/>
                  <a:gd name="T13" fmla="*/ 258 h 1123"/>
                  <a:gd name="T14" fmla="*/ 290 w 1578"/>
                  <a:gd name="T15" fmla="*/ 214 h 1123"/>
                  <a:gd name="T16" fmla="*/ 344 w 1578"/>
                  <a:gd name="T17" fmla="*/ 173 h 1123"/>
                  <a:gd name="T18" fmla="*/ 403 w 1578"/>
                  <a:gd name="T19" fmla="*/ 139 h 1123"/>
                  <a:gd name="T20" fmla="*/ 463 w 1578"/>
                  <a:gd name="T21" fmla="*/ 109 h 1123"/>
                  <a:gd name="T22" fmla="*/ 530 w 1578"/>
                  <a:gd name="T23" fmla="*/ 85 h 1123"/>
                  <a:gd name="T24" fmla="*/ 598 w 1578"/>
                  <a:gd name="T25" fmla="*/ 63 h 1123"/>
                  <a:gd name="T26" fmla="*/ 668 w 1578"/>
                  <a:gd name="T27" fmla="*/ 44 h 1123"/>
                  <a:gd name="T28" fmla="*/ 745 w 1578"/>
                  <a:gd name="T29" fmla="*/ 28 h 1123"/>
                  <a:gd name="T30" fmla="*/ 823 w 1578"/>
                  <a:gd name="T31" fmla="*/ 16 h 1123"/>
                  <a:gd name="T32" fmla="*/ 942 w 1578"/>
                  <a:gd name="T33" fmla="*/ 0 h 1123"/>
                  <a:gd name="T34" fmla="*/ 1065 w 1578"/>
                  <a:gd name="T35" fmla="*/ 4 h 1123"/>
                  <a:gd name="T36" fmla="*/ 1175 w 1578"/>
                  <a:gd name="T37" fmla="*/ 22 h 1123"/>
                  <a:gd name="T38" fmla="*/ 1274 w 1578"/>
                  <a:gd name="T39" fmla="*/ 57 h 1123"/>
                  <a:gd name="T40" fmla="*/ 1358 w 1578"/>
                  <a:gd name="T41" fmla="*/ 103 h 1123"/>
                  <a:gd name="T42" fmla="*/ 1429 w 1578"/>
                  <a:gd name="T43" fmla="*/ 163 h 1123"/>
                  <a:gd name="T44" fmla="*/ 1487 w 1578"/>
                  <a:gd name="T45" fmla="*/ 234 h 1123"/>
                  <a:gd name="T46" fmla="*/ 1533 w 1578"/>
                  <a:gd name="T47" fmla="*/ 314 h 1123"/>
                  <a:gd name="T48" fmla="*/ 1562 w 1578"/>
                  <a:gd name="T49" fmla="*/ 403 h 1123"/>
                  <a:gd name="T50" fmla="*/ 1576 w 1578"/>
                  <a:gd name="T51" fmla="*/ 495 h 1123"/>
                  <a:gd name="T52" fmla="*/ 1576 w 1578"/>
                  <a:gd name="T53" fmla="*/ 594 h 1123"/>
                  <a:gd name="T54" fmla="*/ 1560 w 1578"/>
                  <a:gd name="T55" fmla="*/ 694 h 1123"/>
                  <a:gd name="T56" fmla="*/ 1527 w 1578"/>
                  <a:gd name="T57" fmla="*/ 795 h 1123"/>
                  <a:gd name="T58" fmla="*/ 1477 w 1578"/>
                  <a:gd name="T59" fmla="*/ 898 h 1123"/>
                  <a:gd name="T60" fmla="*/ 1413 w 1578"/>
                  <a:gd name="T61" fmla="*/ 1000 h 1123"/>
                  <a:gd name="T62" fmla="*/ 1330 w 1578"/>
                  <a:gd name="T63" fmla="*/ 1099 h 1123"/>
                  <a:gd name="T64" fmla="*/ 1232 w 1578"/>
                  <a:gd name="T65" fmla="*/ 1117 h 1123"/>
                  <a:gd name="T66" fmla="*/ 1129 w 1578"/>
                  <a:gd name="T67" fmla="*/ 1105 h 1123"/>
                  <a:gd name="T68" fmla="*/ 1022 w 1578"/>
                  <a:gd name="T69" fmla="*/ 1085 h 1123"/>
                  <a:gd name="T70" fmla="*/ 914 w 1578"/>
                  <a:gd name="T71" fmla="*/ 1061 h 1123"/>
                  <a:gd name="T72" fmla="*/ 803 w 1578"/>
                  <a:gd name="T73" fmla="*/ 1033 h 1123"/>
                  <a:gd name="T74" fmla="*/ 694 w 1578"/>
                  <a:gd name="T75" fmla="*/ 1002 h 1123"/>
                  <a:gd name="T76" fmla="*/ 588 w 1578"/>
                  <a:gd name="T77" fmla="*/ 968 h 1123"/>
                  <a:gd name="T78" fmla="*/ 487 w 1578"/>
                  <a:gd name="T79" fmla="*/ 936 h 1123"/>
                  <a:gd name="T80" fmla="*/ 389 w 1578"/>
                  <a:gd name="T81" fmla="*/ 900 h 1123"/>
                  <a:gd name="T82" fmla="*/ 300 w 1578"/>
                  <a:gd name="T83" fmla="*/ 868 h 1123"/>
                  <a:gd name="T84" fmla="*/ 218 w 1578"/>
                  <a:gd name="T85" fmla="*/ 835 h 1123"/>
                  <a:gd name="T86" fmla="*/ 147 w 1578"/>
                  <a:gd name="T87" fmla="*/ 807 h 1123"/>
                  <a:gd name="T88" fmla="*/ 89 w 1578"/>
                  <a:gd name="T89" fmla="*/ 783 h 1123"/>
                  <a:gd name="T90" fmla="*/ 45 w 1578"/>
                  <a:gd name="T91" fmla="*/ 765 h 1123"/>
                  <a:gd name="T92" fmla="*/ 14 w 1578"/>
                  <a:gd name="T93" fmla="*/ 751 h 1123"/>
                  <a:gd name="T94" fmla="*/ 0 w 1578"/>
                  <a:gd name="T95" fmla="*/ 747 h 112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578"/>
                  <a:gd name="T145" fmla="*/ 0 h 1123"/>
                  <a:gd name="T146" fmla="*/ 1578 w 1578"/>
                  <a:gd name="T147" fmla="*/ 1123 h 1123"/>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578" h="1123">
                    <a:moveTo>
                      <a:pt x="0" y="747"/>
                    </a:moveTo>
                    <a:lnTo>
                      <a:pt x="6" y="721"/>
                    </a:lnTo>
                    <a:lnTo>
                      <a:pt x="10" y="696"/>
                    </a:lnTo>
                    <a:lnTo>
                      <a:pt x="18" y="672"/>
                    </a:lnTo>
                    <a:lnTo>
                      <a:pt x="25" y="650"/>
                    </a:lnTo>
                    <a:lnTo>
                      <a:pt x="31" y="628"/>
                    </a:lnTo>
                    <a:lnTo>
                      <a:pt x="37" y="606"/>
                    </a:lnTo>
                    <a:lnTo>
                      <a:pt x="45" y="584"/>
                    </a:lnTo>
                    <a:lnTo>
                      <a:pt x="53" y="564"/>
                    </a:lnTo>
                    <a:lnTo>
                      <a:pt x="59" y="542"/>
                    </a:lnTo>
                    <a:lnTo>
                      <a:pt x="67" y="523"/>
                    </a:lnTo>
                    <a:lnTo>
                      <a:pt x="75" y="503"/>
                    </a:lnTo>
                    <a:lnTo>
                      <a:pt x="85" y="485"/>
                    </a:lnTo>
                    <a:lnTo>
                      <a:pt x="93" y="465"/>
                    </a:lnTo>
                    <a:lnTo>
                      <a:pt x="101" y="449"/>
                    </a:lnTo>
                    <a:lnTo>
                      <a:pt x="111" y="431"/>
                    </a:lnTo>
                    <a:lnTo>
                      <a:pt x="121" y="415"/>
                    </a:lnTo>
                    <a:lnTo>
                      <a:pt x="129" y="399"/>
                    </a:lnTo>
                    <a:lnTo>
                      <a:pt x="139" y="383"/>
                    </a:lnTo>
                    <a:lnTo>
                      <a:pt x="149" y="366"/>
                    </a:lnTo>
                    <a:lnTo>
                      <a:pt x="159" y="352"/>
                    </a:lnTo>
                    <a:lnTo>
                      <a:pt x="169" y="336"/>
                    </a:lnTo>
                    <a:lnTo>
                      <a:pt x="181" y="322"/>
                    </a:lnTo>
                    <a:lnTo>
                      <a:pt x="192" y="308"/>
                    </a:lnTo>
                    <a:lnTo>
                      <a:pt x="204" y="296"/>
                    </a:lnTo>
                    <a:lnTo>
                      <a:pt x="216" y="282"/>
                    </a:lnTo>
                    <a:lnTo>
                      <a:pt x="226" y="270"/>
                    </a:lnTo>
                    <a:lnTo>
                      <a:pt x="238" y="258"/>
                    </a:lnTo>
                    <a:lnTo>
                      <a:pt x="252" y="246"/>
                    </a:lnTo>
                    <a:lnTo>
                      <a:pt x="264" y="236"/>
                    </a:lnTo>
                    <a:lnTo>
                      <a:pt x="276" y="224"/>
                    </a:lnTo>
                    <a:lnTo>
                      <a:pt x="290" y="214"/>
                    </a:lnTo>
                    <a:lnTo>
                      <a:pt x="304" y="203"/>
                    </a:lnTo>
                    <a:lnTo>
                      <a:pt x="318" y="191"/>
                    </a:lnTo>
                    <a:lnTo>
                      <a:pt x="330" y="183"/>
                    </a:lnTo>
                    <a:lnTo>
                      <a:pt x="344" y="173"/>
                    </a:lnTo>
                    <a:lnTo>
                      <a:pt x="358" y="165"/>
                    </a:lnTo>
                    <a:lnTo>
                      <a:pt x="373" y="155"/>
                    </a:lnTo>
                    <a:lnTo>
                      <a:pt x="389" y="147"/>
                    </a:lnTo>
                    <a:lnTo>
                      <a:pt x="403" y="139"/>
                    </a:lnTo>
                    <a:lnTo>
                      <a:pt x="419" y="131"/>
                    </a:lnTo>
                    <a:lnTo>
                      <a:pt x="433" y="123"/>
                    </a:lnTo>
                    <a:lnTo>
                      <a:pt x="449" y="117"/>
                    </a:lnTo>
                    <a:lnTo>
                      <a:pt x="463" y="109"/>
                    </a:lnTo>
                    <a:lnTo>
                      <a:pt x="479" y="103"/>
                    </a:lnTo>
                    <a:lnTo>
                      <a:pt x="495" y="97"/>
                    </a:lnTo>
                    <a:lnTo>
                      <a:pt x="513" y="91"/>
                    </a:lnTo>
                    <a:lnTo>
                      <a:pt x="530" y="85"/>
                    </a:lnTo>
                    <a:lnTo>
                      <a:pt x="548" y="79"/>
                    </a:lnTo>
                    <a:lnTo>
                      <a:pt x="564" y="75"/>
                    </a:lnTo>
                    <a:lnTo>
                      <a:pt x="580" y="69"/>
                    </a:lnTo>
                    <a:lnTo>
                      <a:pt x="598" y="63"/>
                    </a:lnTo>
                    <a:lnTo>
                      <a:pt x="616" y="59"/>
                    </a:lnTo>
                    <a:lnTo>
                      <a:pt x="632" y="53"/>
                    </a:lnTo>
                    <a:lnTo>
                      <a:pt x="652" y="49"/>
                    </a:lnTo>
                    <a:lnTo>
                      <a:pt x="668" y="44"/>
                    </a:lnTo>
                    <a:lnTo>
                      <a:pt x="688" y="40"/>
                    </a:lnTo>
                    <a:lnTo>
                      <a:pt x="707" y="36"/>
                    </a:lnTo>
                    <a:lnTo>
                      <a:pt x="725" y="32"/>
                    </a:lnTo>
                    <a:lnTo>
                      <a:pt x="745" y="28"/>
                    </a:lnTo>
                    <a:lnTo>
                      <a:pt x="765" y="24"/>
                    </a:lnTo>
                    <a:lnTo>
                      <a:pt x="783" y="22"/>
                    </a:lnTo>
                    <a:lnTo>
                      <a:pt x="803" y="18"/>
                    </a:lnTo>
                    <a:lnTo>
                      <a:pt x="823" y="16"/>
                    </a:lnTo>
                    <a:lnTo>
                      <a:pt x="843" y="12"/>
                    </a:lnTo>
                    <a:lnTo>
                      <a:pt x="878" y="8"/>
                    </a:lnTo>
                    <a:lnTo>
                      <a:pt x="910" y="4"/>
                    </a:lnTo>
                    <a:lnTo>
                      <a:pt x="942" y="0"/>
                    </a:lnTo>
                    <a:lnTo>
                      <a:pt x="974" y="0"/>
                    </a:lnTo>
                    <a:lnTo>
                      <a:pt x="1004" y="0"/>
                    </a:lnTo>
                    <a:lnTo>
                      <a:pt x="1035" y="0"/>
                    </a:lnTo>
                    <a:lnTo>
                      <a:pt x="1065" y="4"/>
                    </a:lnTo>
                    <a:lnTo>
                      <a:pt x="1095" y="8"/>
                    </a:lnTo>
                    <a:lnTo>
                      <a:pt x="1121" y="10"/>
                    </a:lnTo>
                    <a:lnTo>
                      <a:pt x="1149" y="16"/>
                    </a:lnTo>
                    <a:lnTo>
                      <a:pt x="1175" y="22"/>
                    </a:lnTo>
                    <a:lnTo>
                      <a:pt x="1202" y="30"/>
                    </a:lnTo>
                    <a:lnTo>
                      <a:pt x="1226" y="38"/>
                    </a:lnTo>
                    <a:lnTo>
                      <a:pt x="1250" y="46"/>
                    </a:lnTo>
                    <a:lnTo>
                      <a:pt x="1274" y="57"/>
                    </a:lnTo>
                    <a:lnTo>
                      <a:pt x="1296" y="69"/>
                    </a:lnTo>
                    <a:lnTo>
                      <a:pt x="1316" y="79"/>
                    </a:lnTo>
                    <a:lnTo>
                      <a:pt x="1338" y="91"/>
                    </a:lnTo>
                    <a:lnTo>
                      <a:pt x="1358" y="103"/>
                    </a:lnTo>
                    <a:lnTo>
                      <a:pt x="1377" y="117"/>
                    </a:lnTo>
                    <a:lnTo>
                      <a:pt x="1395" y="131"/>
                    </a:lnTo>
                    <a:lnTo>
                      <a:pt x="1413" y="147"/>
                    </a:lnTo>
                    <a:lnTo>
                      <a:pt x="1429" y="163"/>
                    </a:lnTo>
                    <a:lnTo>
                      <a:pt x="1447" y="181"/>
                    </a:lnTo>
                    <a:lnTo>
                      <a:pt x="1461" y="197"/>
                    </a:lnTo>
                    <a:lnTo>
                      <a:pt x="1475" y="216"/>
                    </a:lnTo>
                    <a:lnTo>
                      <a:pt x="1487" y="234"/>
                    </a:lnTo>
                    <a:lnTo>
                      <a:pt x="1501" y="254"/>
                    </a:lnTo>
                    <a:lnTo>
                      <a:pt x="1511" y="274"/>
                    </a:lnTo>
                    <a:lnTo>
                      <a:pt x="1523" y="294"/>
                    </a:lnTo>
                    <a:lnTo>
                      <a:pt x="1533" y="314"/>
                    </a:lnTo>
                    <a:lnTo>
                      <a:pt x="1542" y="336"/>
                    </a:lnTo>
                    <a:lnTo>
                      <a:pt x="1550" y="358"/>
                    </a:lnTo>
                    <a:lnTo>
                      <a:pt x="1556" y="381"/>
                    </a:lnTo>
                    <a:lnTo>
                      <a:pt x="1562" y="403"/>
                    </a:lnTo>
                    <a:lnTo>
                      <a:pt x="1568" y="425"/>
                    </a:lnTo>
                    <a:lnTo>
                      <a:pt x="1570" y="449"/>
                    </a:lnTo>
                    <a:lnTo>
                      <a:pt x="1574" y="471"/>
                    </a:lnTo>
                    <a:lnTo>
                      <a:pt x="1576" y="495"/>
                    </a:lnTo>
                    <a:lnTo>
                      <a:pt x="1578" y="519"/>
                    </a:lnTo>
                    <a:lnTo>
                      <a:pt x="1578" y="544"/>
                    </a:lnTo>
                    <a:lnTo>
                      <a:pt x="1578" y="568"/>
                    </a:lnTo>
                    <a:lnTo>
                      <a:pt x="1576" y="594"/>
                    </a:lnTo>
                    <a:lnTo>
                      <a:pt x="1574" y="618"/>
                    </a:lnTo>
                    <a:lnTo>
                      <a:pt x="1570" y="644"/>
                    </a:lnTo>
                    <a:lnTo>
                      <a:pt x="1564" y="668"/>
                    </a:lnTo>
                    <a:lnTo>
                      <a:pt x="1560" y="694"/>
                    </a:lnTo>
                    <a:lnTo>
                      <a:pt x="1554" y="721"/>
                    </a:lnTo>
                    <a:lnTo>
                      <a:pt x="1546" y="745"/>
                    </a:lnTo>
                    <a:lnTo>
                      <a:pt x="1538" y="771"/>
                    </a:lnTo>
                    <a:lnTo>
                      <a:pt x="1527" y="795"/>
                    </a:lnTo>
                    <a:lnTo>
                      <a:pt x="1517" y="821"/>
                    </a:lnTo>
                    <a:lnTo>
                      <a:pt x="1505" y="847"/>
                    </a:lnTo>
                    <a:lnTo>
                      <a:pt x="1491" y="874"/>
                    </a:lnTo>
                    <a:lnTo>
                      <a:pt x="1477" y="898"/>
                    </a:lnTo>
                    <a:lnTo>
                      <a:pt x="1463" y="924"/>
                    </a:lnTo>
                    <a:lnTo>
                      <a:pt x="1447" y="950"/>
                    </a:lnTo>
                    <a:lnTo>
                      <a:pt x="1431" y="976"/>
                    </a:lnTo>
                    <a:lnTo>
                      <a:pt x="1413" y="1000"/>
                    </a:lnTo>
                    <a:lnTo>
                      <a:pt x="1395" y="1027"/>
                    </a:lnTo>
                    <a:lnTo>
                      <a:pt x="1375" y="1051"/>
                    </a:lnTo>
                    <a:lnTo>
                      <a:pt x="1352" y="1075"/>
                    </a:lnTo>
                    <a:lnTo>
                      <a:pt x="1330" y="1099"/>
                    </a:lnTo>
                    <a:lnTo>
                      <a:pt x="1308" y="1123"/>
                    </a:lnTo>
                    <a:lnTo>
                      <a:pt x="1282" y="1121"/>
                    </a:lnTo>
                    <a:lnTo>
                      <a:pt x="1258" y="1119"/>
                    </a:lnTo>
                    <a:lnTo>
                      <a:pt x="1232" y="1117"/>
                    </a:lnTo>
                    <a:lnTo>
                      <a:pt x="1208" y="1115"/>
                    </a:lnTo>
                    <a:lnTo>
                      <a:pt x="1181" y="1111"/>
                    </a:lnTo>
                    <a:lnTo>
                      <a:pt x="1155" y="1107"/>
                    </a:lnTo>
                    <a:lnTo>
                      <a:pt x="1129" y="1105"/>
                    </a:lnTo>
                    <a:lnTo>
                      <a:pt x="1103" y="1101"/>
                    </a:lnTo>
                    <a:lnTo>
                      <a:pt x="1077" y="1095"/>
                    </a:lnTo>
                    <a:lnTo>
                      <a:pt x="1049" y="1091"/>
                    </a:lnTo>
                    <a:lnTo>
                      <a:pt x="1022" y="1085"/>
                    </a:lnTo>
                    <a:lnTo>
                      <a:pt x="996" y="1079"/>
                    </a:lnTo>
                    <a:lnTo>
                      <a:pt x="968" y="1073"/>
                    </a:lnTo>
                    <a:lnTo>
                      <a:pt x="942" y="1067"/>
                    </a:lnTo>
                    <a:lnTo>
                      <a:pt x="914" y="1061"/>
                    </a:lnTo>
                    <a:lnTo>
                      <a:pt x="888" y="1055"/>
                    </a:lnTo>
                    <a:lnTo>
                      <a:pt x="859" y="1047"/>
                    </a:lnTo>
                    <a:lnTo>
                      <a:pt x="831" y="1041"/>
                    </a:lnTo>
                    <a:lnTo>
                      <a:pt x="803" y="1033"/>
                    </a:lnTo>
                    <a:lnTo>
                      <a:pt x="777" y="1025"/>
                    </a:lnTo>
                    <a:lnTo>
                      <a:pt x="749" y="1016"/>
                    </a:lnTo>
                    <a:lnTo>
                      <a:pt x="723" y="1008"/>
                    </a:lnTo>
                    <a:lnTo>
                      <a:pt x="694" y="1002"/>
                    </a:lnTo>
                    <a:lnTo>
                      <a:pt x="668" y="994"/>
                    </a:lnTo>
                    <a:lnTo>
                      <a:pt x="642" y="986"/>
                    </a:lnTo>
                    <a:lnTo>
                      <a:pt x="616" y="976"/>
                    </a:lnTo>
                    <a:lnTo>
                      <a:pt x="588" y="968"/>
                    </a:lnTo>
                    <a:lnTo>
                      <a:pt x="564" y="960"/>
                    </a:lnTo>
                    <a:lnTo>
                      <a:pt x="538" y="952"/>
                    </a:lnTo>
                    <a:lnTo>
                      <a:pt x="511" y="944"/>
                    </a:lnTo>
                    <a:lnTo>
                      <a:pt x="487" y="936"/>
                    </a:lnTo>
                    <a:lnTo>
                      <a:pt x="463" y="926"/>
                    </a:lnTo>
                    <a:lnTo>
                      <a:pt x="437" y="918"/>
                    </a:lnTo>
                    <a:lnTo>
                      <a:pt x="413" y="910"/>
                    </a:lnTo>
                    <a:lnTo>
                      <a:pt x="389" y="900"/>
                    </a:lnTo>
                    <a:lnTo>
                      <a:pt x="367" y="892"/>
                    </a:lnTo>
                    <a:lnTo>
                      <a:pt x="342" y="884"/>
                    </a:lnTo>
                    <a:lnTo>
                      <a:pt x="320" y="876"/>
                    </a:lnTo>
                    <a:lnTo>
                      <a:pt x="300" y="868"/>
                    </a:lnTo>
                    <a:lnTo>
                      <a:pt x="278" y="859"/>
                    </a:lnTo>
                    <a:lnTo>
                      <a:pt x="258" y="851"/>
                    </a:lnTo>
                    <a:lnTo>
                      <a:pt x="238" y="843"/>
                    </a:lnTo>
                    <a:lnTo>
                      <a:pt x="218" y="835"/>
                    </a:lnTo>
                    <a:lnTo>
                      <a:pt x="200" y="829"/>
                    </a:lnTo>
                    <a:lnTo>
                      <a:pt x="181" y="821"/>
                    </a:lnTo>
                    <a:lnTo>
                      <a:pt x="163" y="813"/>
                    </a:lnTo>
                    <a:lnTo>
                      <a:pt x="147" y="807"/>
                    </a:lnTo>
                    <a:lnTo>
                      <a:pt x="133" y="801"/>
                    </a:lnTo>
                    <a:lnTo>
                      <a:pt x="117" y="795"/>
                    </a:lnTo>
                    <a:lnTo>
                      <a:pt x="103" y="789"/>
                    </a:lnTo>
                    <a:lnTo>
                      <a:pt x="89" y="783"/>
                    </a:lnTo>
                    <a:lnTo>
                      <a:pt x="77" y="779"/>
                    </a:lnTo>
                    <a:lnTo>
                      <a:pt x="65" y="773"/>
                    </a:lnTo>
                    <a:lnTo>
                      <a:pt x="55" y="769"/>
                    </a:lnTo>
                    <a:lnTo>
                      <a:pt x="45" y="765"/>
                    </a:lnTo>
                    <a:lnTo>
                      <a:pt x="35" y="761"/>
                    </a:lnTo>
                    <a:lnTo>
                      <a:pt x="27" y="757"/>
                    </a:lnTo>
                    <a:lnTo>
                      <a:pt x="20" y="755"/>
                    </a:lnTo>
                    <a:lnTo>
                      <a:pt x="14" y="751"/>
                    </a:lnTo>
                    <a:lnTo>
                      <a:pt x="10" y="749"/>
                    </a:lnTo>
                    <a:lnTo>
                      <a:pt x="2" y="747"/>
                    </a:lnTo>
                    <a:lnTo>
                      <a:pt x="0" y="7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grpSp>
        <p:pic>
          <p:nvPicPr>
            <p:cNvPr id="9227" name="Picture 14" descr="worl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9" y="2620"/>
              <a:ext cx="1663" cy="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28" name="Group 15"/>
            <p:cNvGrpSpPr>
              <a:grpSpLocks/>
            </p:cNvGrpSpPr>
            <p:nvPr/>
          </p:nvGrpSpPr>
          <p:grpSpPr bwMode="auto">
            <a:xfrm>
              <a:off x="4007" y="2119"/>
              <a:ext cx="1320" cy="1017"/>
              <a:chOff x="4155" y="2407"/>
              <a:chExt cx="1320" cy="1017"/>
            </a:xfrm>
          </p:grpSpPr>
          <p:sp>
            <p:nvSpPr>
              <p:cNvPr id="9229" name="Freeform 16"/>
              <p:cNvSpPr>
                <a:spLocks/>
              </p:cNvSpPr>
              <p:nvPr/>
            </p:nvSpPr>
            <p:spPr bwMode="auto">
              <a:xfrm>
                <a:off x="4799" y="2552"/>
                <a:ext cx="643" cy="592"/>
              </a:xfrm>
              <a:custGeom>
                <a:avLst/>
                <a:gdLst>
                  <a:gd name="T0" fmla="*/ 64 w 643"/>
                  <a:gd name="T1" fmla="*/ 381 h 592"/>
                  <a:gd name="T2" fmla="*/ 68 w 643"/>
                  <a:gd name="T3" fmla="*/ 360 h 592"/>
                  <a:gd name="T4" fmla="*/ 72 w 643"/>
                  <a:gd name="T5" fmla="*/ 346 h 592"/>
                  <a:gd name="T6" fmla="*/ 76 w 643"/>
                  <a:gd name="T7" fmla="*/ 330 h 592"/>
                  <a:gd name="T8" fmla="*/ 82 w 643"/>
                  <a:gd name="T9" fmla="*/ 312 h 592"/>
                  <a:gd name="T10" fmla="*/ 86 w 643"/>
                  <a:gd name="T11" fmla="*/ 292 h 592"/>
                  <a:gd name="T12" fmla="*/ 94 w 643"/>
                  <a:gd name="T13" fmla="*/ 272 h 592"/>
                  <a:gd name="T14" fmla="*/ 102 w 643"/>
                  <a:gd name="T15" fmla="*/ 250 h 592"/>
                  <a:gd name="T16" fmla="*/ 110 w 643"/>
                  <a:gd name="T17" fmla="*/ 230 h 592"/>
                  <a:gd name="T18" fmla="*/ 120 w 643"/>
                  <a:gd name="T19" fmla="*/ 205 h 592"/>
                  <a:gd name="T20" fmla="*/ 132 w 643"/>
                  <a:gd name="T21" fmla="*/ 185 h 592"/>
                  <a:gd name="T22" fmla="*/ 144 w 643"/>
                  <a:gd name="T23" fmla="*/ 163 h 592"/>
                  <a:gd name="T24" fmla="*/ 161 w 643"/>
                  <a:gd name="T25" fmla="*/ 141 h 592"/>
                  <a:gd name="T26" fmla="*/ 179 w 643"/>
                  <a:gd name="T27" fmla="*/ 119 h 592"/>
                  <a:gd name="T28" fmla="*/ 199 w 643"/>
                  <a:gd name="T29" fmla="*/ 101 h 592"/>
                  <a:gd name="T30" fmla="*/ 219 w 643"/>
                  <a:gd name="T31" fmla="*/ 83 h 592"/>
                  <a:gd name="T32" fmla="*/ 243 w 643"/>
                  <a:gd name="T33" fmla="*/ 65 h 592"/>
                  <a:gd name="T34" fmla="*/ 269 w 643"/>
                  <a:gd name="T35" fmla="*/ 51 h 592"/>
                  <a:gd name="T36" fmla="*/ 301 w 643"/>
                  <a:gd name="T37" fmla="*/ 38 h 592"/>
                  <a:gd name="T38" fmla="*/ 334 w 643"/>
                  <a:gd name="T39" fmla="*/ 28 h 592"/>
                  <a:gd name="T40" fmla="*/ 370 w 643"/>
                  <a:gd name="T41" fmla="*/ 20 h 592"/>
                  <a:gd name="T42" fmla="*/ 400 w 643"/>
                  <a:gd name="T43" fmla="*/ 12 h 592"/>
                  <a:gd name="T44" fmla="*/ 432 w 643"/>
                  <a:gd name="T45" fmla="*/ 8 h 592"/>
                  <a:gd name="T46" fmla="*/ 458 w 643"/>
                  <a:gd name="T47" fmla="*/ 4 h 592"/>
                  <a:gd name="T48" fmla="*/ 484 w 643"/>
                  <a:gd name="T49" fmla="*/ 0 h 592"/>
                  <a:gd name="T50" fmla="*/ 507 w 643"/>
                  <a:gd name="T51" fmla="*/ 0 h 592"/>
                  <a:gd name="T52" fmla="*/ 527 w 643"/>
                  <a:gd name="T53" fmla="*/ 0 h 592"/>
                  <a:gd name="T54" fmla="*/ 545 w 643"/>
                  <a:gd name="T55" fmla="*/ 0 h 592"/>
                  <a:gd name="T56" fmla="*/ 561 w 643"/>
                  <a:gd name="T57" fmla="*/ 0 h 592"/>
                  <a:gd name="T58" fmla="*/ 581 w 643"/>
                  <a:gd name="T59" fmla="*/ 2 h 592"/>
                  <a:gd name="T60" fmla="*/ 605 w 643"/>
                  <a:gd name="T61" fmla="*/ 6 h 592"/>
                  <a:gd name="T62" fmla="*/ 623 w 643"/>
                  <a:gd name="T63" fmla="*/ 12 h 592"/>
                  <a:gd name="T64" fmla="*/ 641 w 643"/>
                  <a:gd name="T65" fmla="*/ 24 h 592"/>
                  <a:gd name="T66" fmla="*/ 517 w 643"/>
                  <a:gd name="T67" fmla="*/ 475 h 592"/>
                  <a:gd name="T68" fmla="*/ 227 w 643"/>
                  <a:gd name="T69" fmla="*/ 453 h 592"/>
                  <a:gd name="T70" fmla="*/ 207 w 643"/>
                  <a:gd name="T71" fmla="*/ 457 h 592"/>
                  <a:gd name="T72" fmla="*/ 185 w 643"/>
                  <a:gd name="T73" fmla="*/ 463 h 592"/>
                  <a:gd name="T74" fmla="*/ 158 w 643"/>
                  <a:gd name="T75" fmla="*/ 469 h 592"/>
                  <a:gd name="T76" fmla="*/ 134 w 643"/>
                  <a:gd name="T77" fmla="*/ 477 h 592"/>
                  <a:gd name="T78" fmla="*/ 108 w 643"/>
                  <a:gd name="T79" fmla="*/ 489 h 592"/>
                  <a:gd name="T80" fmla="*/ 84 w 643"/>
                  <a:gd name="T81" fmla="*/ 503 h 592"/>
                  <a:gd name="T82" fmla="*/ 60 w 643"/>
                  <a:gd name="T83" fmla="*/ 521 h 592"/>
                  <a:gd name="T84" fmla="*/ 36 w 643"/>
                  <a:gd name="T85" fmla="*/ 540 h 592"/>
                  <a:gd name="T86" fmla="*/ 18 w 643"/>
                  <a:gd name="T87" fmla="*/ 564 h 592"/>
                  <a:gd name="T88" fmla="*/ 0 w 643"/>
                  <a:gd name="T89" fmla="*/ 592 h 592"/>
                  <a:gd name="T90" fmla="*/ 4 w 643"/>
                  <a:gd name="T91" fmla="*/ 568 h 592"/>
                  <a:gd name="T92" fmla="*/ 6 w 643"/>
                  <a:gd name="T93" fmla="*/ 550 h 592"/>
                  <a:gd name="T94" fmla="*/ 10 w 643"/>
                  <a:gd name="T95" fmla="*/ 529 h 592"/>
                  <a:gd name="T96" fmla="*/ 14 w 643"/>
                  <a:gd name="T97" fmla="*/ 511 h 592"/>
                  <a:gd name="T98" fmla="*/ 18 w 643"/>
                  <a:gd name="T99" fmla="*/ 491 h 592"/>
                  <a:gd name="T100" fmla="*/ 22 w 643"/>
                  <a:gd name="T101" fmla="*/ 473 h 592"/>
                  <a:gd name="T102" fmla="*/ 26 w 643"/>
                  <a:gd name="T103" fmla="*/ 455 h 592"/>
                  <a:gd name="T104" fmla="*/ 34 w 643"/>
                  <a:gd name="T105" fmla="*/ 437 h 592"/>
                  <a:gd name="T106" fmla="*/ 42 w 643"/>
                  <a:gd name="T107" fmla="*/ 419 h 592"/>
                  <a:gd name="T108" fmla="*/ 52 w 643"/>
                  <a:gd name="T109" fmla="*/ 401 h 592"/>
                  <a:gd name="T110" fmla="*/ 60 w 643"/>
                  <a:gd name="T111" fmla="*/ 391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43"/>
                  <a:gd name="T169" fmla="*/ 0 h 592"/>
                  <a:gd name="T170" fmla="*/ 643 w 643"/>
                  <a:gd name="T171" fmla="*/ 592 h 59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43" h="592">
                    <a:moveTo>
                      <a:pt x="60" y="391"/>
                    </a:moveTo>
                    <a:lnTo>
                      <a:pt x="62" y="387"/>
                    </a:lnTo>
                    <a:lnTo>
                      <a:pt x="64" y="381"/>
                    </a:lnTo>
                    <a:lnTo>
                      <a:pt x="66" y="372"/>
                    </a:lnTo>
                    <a:lnTo>
                      <a:pt x="68" y="366"/>
                    </a:lnTo>
                    <a:lnTo>
                      <a:pt x="68" y="360"/>
                    </a:lnTo>
                    <a:lnTo>
                      <a:pt x="70" y="356"/>
                    </a:lnTo>
                    <a:lnTo>
                      <a:pt x="70" y="350"/>
                    </a:lnTo>
                    <a:lnTo>
                      <a:pt x="72" y="346"/>
                    </a:lnTo>
                    <a:lnTo>
                      <a:pt x="74" y="340"/>
                    </a:lnTo>
                    <a:lnTo>
                      <a:pt x="76" y="334"/>
                    </a:lnTo>
                    <a:lnTo>
                      <a:pt x="76" y="330"/>
                    </a:lnTo>
                    <a:lnTo>
                      <a:pt x="80" y="324"/>
                    </a:lnTo>
                    <a:lnTo>
                      <a:pt x="80" y="318"/>
                    </a:lnTo>
                    <a:lnTo>
                      <a:pt x="82" y="312"/>
                    </a:lnTo>
                    <a:lnTo>
                      <a:pt x="82" y="306"/>
                    </a:lnTo>
                    <a:lnTo>
                      <a:pt x="84" y="300"/>
                    </a:lnTo>
                    <a:lnTo>
                      <a:pt x="86" y="292"/>
                    </a:lnTo>
                    <a:lnTo>
                      <a:pt x="88" y="286"/>
                    </a:lnTo>
                    <a:lnTo>
                      <a:pt x="92" y="280"/>
                    </a:lnTo>
                    <a:lnTo>
                      <a:pt x="94" y="272"/>
                    </a:lnTo>
                    <a:lnTo>
                      <a:pt x="96" y="266"/>
                    </a:lnTo>
                    <a:lnTo>
                      <a:pt x="98" y="258"/>
                    </a:lnTo>
                    <a:lnTo>
                      <a:pt x="102" y="250"/>
                    </a:lnTo>
                    <a:lnTo>
                      <a:pt x="104" y="244"/>
                    </a:lnTo>
                    <a:lnTo>
                      <a:pt x="106" y="236"/>
                    </a:lnTo>
                    <a:lnTo>
                      <a:pt x="110" y="230"/>
                    </a:lnTo>
                    <a:lnTo>
                      <a:pt x="114" y="222"/>
                    </a:lnTo>
                    <a:lnTo>
                      <a:pt x="118" y="216"/>
                    </a:lnTo>
                    <a:lnTo>
                      <a:pt x="120" y="205"/>
                    </a:lnTo>
                    <a:lnTo>
                      <a:pt x="124" y="199"/>
                    </a:lnTo>
                    <a:lnTo>
                      <a:pt x="128" y="191"/>
                    </a:lnTo>
                    <a:lnTo>
                      <a:pt x="132" y="185"/>
                    </a:lnTo>
                    <a:lnTo>
                      <a:pt x="136" y="177"/>
                    </a:lnTo>
                    <a:lnTo>
                      <a:pt x="140" y="169"/>
                    </a:lnTo>
                    <a:lnTo>
                      <a:pt x="144" y="163"/>
                    </a:lnTo>
                    <a:lnTo>
                      <a:pt x="150" y="155"/>
                    </a:lnTo>
                    <a:lnTo>
                      <a:pt x="156" y="147"/>
                    </a:lnTo>
                    <a:lnTo>
                      <a:pt x="161" y="141"/>
                    </a:lnTo>
                    <a:lnTo>
                      <a:pt x="167" y="133"/>
                    </a:lnTo>
                    <a:lnTo>
                      <a:pt x="173" y="127"/>
                    </a:lnTo>
                    <a:lnTo>
                      <a:pt x="179" y="119"/>
                    </a:lnTo>
                    <a:lnTo>
                      <a:pt x="185" y="113"/>
                    </a:lnTo>
                    <a:lnTo>
                      <a:pt x="191" y="107"/>
                    </a:lnTo>
                    <a:lnTo>
                      <a:pt x="199" y="101"/>
                    </a:lnTo>
                    <a:lnTo>
                      <a:pt x="205" y="95"/>
                    </a:lnTo>
                    <a:lnTo>
                      <a:pt x="211" y="89"/>
                    </a:lnTo>
                    <a:lnTo>
                      <a:pt x="219" y="83"/>
                    </a:lnTo>
                    <a:lnTo>
                      <a:pt x="227" y="77"/>
                    </a:lnTo>
                    <a:lnTo>
                      <a:pt x="235" y="71"/>
                    </a:lnTo>
                    <a:lnTo>
                      <a:pt x="243" y="65"/>
                    </a:lnTo>
                    <a:lnTo>
                      <a:pt x="253" y="61"/>
                    </a:lnTo>
                    <a:lnTo>
                      <a:pt x="261" y="57"/>
                    </a:lnTo>
                    <a:lnTo>
                      <a:pt x="269" y="51"/>
                    </a:lnTo>
                    <a:lnTo>
                      <a:pt x="281" y="46"/>
                    </a:lnTo>
                    <a:lnTo>
                      <a:pt x="289" y="40"/>
                    </a:lnTo>
                    <a:lnTo>
                      <a:pt x="301" y="38"/>
                    </a:lnTo>
                    <a:lnTo>
                      <a:pt x="311" y="34"/>
                    </a:lnTo>
                    <a:lnTo>
                      <a:pt x="323" y="30"/>
                    </a:lnTo>
                    <a:lnTo>
                      <a:pt x="334" y="28"/>
                    </a:lnTo>
                    <a:lnTo>
                      <a:pt x="346" y="26"/>
                    </a:lnTo>
                    <a:lnTo>
                      <a:pt x="358" y="24"/>
                    </a:lnTo>
                    <a:lnTo>
                      <a:pt x="370" y="20"/>
                    </a:lnTo>
                    <a:lnTo>
                      <a:pt x="380" y="18"/>
                    </a:lnTo>
                    <a:lnTo>
                      <a:pt x="392" y="16"/>
                    </a:lnTo>
                    <a:lnTo>
                      <a:pt x="400" y="12"/>
                    </a:lnTo>
                    <a:lnTo>
                      <a:pt x="410" y="12"/>
                    </a:lnTo>
                    <a:lnTo>
                      <a:pt x="420" y="10"/>
                    </a:lnTo>
                    <a:lnTo>
                      <a:pt x="432" y="8"/>
                    </a:lnTo>
                    <a:lnTo>
                      <a:pt x="440" y="6"/>
                    </a:lnTo>
                    <a:lnTo>
                      <a:pt x="450" y="6"/>
                    </a:lnTo>
                    <a:lnTo>
                      <a:pt x="458" y="4"/>
                    </a:lnTo>
                    <a:lnTo>
                      <a:pt x="468" y="2"/>
                    </a:lnTo>
                    <a:lnTo>
                      <a:pt x="474" y="2"/>
                    </a:lnTo>
                    <a:lnTo>
                      <a:pt x="484" y="0"/>
                    </a:lnTo>
                    <a:lnTo>
                      <a:pt x="492" y="0"/>
                    </a:lnTo>
                    <a:lnTo>
                      <a:pt x="501" y="0"/>
                    </a:lnTo>
                    <a:lnTo>
                      <a:pt x="507" y="0"/>
                    </a:lnTo>
                    <a:lnTo>
                      <a:pt x="513" y="0"/>
                    </a:lnTo>
                    <a:lnTo>
                      <a:pt x="521" y="0"/>
                    </a:lnTo>
                    <a:lnTo>
                      <a:pt x="527" y="0"/>
                    </a:lnTo>
                    <a:lnTo>
                      <a:pt x="533" y="0"/>
                    </a:lnTo>
                    <a:lnTo>
                      <a:pt x="539" y="0"/>
                    </a:lnTo>
                    <a:lnTo>
                      <a:pt x="545" y="0"/>
                    </a:lnTo>
                    <a:lnTo>
                      <a:pt x="551" y="0"/>
                    </a:lnTo>
                    <a:lnTo>
                      <a:pt x="557" y="0"/>
                    </a:lnTo>
                    <a:lnTo>
                      <a:pt x="561" y="0"/>
                    </a:lnTo>
                    <a:lnTo>
                      <a:pt x="567" y="0"/>
                    </a:lnTo>
                    <a:lnTo>
                      <a:pt x="573" y="2"/>
                    </a:lnTo>
                    <a:lnTo>
                      <a:pt x="581" y="2"/>
                    </a:lnTo>
                    <a:lnTo>
                      <a:pt x="591" y="4"/>
                    </a:lnTo>
                    <a:lnTo>
                      <a:pt x="597" y="4"/>
                    </a:lnTo>
                    <a:lnTo>
                      <a:pt x="605" y="6"/>
                    </a:lnTo>
                    <a:lnTo>
                      <a:pt x="611" y="8"/>
                    </a:lnTo>
                    <a:lnTo>
                      <a:pt x="615" y="10"/>
                    </a:lnTo>
                    <a:lnTo>
                      <a:pt x="623" y="12"/>
                    </a:lnTo>
                    <a:lnTo>
                      <a:pt x="633" y="18"/>
                    </a:lnTo>
                    <a:lnTo>
                      <a:pt x="637" y="20"/>
                    </a:lnTo>
                    <a:lnTo>
                      <a:pt x="641" y="24"/>
                    </a:lnTo>
                    <a:lnTo>
                      <a:pt x="643" y="26"/>
                    </a:lnTo>
                    <a:lnTo>
                      <a:pt x="517" y="475"/>
                    </a:lnTo>
                    <a:lnTo>
                      <a:pt x="239" y="453"/>
                    </a:lnTo>
                    <a:lnTo>
                      <a:pt x="231" y="453"/>
                    </a:lnTo>
                    <a:lnTo>
                      <a:pt x="227" y="453"/>
                    </a:lnTo>
                    <a:lnTo>
                      <a:pt x="219" y="455"/>
                    </a:lnTo>
                    <a:lnTo>
                      <a:pt x="213" y="457"/>
                    </a:lnTo>
                    <a:lnTo>
                      <a:pt x="207" y="457"/>
                    </a:lnTo>
                    <a:lnTo>
                      <a:pt x="199" y="459"/>
                    </a:lnTo>
                    <a:lnTo>
                      <a:pt x="191" y="461"/>
                    </a:lnTo>
                    <a:lnTo>
                      <a:pt x="185" y="463"/>
                    </a:lnTo>
                    <a:lnTo>
                      <a:pt x="177" y="465"/>
                    </a:lnTo>
                    <a:lnTo>
                      <a:pt x="169" y="467"/>
                    </a:lnTo>
                    <a:lnTo>
                      <a:pt x="158" y="469"/>
                    </a:lnTo>
                    <a:lnTo>
                      <a:pt x="152" y="473"/>
                    </a:lnTo>
                    <a:lnTo>
                      <a:pt x="142" y="475"/>
                    </a:lnTo>
                    <a:lnTo>
                      <a:pt x="134" y="477"/>
                    </a:lnTo>
                    <a:lnTo>
                      <a:pt x="126" y="481"/>
                    </a:lnTo>
                    <a:lnTo>
                      <a:pt x="118" y="487"/>
                    </a:lnTo>
                    <a:lnTo>
                      <a:pt x="108" y="489"/>
                    </a:lnTo>
                    <a:lnTo>
                      <a:pt x="100" y="493"/>
                    </a:lnTo>
                    <a:lnTo>
                      <a:pt x="92" y="499"/>
                    </a:lnTo>
                    <a:lnTo>
                      <a:pt x="84" y="503"/>
                    </a:lnTo>
                    <a:lnTo>
                      <a:pt x="76" y="509"/>
                    </a:lnTo>
                    <a:lnTo>
                      <a:pt x="68" y="513"/>
                    </a:lnTo>
                    <a:lnTo>
                      <a:pt x="60" y="521"/>
                    </a:lnTo>
                    <a:lnTo>
                      <a:pt x="52" y="527"/>
                    </a:lnTo>
                    <a:lnTo>
                      <a:pt x="44" y="533"/>
                    </a:lnTo>
                    <a:lnTo>
                      <a:pt x="36" y="540"/>
                    </a:lnTo>
                    <a:lnTo>
                      <a:pt x="30" y="548"/>
                    </a:lnTo>
                    <a:lnTo>
                      <a:pt x="24" y="556"/>
                    </a:lnTo>
                    <a:lnTo>
                      <a:pt x="18" y="564"/>
                    </a:lnTo>
                    <a:lnTo>
                      <a:pt x="10" y="572"/>
                    </a:lnTo>
                    <a:lnTo>
                      <a:pt x="4" y="580"/>
                    </a:lnTo>
                    <a:lnTo>
                      <a:pt x="0" y="592"/>
                    </a:lnTo>
                    <a:lnTo>
                      <a:pt x="2" y="582"/>
                    </a:lnTo>
                    <a:lnTo>
                      <a:pt x="2" y="576"/>
                    </a:lnTo>
                    <a:lnTo>
                      <a:pt x="4" y="568"/>
                    </a:lnTo>
                    <a:lnTo>
                      <a:pt x="4" y="562"/>
                    </a:lnTo>
                    <a:lnTo>
                      <a:pt x="6" y="554"/>
                    </a:lnTo>
                    <a:lnTo>
                      <a:pt x="6" y="550"/>
                    </a:lnTo>
                    <a:lnTo>
                      <a:pt x="8" y="542"/>
                    </a:lnTo>
                    <a:lnTo>
                      <a:pt x="10" y="535"/>
                    </a:lnTo>
                    <a:lnTo>
                      <a:pt x="10" y="529"/>
                    </a:lnTo>
                    <a:lnTo>
                      <a:pt x="12" y="523"/>
                    </a:lnTo>
                    <a:lnTo>
                      <a:pt x="12" y="515"/>
                    </a:lnTo>
                    <a:lnTo>
                      <a:pt x="14" y="511"/>
                    </a:lnTo>
                    <a:lnTo>
                      <a:pt x="16" y="503"/>
                    </a:lnTo>
                    <a:lnTo>
                      <a:pt x="18" y="497"/>
                    </a:lnTo>
                    <a:lnTo>
                      <a:pt x="18" y="491"/>
                    </a:lnTo>
                    <a:lnTo>
                      <a:pt x="20" y="487"/>
                    </a:lnTo>
                    <a:lnTo>
                      <a:pt x="20" y="479"/>
                    </a:lnTo>
                    <a:lnTo>
                      <a:pt x="22" y="473"/>
                    </a:lnTo>
                    <a:lnTo>
                      <a:pt x="24" y="467"/>
                    </a:lnTo>
                    <a:lnTo>
                      <a:pt x="26" y="461"/>
                    </a:lnTo>
                    <a:lnTo>
                      <a:pt x="26" y="455"/>
                    </a:lnTo>
                    <a:lnTo>
                      <a:pt x="28" y="449"/>
                    </a:lnTo>
                    <a:lnTo>
                      <a:pt x="30" y="443"/>
                    </a:lnTo>
                    <a:lnTo>
                      <a:pt x="34" y="437"/>
                    </a:lnTo>
                    <a:lnTo>
                      <a:pt x="36" y="431"/>
                    </a:lnTo>
                    <a:lnTo>
                      <a:pt x="38" y="425"/>
                    </a:lnTo>
                    <a:lnTo>
                      <a:pt x="42" y="419"/>
                    </a:lnTo>
                    <a:lnTo>
                      <a:pt x="44" y="413"/>
                    </a:lnTo>
                    <a:lnTo>
                      <a:pt x="48" y="407"/>
                    </a:lnTo>
                    <a:lnTo>
                      <a:pt x="52" y="401"/>
                    </a:lnTo>
                    <a:lnTo>
                      <a:pt x="54" y="397"/>
                    </a:lnTo>
                    <a:lnTo>
                      <a:pt x="60" y="391"/>
                    </a:lnTo>
                    <a:close/>
                  </a:path>
                </a:pathLst>
              </a:custGeom>
              <a:solidFill>
                <a:srgbClr val="C2BF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9230" name="Freeform 17"/>
              <p:cNvSpPr>
                <a:spLocks/>
              </p:cNvSpPr>
              <p:nvPr/>
            </p:nvSpPr>
            <p:spPr bwMode="auto">
              <a:xfrm>
                <a:off x="4452" y="2407"/>
                <a:ext cx="654" cy="570"/>
              </a:xfrm>
              <a:custGeom>
                <a:avLst/>
                <a:gdLst>
                  <a:gd name="T0" fmla="*/ 580 w 654"/>
                  <a:gd name="T1" fmla="*/ 367 h 570"/>
                  <a:gd name="T2" fmla="*/ 578 w 654"/>
                  <a:gd name="T3" fmla="*/ 350 h 570"/>
                  <a:gd name="T4" fmla="*/ 572 w 654"/>
                  <a:gd name="T5" fmla="*/ 330 h 570"/>
                  <a:gd name="T6" fmla="*/ 564 w 654"/>
                  <a:gd name="T7" fmla="*/ 306 h 570"/>
                  <a:gd name="T8" fmla="*/ 558 w 654"/>
                  <a:gd name="T9" fmla="*/ 290 h 570"/>
                  <a:gd name="T10" fmla="*/ 552 w 654"/>
                  <a:gd name="T11" fmla="*/ 272 h 570"/>
                  <a:gd name="T12" fmla="*/ 544 w 654"/>
                  <a:gd name="T13" fmla="*/ 254 h 570"/>
                  <a:gd name="T14" fmla="*/ 534 w 654"/>
                  <a:gd name="T15" fmla="*/ 236 h 570"/>
                  <a:gd name="T16" fmla="*/ 524 w 654"/>
                  <a:gd name="T17" fmla="*/ 216 h 570"/>
                  <a:gd name="T18" fmla="*/ 512 w 654"/>
                  <a:gd name="T19" fmla="*/ 196 h 570"/>
                  <a:gd name="T20" fmla="*/ 497 w 654"/>
                  <a:gd name="T21" fmla="*/ 175 h 570"/>
                  <a:gd name="T22" fmla="*/ 481 w 654"/>
                  <a:gd name="T23" fmla="*/ 155 h 570"/>
                  <a:gd name="T24" fmla="*/ 465 w 654"/>
                  <a:gd name="T25" fmla="*/ 135 h 570"/>
                  <a:gd name="T26" fmla="*/ 447 w 654"/>
                  <a:gd name="T27" fmla="*/ 115 h 570"/>
                  <a:gd name="T28" fmla="*/ 427 w 654"/>
                  <a:gd name="T29" fmla="*/ 97 h 570"/>
                  <a:gd name="T30" fmla="*/ 403 w 654"/>
                  <a:gd name="T31" fmla="*/ 81 h 570"/>
                  <a:gd name="T32" fmla="*/ 379 w 654"/>
                  <a:gd name="T33" fmla="*/ 65 h 570"/>
                  <a:gd name="T34" fmla="*/ 353 w 654"/>
                  <a:gd name="T35" fmla="*/ 51 h 570"/>
                  <a:gd name="T36" fmla="*/ 324 w 654"/>
                  <a:gd name="T37" fmla="*/ 37 h 570"/>
                  <a:gd name="T38" fmla="*/ 296 w 654"/>
                  <a:gd name="T39" fmla="*/ 26 h 570"/>
                  <a:gd name="T40" fmla="*/ 272 w 654"/>
                  <a:gd name="T41" fmla="*/ 18 h 570"/>
                  <a:gd name="T42" fmla="*/ 246 w 654"/>
                  <a:gd name="T43" fmla="*/ 10 h 570"/>
                  <a:gd name="T44" fmla="*/ 222 w 654"/>
                  <a:gd name="T45" fmla="*/ 6 h 570"/>
                  <a:gd name="T46" fmla="*/ 200 w 654"/>
                  <a:gd name="T47" fmla="*/ 2 h 570"/>
                  <a:gd name="T48" fmla="*/ 178 w 654"/>
                  <a:gd name="T49" fmla="*/ 0 h 570"/>
                  <a:gd name="T50" fmla="*/ 157 w 654"/>
                  <a:gd name="T51" fmla="*/ 0 h 570"/>
                  <a:gd name="T52" fmla="*/ 139 w 654"/>
                  <a:gd name="T53" fmla="*/ 0 h 570"/>
                  <a:gd name="T54" fmla="*/ 123 w 654"/>
                  <a:gd name="T55" fmla="*/ 0 h 570"/>
                  <a:gd name="T56" fmla="*/ 107 w 654"/>
                  <a:gd name="T57" fmla="*/ 4 h 570"/>
                  <a:gd name="T58" fmla="*/ 91 w 654"/>
                  <a:gd name="T59" fmla="*/ 4 h 570"/>
                  <a:gd name="T60" fmla="*/ 71 w 654"/>
                  <a:gd name="T61" fmla="*/ 10 h 570"/>
                  <a:gd name="T62" fmla="*/ 49 w 654"/>
                  <a:gd name="T63" fmla="*/ 16 h 570"/>
                  <a:gd name="T64" fmla="*/ 35 w 654"/>
                  <a:gd name="T65" fmla="*/ 24 h 570"/>
                  <a:gd name="T66" fmla="*/ 25 w 654"/>
                  <a:gd name="T67" fmla="*/ 30 h 570"/>
                  <a:gd name="T68" fmla="*/ 2 w 654"/>
                  <a:gd name="T69" fmla="*/ 485 h 570"/>
                  <a:gd name="T70" fmla="*/ 15 w 654"/>
                  <a:gd name="T71" fmla="*/ 485 h 570"/>
                  <a:gd name="T72" fmla="*/ 33 w 654"/>
                  <a:gd name="T73" fmla="*/ 489 h 570"/>
                  <a:gd name="T74" fmla="*/ 49 w 654"/>
                  <a:gd name="T75" fmla="*/ 495 h 570"/>
                  <a:gd name="T76" fmla="*/ 69 w 654"/>
                  <a:gd name="T77" fmla="*/ 501 h 570"/>
                  <a:gd name="T78" fmla="*/ 93 w 654"/>
                  <a:gd name="T79" fmla="*/ 509 h 570"/>
                  <a:gd name="T80" fmla="*/ 107 w 654"/>
                  <a:gd name="T81" fmla="*/ 515 h 570"/>
                  <a:gd name="T82" fmla="*/ 123 w 654"/>
                  <a:gd name="T83" fmla="*/ 522 h 570"/>
                  <a:gd name="T84" fmla="*/ 139 w 654"/>
                  <a:gd name="T85" fmla="*/ 530 h 570"/>
                  <a:gd name="T86" fmla="*/ 159 w 654"/>
                  <a:gd name="T87" fmla="*/ 540 h 570"/>
                  <a:gd name="T88" fmla="*/ 174 w 654"/>
                  <a:gd name="T89" fmla="*/ 546 h 570"/>
                  <a:gd name="T90" fmla="*/ 190 w 654"/>
                  <a:gd name="T91" fmla="*/ 552 h 570"/>
                  <a:gd name="T92" fmla="*/ 208 w 654"/>
                  <a:gd name="T93" fmla="*/ 560 h 570"/>
                  <a:gd name="T94" fmla="*/ 230 w 654"/>
                  <a:gd name="T95" fmla="*/ 568 h 570"/>
                  <a:gd name="T96" fmla="*/ 244 w 654"/>
                  <a:gd name="T97" fmla="*/ 570 h 570"/>
                  <a:gd name="T98" fmla="*/ 262 w 654"/>
                  <a:gd name="T99" fmla="*/ 570 h 570"/>
                  <a:gd name="T100" fmla="*/ 282 w 654"/>
                  <a:gd name="T101" fmla="*/ 560 h 570"/>
                  <a:gd name="T102" fmla="*/ 296 w 654"/>
                  <a:gd name="T103" fmla="*/ 560 h 570"/>
                  <a:gd name="T104" fmla="*/ 312 w 654"/>
                  <a:gd name="T105" fmla="*/ 560 h 570"/>
                  <a:gd name="T106" fmla="*/ 330 w 654"/>
                  <a:gd name="T107" fmla="*/ 560 h 570"/>
                  <a:gd name="T108" fmla="*/ 351 w 654"/>
                  <a:gd name="T109" fmla="*/ 558 h 570"/>
                  <a:gd name="T110" fmla="*/ 373 w 654"/>
                  <a:gd name="T111" fmla="*/ 556 h 570"/>
                  <a:gd name="T112" fmla="*/ 393 w 654"/>
                  <a:gd name="T113" fmla="*/ 550 h 570"/>
                  <a:gd name="T114" fmla="*/ 415 w 654"/>
                  <a:gd name="T115" fmla="*/ 548 h 570"/>
                  <a:gd name="T116" fmla="*/ 433 w 654"/>
                  <a:gd name="T117" fmla="*/ 544 h 570"/>
                  <a:gd name="T118" fmla="*/ 449 w 654"/>
                  <a:gd name="T119" fmla="*/ 540 h 570"/>
                  <a:gd name="T120" fmla="*/ 467 w 654"/>
                  <a:gd name="T121" fmla="*/ 534 h 570"/>
                  <a:gd name="T122" fmla="*/ 479 w 654"/>
                  <a:gd name="T123" fmla="*/ 532 h 570"/>
                  <a:gd name="T124" fmla="*/ 582 w 654"/>
                  <a:gd name="T125" fmla="*/ 369 h 5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4"/>
                  <a:gd name="T190" fmla="*/ 0 h 570"/>
                  <a:gd name="T191" fmla="*/ 654 w 654"/>
                  <a:gd name="T192" fmla="*/ 570 h 5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4" h="570">
                    <a:moveTo>
                      <a:pt x="582" y="369"/>
                    </a:moveTo>
                    <a:lnTo>
                      <a:pt x="580" y="369"/>
                    </a:lnTo>
                    <a:lnTo>
                      <a:pt x="580" y="367"/>
                    </a:lnTo>
                    <a:lnTo>
                      <a:pt x="580" y="363"/>
                    </a:lnTo>
                    <a:lnTo>
                      <a:pt x="578" y="359"/>
                    </a:lnTo>
                    <a:lnTo>
                      <a:pt x="578" y="350"/>
                    </a:lnTo>
                    <a:lnTo>
                      <a:pt x="576" y="346"/>
                    </a:lnTo>
                    <a:lnTo>
                      <a:pt x="574" y="338"/>
                    </a:lnTo>
                    <a:lnTo>
                      <a:pt x="572" y="330"/>
                    </a:lnTo>
                    <a:lnTo>
                      <a:pt x="568" y="322"/>
                    </a:lnTo>
                    <a:lnTo>
                      <a:pt x="566" y="312"/>
                    </a:lnTo>
                    <a:lnTo>
                      <a:pt x="564" y="306"/>
                    </a:lnTo>
                    <a:lnTo>
                      <a:pt x="562" y="300"/>
                    </a:lnTo>
                    <a:lnTo>
                      <a:pt x="560" y="296"/>
                    </a:lnTo>
                    <a:lnTo>
                      <a:pt x="558" y="290"/>
                    </a:lnTo>
                    <a:lnTo>
                      <a:pt x="556" y="284"/>
                    </a:lnTo>
                    <a:lnTo>
                      <a:pt x="554" y="278"/>
                    </a:lnTo>
                    <a:lnTo>
                      <a:pt x="552" y="272"/>
                    </a:lnTo>
                    <a:lnTo>
                      <a:pt x="550" y="266"/>
                    </a:lnTo>
                    <a:lnTo>
                      <a:pt x="546" y="260"/>
                    </a:lnTo>
                    <a:lnTo>
                      <a:pt x="544" y="254"/>
                    </a:lnTo>
                    <a:lnTo>
                      <a:pt x="540" y="248"/>
                    </a:lnTo>
                    <a:lnTo>
                      <a:pt x="538" y="242"/>
                    </a:lnTo>
                    <a:lnTo>
                      <a:pt x="534" y="236"/>
                    </a:lnTo>
                    <a:lnTo>
                      <a:pt x="530" y="228"/>
                    </a:lnTo>
                    <a:lnTo>
                      <a:pt x="528" y="222"/>
                    </a:lnTo>
                    <a:lnTo>
                      <a:pt x="524" y="216"/>
                    </a:lnTo>
                    <a:lnTo>
                      <a:pt x="520" y="208"/>
                    </a:lnTo>
                    <a:lnTo>
                      <a:pt x="516" y="202"/>
                    </a:lnTo>
                    <a:lnTo>
                      <a:pt x="512" y="196"/>
                    </a:lnTo>
                    <a:lnTo>
                      <a:pt x="508" y="189"/>
                    </a:lnTo>
                    <a:lnTo>
                      <a:pt x="501" y="181"/>
                    </a:lnTo>
                    <a:lnTo>
                      <a:pt x="497" y="175"/>
                    </a:lnTo>
                    <a:lnTo>
                      <a:pt x="491" y="167"/>
                    </a:lnTo>
                    <a:lnTo>
                      <a:pt x="487" y="161"/>
                    </a:lnTo>
                    <a:lnTo>
                      <a:pt x="481" y="155"/>
                    </a:lnTo>
                    <a:lnTo>
                      <a:pt x="477" y="147"/>
                    </a:lnTo>
                    <a:lnTo>
                      <a:pt x="471" y="141"/>
                    </a:lnTo>
                    <a:lnTo>
                      <a:pt x="465" y="135"/>
                    </a:lnTo>
                    <a:lnTo>
                      <a:pt x="459" y="129"/>
                    </a:lnTo>
                    <a:lnTo>
                      <a:pt x="453" y="121"/>
                    </a:lnTo>
                    <a:lnTo>
                      <a:pt x="447" y="115"/>
                    </a:lnTo>
                    <a:lnTo>
                      <a:pt x="439" y="109"/>
                    </a:lnTo>
                    <a:lnTo>
                      <a:pt x="433" y="103"/>
                    </a:lnTo>
                    <a:lnTo>
                      <a:pt x="427" y="97"/>
                    </a:lnTo>
                    <a:lnTo>
                      <a:pt x="419" y="93"/>
                    </a:lnTo>
                    <a:lnTo>
                      <a:pt x="413" y="87"/>
                    </a:lnTo>
                    <a:lnTo>
                      <a:pt x="403" y="81"/>
                    </a:lnTo>
                    <a:lnTo>
                      <a:pt x="395" y="75"/>
                    </a:lnTo>
                    <a:lnTo>
                      <a:pt x="387" y="69"/>
                    </a:lnTo>
                    <a:lnTo>
                      <a:pt x="379" y="65"/>
                    </a:lnTo>
                    <a:lnTo>
                      <a:pt x="371" y="59"/>
                    </a:lnTo>
                    <a:lnTo>
                      <a:pt x="363" y="55"/>
                    </a:lnTo>
                    <a:lnTo>
                      <a:pt x="353" y="51"/>
                    </a:lnTo>
                    <a:lnTo>
                      <a:pt x="345" y="47"/>
                    </a:lnTo>
                    <a:lnTo>
                      <a:pt x="334" y="41"/>
                    </a:lnTo>
                    <a:lnTo>
                      <a:pt x="324" y="37"/>
                    </a:lnTo>
                    <a:lnTo>
                      <a:pt x="314" y="33"/>
                    </a:lnTo>
                    <a:lnTo>
                      <a:pt x="306" y="30"/>
                    </a:lnTo>
                    <a:lnTo>
                      <a:pt x="296" y="26"/>
                    </a:lnTo>
                    <a:lnTo>
                      <a:pt x="288" y="22"/>
                    </a:lnTo>
                    <a:lnTo>
                      <a:pt x="280" y="20"/>
                    </a:lnTo>
                    <a:lnTo>
                      <a:pt x="272" y="18"/>
                    </a:lnTo>
                    <a:lnTo>
                      <a:pt x="262" y="16"/>
                    </a:lnTo>
                    <a:lnTo>
                      <a:pt x="254" y="12"/>
                    </a:lnTo>
                    <a:lnTo>
                      <a:pt x="246" y="10"/>
                    </a:lnTo>
                    <a:lnTo>
                      <a:pt x="238" y="10"/>
                    </a:lnTo>
                    <a:lnTo>
                      <a:pt x="230" y="6"/>
                    </a:lnTo>
                    <a:lnTo>
                      <a:pt x="222" y="6"/>
                    </a:lnTo>
                    <a:lnTo>
                      <a:pt x="214" y="4"/>
                    </a:lnTo>
                    <a:lnTo>
                      <a:pt x="208" y="4"/>
                    </a:lnTo>
                    <a:lnTo>
                      <a:pt x="200" y="2"/>
                    </a:lnTo>
                    <a:lnTo>
                      <a:pt x="192" y="2"/>
                    </a:lnTo>
                    <a:lnTo>
                      <a:pt x="186" y="0"/>
                    </a:lnTo>
                    <a:lnTo>
                      <a:pt x="178" y="0"/>
                    </a:lnTo>
                    <a:lnTo>
                      <a:pt x="172" y="0"/>
                    </a:lnTo>
                    <a:lnTo>
                      <a:pt x="163" y="0"/>
                    </a:lnTo>
                    <a:lnTo>
                      <a:pt x="157" y="0"/>
                    </a:lnTo>
                    <a:lnTo>
                      <a:pt x="151" y="0"/>
                    </a:lnTo>
                    <a:lnTo>
                      <a:pt x="145" y="0"/>
                    </a:lnTo>
                    <a:lnTo>
                      <a:pt x="139" y="0"/>
                    </a:lnTo>
                    <a:lnTo>
                      <a:pt x="133" y="0"/>
                    </a:lnTo>
                    <a:lnTo>
                      <a:pt x="127" y="0"/>
                    </a:lnTo>
                    <a:lnTo>
                      <a:pt x="123" y="0"/>
                    </a:lnTo>
                    <a:lnTo>
                      <a:pt x="117" y="2"/>
                    </a:lnTo>
                    <a:lnTo>
                      <a:pt x="111" y="2"/>
                    </a:lnTo>
                    <a:lnTo>
                      <a:pt x="107" y="4"/>
                    </a:lnTo>
                    <a:lnTo>
                      <a:pt x="101" y="4"/>
                    </a:lnTo>
                    <a:lnTo>
                      <a:pt x="97" y="4"/>
                    </a:lnTo>
                    <a:lnTo>
                      <a:pt x="91" y="4"/>
                    </a:lnTo>
                    <a:lnTo>
                      <a:pt x="87" y="6"/>
                    </a:lnTo>
                    <a:lnTo>
                      <a:pt x="79" y="8"/>
                    </a:lnTo>
                    <a:lnTo>
                      <a:pt x="71" y="10"/>
                    </a:lnTo>
                    <a:lnTo>
                      <a:pt x="61" y="12"/>
                    </a:lnTo>
                    <a:lnTo>
                      <a:pt x="55" y="16"/>
                    </a:lnTo>
                    <a:lnTo>
                      <a:pt x="49" y="16"/>
                    </a:lnTo>
                    <a:lnTo>
                      <a:pt x="45" y="20"/>
                    </a:lnTo>
                    <a:lnTo>
                      <a:pt x="39" y="22"/>
                    </a:lnTo>
                    <a:lnTo>
                      <a:pt x="35" y="24"/>
                    </a:lnTo>
                    <a:lnTo>
                      <a:pt x="31" y="26"/>
                    </a:lnTo>
                    <a:lnTo>
                      <a:pt x="29" y="28"/>
                    </a:lnTo>
                    <a:lnTo>
                      <a:pt x="25" y="30"/>
                    </a:lnTo>
                    <a:lnTo>
                      <a:pt x="23" y="30"/>
                    </a:lnTo>
                    <a:lnTo>
                      <a:pt x="0" y="487"/>
                    </a:lnTo>
                    <a:lnTo>
                      <a:pt x="2" y="485"/>
                    </a:lnTo>
                    <a:lnTo>
                      <a:pt x="7" y="485"/>
                    </a:lnTo>
                    <a:lnTo>
                      <a:pt x="11" y="485"/>
                    </a:lnTo>
                    <a:lnTo>
                      <a:pt x="15" y="485"/>
                    </a:lnTo>
                    <a:lnTo>
                      <a:pt x="21" y="487"/>
                    </a:lnTo>
                    <a:lnTo>
                      <a:pt x="29" y="489"/>
                    </a:lnTo>
                    <a:lnTo>
                      <a:pt x="33" y="489"/>
                    </a:lnTo>
                    <a:lnTo>
                      <a:pt x="37" y="491"/>
                    </a:lnTo>
                    <a:lnTo>
                      <a:pt x="43" y="491"/>
                    </a:lnTo>
                    <a:lnTo>
                      <a:pt x="49" y="495"/>
                    </a:lnTo>
                    <a:lnTo>
                      <a:pt x="55" y="495"/>
                    </a:lnTo>
                    <a:lnTo>
                      <a:pt x="61" y="499"/>
                    </a:lnTo>
                    <a:lnTo>
                      <a:pt x="69" y="501"/>
                    </a:lnTo>
                    <a:lnTo>
                      <a:pt x="77" y="505"/>
                    </a:lnTo>
                    <a:lnTo>
                      <a:pt x="85" y="507"/>
                    </a:lnTo>
                    <a:lnTo>
                      <a:pt x="93" y="509"/>
                    </a:lnTo>
                    <a:lnTo>
                      <a:pt x="97" y="511"/>
                    </a:lnTo>
                    <a:lnTo>
                      <a:pt x="101" y="513"/>
                    </a:lnTo>
                    <a:lnTo>
                      <a:pt x="107" y="515"/>
                    </a:lnTo>
                    <a:lnTo>
                      <a:pt x="111" y="517"/>
                    </a:lnTo>
                    <a:lnTo>
                      <a:pt x="117" y="520"/>
                    </a:lnTo>
                    <a:lnTo>
                      <a:pt x="123" y="522"/>
                    </a:lnTo>
                    <a:lnTo>
                      <a:pt x="127" y="524"/>
                    </a:lnTo>
                    <a:lnTo>
                      <a:pt x="133" y="528"/>
                    </a:lnTo>
                    <a:lnTo>
                      <a:pt x="139" y="530"/>
                    </a:lnTo>
                    <a:lnTo>
                      <a:pt x="145" y="532"/>
                    </a:lnTo>
                    <a:lnTo>
                      <a:pt x="151" y="536"/>
                    </a:lnTo>
                    <a:lnTo>
                      <a:pt x="159" y="540"/>
                    </a:lnTo>
                    <a:lnTo>
                      <a:pt x="163" y="542"/>
                    </a:lnTo>
                    <a:lnTo>
                      <a:pt x="169" y="544"/>
                    </a:lnTo>
                    <a:lnTo>
                      <a:pt x="174" y="546"/>
                    </a:lnTo>
                    <a:lnTo>
                      <a:pt x="180" y="548"/>
                    </a:lnTo>
                    <a:lnTo>
                      <a:pt x="186" y="550"/>
                    </a:lnTo>
                    <a:lnTo>
                      <a:pt x="190" y="552"/>
                    </a:lnTo>
                    <a:lnTo>
                      <a:pt x="196" y="554"/>
                    </a:lnTo>
                    <a:lnTo>
                      <a:pt x="200" y="556"/>
                    </a:lnTo>
                    <a:lnTo>
                      <a:pt x="208" y="560"/>
                    </a:lnTo>
                    <a:lnTo>
                      <a:pt x="216" y="562"/>
                    </a:lnTo>
                    <a:lnTo>
                      <a:pt x="222" y="564"/>
                    </a:lnTo>
                    <a:lnTo>
                      <a:pt x="230" y="568"/>
                    </a:lnTo>
                    <a:lnTo>
                      <a:pt x="234" y="568"/>
                    </a:lnTo>
                    <a:lnTo>
                      <a:pt x="240" y="570"/>
                    </a:lnTo>
                    <a:lnTo>
                      <a:pt x="244" y="570"/>
                    </a:lnTo>
                    <a:lnTo>
                      <a:pt x="248" y="570"/>
                    </a:lnTo>
                    <a:lnTo>
                      <a:pt x="254" y="570"/>
                    </a:lnTo>
                    <a:lnTo>
                      <a:pt x="262" y="570"/>
                    </a:lnTo>
                    <a:lnTo>
                      <a:pt x="270" y="568"/>
                    </a:lnTo>
                    <a:lnTo>
                      <a:pt x="278" y="564"/>
                    </a:lnTo>
                    <a:lnTo>
                      <a:pt x="282" y="560"/>
                    </a:lnTo>
                    <a:lnTo>
                      <a:pt x="288" y="560"/>
                    </a:lnTo>
                    <a:lnTo>
                      <a:pt x="292" y="560"/>
                    </a:lnTo>
                    <a:lnTo>
                      <a:pt x="296" y="560"/>
                    </a:lnTo>
                    <a:lnTo>
                      <a:pt x="302" y="560"/>
                    </a:lnTo>
                    <a:lnTo>
                      <a:pt x="308" y="560"/>
                    </a:lnTo>
                    <a:lnTo>
                      <a:pt x="312" y="560"/>
                    </a:lnTo>
                    <a:lnTo>
                      <a:pt x="318" y="560"/>
                    </a:lnTo>
                    <a:lnTo>
                      <a:pt x="324" y="560"/>
                    </a:lnTo>
                    <a:lnTo>
                      <a:pt x="330" y="560"/>
                    </a:lnTo>
                    <a:lnTo>
                      <a:pt x="336" y="558"/>
                    </a:lnTo>
                    <a:lnTo>
                      <a:pt x="345" y="558"/>
                    </a:lnTo>
                    <a:lnTo>
                      <a:pt x="351" y="558"/>
                    </a:lnTo>
                    <a:lnTo>
                      <a:pt x="359" y="558"/>
                    </a:lnTo>
                    <a:lnTo>
                      <a:pt x="365" y="556"/>
                    </a:lnTo>
                    <a:lnTo>
                      <a:pt x="373" y="556"/>
                    </a:lnTo>
                    <a:lnTo>
                      <a:pt x="379" y="554"/>
                    </a:lnTo>
                    <a:lnTo>
                      <a:pt x="387" y="552"/>
                    </a:lnTo>
                    <a:lnTo>
                      <a:pt x="393" y="550"/>
                    </a:lnTo>
                    <a:lnTo>
                      <a:pt x="401" y="550"/>
                    </a:lnTo>
                    <a:lnTo>
                      <a:pt x="407" y="548"/>
                    </a:lnTo>
                    <a:lnTo>
                      <a:pt x="415" y="548"/>
                    </a:lnTo>
                    <a:lnTo>
                      <a:pt x="421" y="546"/>
                    </a:lnTo>
                    <a:lnTo>
                      <a:pt x="427" y="544"/>
                    </a:lnTo>
                    <a:lnTo>
                      <a:pt x="433" y="544"/>
                    </a:lnTo>
                    <a:lnTo>
                      <a:pt x="439" y="542"/>
                    </a:lnTo>
                    <a:lnTo>
                      <a:pt x="443" y="540"/>
                    </a:lnTo>
                    <a:lnTo>
                      <a:pt x="449" y="540"/>
                    </a:lnTo>
                    <a:lnTo>
                      <a:pt x="453" y="538"/>
                    </a:lnTo>
                    <a:lnTo>
                      <a:pt x="459" y="538"/>
                    </a:lnTo>
                    <a:lnTo>
                      <a:pt x="467" y="534"/>
                    </a:lnTo>
                    <a:lnTo>
                      <a:pt x="473" y="534"/>
                    </a:lnTo>
                    <a:lnTo>
                      <a:pt x="477" y="532"/>
                    </a:lnTo>
                    <a:lnTo>
                      <a:pt x="479" y="532"/>
                    </a:lnTo>
                    <a:lnTo>
                      <a:pt x="654" y="421"/>
                    </a:lnTo>
                    <a:lnTo>
                      <a:pt x="582" y="369"/>
                    </a:lnTo>
                    <a:close/>
                  </a:path>
                </a:pathLst>
              </a:custGeom>
              <a:solidFill>
                <a:srgbClr val="C2BF3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9231" name="Freeform 18"/>
              <p:cNvSpPr>
                <a:spLocks/>
              </p:cNvSpPr>
              <p:nvPr/>
            </p:nvSpPr>
            <p:spPr bwMode="auto">
              <a:xfrm>
                <a:off x="4793" y="2584"/>
                <a:ext cx="661" cy="598"/>
              </a:xfrm>
              <a:custGeom>
                <a:avLst/>
                <a:gdLst>
                  <a:gd name="T0" fmla="*/ 82 w 661"/>
                  <a:gd name="T1" fmla="*/ 375 h 598"/>
                  <a:gd name="T2" fmla="*/ 90 w 661"/>
                  <a:gd name="T3" fmla="*/ 343 h 598"/>
                  <a:gd name="T4" fmla="*/ 96 w 661"/>
                  <a:gd name="T5" fmla="*/ 320 h 598"/>
                  <a:gd name="T6" fmla="*/ 102 w 661"/>
                  <a:gd name="T7" fmla="*/ 294 h 598"/>
                  <a:gd name="T8" fmla="*/ 110 w 661"/>
                  <a:gd name="T9" fmla="*/ 266 h 598"/>
                  <a:gd name="T10" fmla="*/ 122 w 661"/>
                  <a:gd name="T11" fmla="*/ 238 h 598"/>
                  <a:gd name="T12" fmla="*/ 136 w 661"/>
                  <a:gd name="T13" fmla="*/ 210 h 598"/>
                  <a:gd name="T14" fmla="*/ 150 w 661"/>
                  <a:gd name="T15" fmla="*/ 180 h 598"/>
                  <a:gd name="T16" fmla="*/ 171 w 661"/>
                  <a:gd name="T17" fmla="*/ 149 h 598"/>
                  <a:gd name="T18" fmla="*/ 191 w 661"/>
                  <a:gd name="T19" fmla="*/ 121 h 598"/>
                  <a:gd name="T20" fmla="*/ 217 w 661"/>
                  <a:gd name="T21" fmla="*/ 97 h 598"/>
                  <a:gd name="T22" fmla="*/ 249 w 661"/>
                  <a:gd name="T23" fmla="*/ 73 h 598"/>
                  <a:gd name="T24" fmla="*/ 283 w 661"/>
                  <a:gd name="T25" fmla="*/ 53 h 598"/>
                  <a:gd name="T26" fmla="*/ 325 w 661"/>
                  <a:gd name="T27" fmla="*/ 37 h 598"/>
                  <a:gd name="T28" fmla="*/ 372 w 661"/>
                  <a:gd name="T29" fmla="*/ 25 h 598"/>
                  <a:gd name="T30" fmla="*/ 414 w 661"/>
                  <a:gd name="T31" fmla="*/ 14 h 598"/>
                  <a:gd name="T32" fmla="*/ 454 w 661"/>
                  <a:gd name="T33" fmla="*/ 8 h 598"/>
                  <a:gd name="T34" fmla="*/ 490 w 661"/>
                  <a:gd name="T35" fmla="*/ 4 h 598"/>
                  <a:gd name="T36" fmla="*/ 521 w 661"/>
                  <a:gd name="T37" fmla="*/ 2 h 598"/>
                  <a:gd name="T38" fmla="*/ 549 w 661"/>
                  <a:gd name="T39" fmla="*/ 0 h 598"/>
                  <a:gd name="T40" fmla="*/ 571 w 661"/>
                  <a:gd name="T41" fmla="*/ 0 h 598"/>
                  <a:gd name="T42" fmla="*/ 597 w 661"/>
                  <a:gd name="T43" fmla="*/ 4 h 598"/>
                  <a:gd name="T44" fmla="*/ 625 w 661"/>
                  <a:gd name="T45" fmla="*/ 8 h 598"/>
                  <a:gd name="T46" fmla="*/ 653 w 661"/>
                  <a:gd name="T47" fmla="*/ 21 h 598"/>
                  <a:gd name="T48" fmla="*/ 509 w 661"/>
                  <a:gd name="T49" fmla="*/ 493 h 598"/>
                  <a:gd name="T50" fmla="*/ 488 w 661"/>
                  <a:gd name="T51" fmla="*/ 483 h 598"/>
                  <a:gd name="T52" fmla="*/ 458 w 661"/>
                  <a:gd name="T53" fmla="*/ 479 h 598"/>
                  <a:gd name="T54" fmla="*/ 418 w 661"/>
                  <a:gd name="T55" fmla="*/ 471 h 598"/>
                  <a:gd name="T56" fmla="*/ 398 w 661"/>
                  <a:gd name="T57" fmla="*/ 469 h 598"/>
                  <a:gd name="T58" fmla="*/ 376 w 661"/>
                  <a:gd name="T59" fmla="*/ 467 h 598"/>
                  <a:gd name="T60" fmla="*/ 354 w 661"/>
                  <a:gd name="T61" fmla="*/ 465 h 598"/>
                  <a:gd name="T62" fmla="*/ 333 w 661"/>
                  <a:gd name="T63" fmla="*/ 463 h 598"/>
                  <a:gd name="T64" fmla="*/ 313 w 661"/>
                  <a:gd name="T65" fmla="*/ 461 h 598"/>
                  <a:gd name="T66" fmla="*/ 279 w 661"/>
                  <a:gd name="T67" fmla="*/ 459 h 598"/>
                  <a:gd name="T68" fmla="*/ 253 w 661"/>
                  <a:gd name="T69" fmla="*/ 459 h 598"/>
                  <a:gd name="T70" fmla="*/ 233 w 661"/>
                  <a:gd name="T71" fmla="*/ 461 h 598"/>
                  <a:gd name="T72" fmla="*/ 203 w 661"/>
                  <a:gd name="T73" fmla="*/ 465 h 598"/>
                  <a:gd name="T74" fmla="*/ 169 w 661"/>
                  <a:gd name="T75" fmla="*/ 473 h 598"/>
                  <a:gd name="T76" fmla="*/ 134 w 661"/>
                  <a:gd name="T77" fmla="*/ 485 h 598"/>
                  <a:gd name="T78" fmla="*/ 100 w 661"/>
                  <a:gd name="T79" fmla="*/ 501 h 598"/>
                  <a:gd name="T80" fmla="*/ 66 w 661"/>
                  <a:gd name="T81" fmla="*/ 522 h 598"/>
                  <a:gd name="T82" fmla="*/ 36 w 661"/>
                  <a:gd name="T83" fmla="*/ 546 h 598"/>
                  <a:gd name="T84" fmla="*/ 10 w 661"/>
                  <a:gd name="T85" fmla="*/ 578 h 598"/>
                  <a:gd name="T86" fmla="*/ 4 w 661"/>
                  <a:gd name="T87" fmla="*/ 582 h 598"/>
                  <a:gd name="T88" fmla="*/ 10 w 661"/>
                  <a:gd name="T89" fmla="*/ 554 h 598"/>
                  <a:gd name="T90" fmla="*/ 16 w 661"/>
                  <a:gd name="T91" fmla="*/ 528 h 598"/>
                  <a:gd name="T92" fmla="*/ 24 w 661"/>
                  <a:gd name="T93" fmla="*/ 501 h 598"/>
                  <a:gd name="T94" fmla="*/ 32 w 661"/>
                  <a:gd name="T95" fmla="*/ 477 h 598"/>
                  <a:gd name="T96" fmla="*/ 42 w 661"/>
                  <a:gd name="T97" fmla="*/ 451 h 598"/>
                  <a:gd name="T98" fmla="*/ 54 w 661"/>
                  <a:gd name="T99" fmla="*/ 427 h 598"/>
                  <a:gd name="T100" fmla="*/ 68 w 661"/>
                  <a:gd name="T101" fmla="*/ 403 h 5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661"/>
                  <a:gd name="T154" fmla="*/ 0 h 598"/>
                  <a:gd name="T155" fmla="*/ 661 w 661"/>
                  <a:gd name="T156" fmla="*/ 598 h 5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661" h="598">
                    <a:moveTo>
                      <a:pt x="78" y="391"/>
                    </a:moveTo>
                    <a:lnTo>
                      <a:pt x="78" y="387"/>
                    </a:lnTo>
                    <a:lnTo>
                      <a:pt x="82" y="381"/>
                    </a:lnTo>
                    <a:lnTo>
                      <a:pt x="82" y="375"/>
                    </a:lnTo>
                    <a:lnTo>
                      <a:pt x="86" y="367"/>
                    </a:lnTo>
                    <a:lnTo>
                      <a:pt x="86" y="357"/>
                    </a:lnTo>
                    <a:lnTo>
                      <a:pt x="90" y="349"/>
                    </a:lnTo>
                    <a:lnTo>
                      <a:pt x="90" y="343"/>
                    </a:lnTo>
                    <a:lnTo>
                      <a:pt x="92" y="336"/>
                    </a:lnTo>
                    <a:lnTo>
                      <a:pt x="94" y="330"/>
                    </a:lnTo>
                    <a:lnTo>
                      <a:pt x="96" y="326"/>
                    </a:lnTo>
                    <a:lnTo>
                      <a:pt x="96" y="320"/>
                    </a:lnTo>
                    <a:lnTo>
                      <a:pt x="98" y="314"/>
                    </a:lnTo>
                    <a:lnTo>
                      <a:pt x="98" y="306"/>
                    </a:lnTo>
                    <a:lnTo>
                      <a:pt x="100" y="302"/>
                    </a:lnTo>
                    <a:lnTo>
                      <a:pt x="102" y="294"/>
                    </a:lnTo>
                    <a:lnTo>
                      <a:pt x="104" y="288"/>
                    </a:lnTo>
                    <a:lnTo>
                      <a:pt x="106" y="280"/>
                    </a:lnTo>
                    <a:lnTo>
                      <a:pt x="110" y="274"/>
                    </a:lnTo>
                    <a:lnTo>
                      <a:pt x="110" y="266"/>
                    </a:lnTo>
                    <a:lnTo>
                      <a:pt x="114" y="260"/>
                    </a:lnTo>
                    <a:lnTo>
                      <a:pt x="116" y="252"/>
                    </a:lnTo>
                    <a:lnTo>
                      <a:pt x="120" y="246"/>
                    </a:lnTo>
                    <a:lnTo>
                      <a:pt x="122" y="238"/>
                    </a:lnTo>
                    <a:lnTo>
                      <a:pt x="124" y="232"/>
                    </a:lnTo>
                    <a:lnTo>
                      <a:pt x="128" y="224"/>
                    </a:lnTo>
                    <a:lnTo>
                      <a:pt x="132" y="218"/>
                    </a:lnTo>
                    <a:lnTo>
                      <a:pt x="136" y="210"/>
                    </a:lnTo>
                    <a:lnTo>
                      <a:pt x="138" y="202"/>
                    </a:lnTo>
                    <a:lnTo>
                      <a:pt x="142" y="194"/>
                    </a:lnTo>
                    <a:lnTo>
                      <a:pt x="146" y="188"/>
                    </a:lnTo>
                    <a:lnTo>
                      <a:pt x="150" y="180"/>
                    </a:lnTo>
                    <a:lnTo>
                      <a:pt x="154" y="171"/>
                    </a:lnTo>
                    <a:lnTo>
                      <a:pt x="160" y="163"/>
                    </a:lnTo>
                    <a:lnTo>
                      <a:pt x="164" y="157"/>
                    </a:lnTo>
                    <a:lnTo>
                      <a:pt x="171" y="149"/>
                    </a:lnTo>
                    <a:lnTo>
                      <a:pt x="175" y="143"/>
                    </a:lnTo>
                    <a:lnTo>
                      <a:pt x="181" y="135"/>
                    </a:lnTo>
                    <a:lnTo>
                      <a:pt x="187" y="129"/>
                    </a:lnTo>
                    <a:lnTo>
                      <a:pt x="191" y="121"/>
                    </a:lnTo>
                    <a:lnTo>
                      <a:pt x="199" y="115"/>
                    </a:lnTo>
                    <a:lnTo>
                      <a:pt x="205" y="109"/>
                    </a:lnTo>
                    <a:lnTo>
                      <a:pt x="213" y="103"/>
                    </a:lnTo>
                    <a:lnTo>
                      <a:pt x="217" y="97"/>
                    </a:lnTo>
                    <a:lnTo>
                      <a:pt x="225" y="89"/>
                    </a:lnTo>
                    <a:lnTo>
                      <a:pt x="233" y="83"/>
                    </a:lnTo>
                    <a:lnTo>
                      <a:pt x="241" y="79"/>
                    </a:lnTo>
                    <a:lnTo>
                      <a:pt x="249" y="73"/>
                    </a:lnTo>
                    <a:lnTo>
                      <a:pt x="257" y="67"/>
                    </a:lnTo>
                    <a:lnTo>
                      <a:pt x="265" y="61"/>
                    </a:lnTo>
                    <a:lnTo>
                      <a:pt x="275" y="59"/>
                    </a:lnTo>
                    <a:lnTo>
                      <a:pt x="283" y="53"/>
                    </a:lnTo>
                    <a:lnTo>
                      <a:pt x="293" y="47"/>
                    </a:lnTo>
                    <a:lnTo>
                      <a:pt x="303" y="43"/>
                    </a:lnTo>
                    <a:lnTo>
                      <a:pt x="315" y="41"/>
                    </a:lnTo>
                    <a:lnTo>
                      <a:pt x="325" y="37"/>
                    </a:lnTo>
                    <a:lnTo>
                      <a:pt x="338" y="33"/>
                    </a:lnTo>
                    <a:lnTo>
                      <a:pt x="348" y="31"/>
                    </a:lnTo>
                    <a:lnTo>
                      <a:pt x="362" y="29"/>
                    </a:lnTo>
                    <a:lnTo>
                      <a:pt x="372" y="25"/>
                    </a:lnTo>
                    <a:lnTo>
                      <a:pt x="384" y="23"/>
                    </a:lnTo>
                    <a:lnTo>
                      <a:pt x="394" y="21"/>
                    </a:lnTo>
                    <a:lnTo>
                      <a:pt x="406" y="19"/>
                    </a:lnTo>
                    <a:lnTo>
                      <a:pt x="414" y="14"/>
                    </a:lnTo>
                    <a:lnTo>
                      <a:pt x="426" y="12"/>
                    </a:lnTo>
                    <a:lnTo>
                      <a:pt x="436" y="10"/>
                    </a:lnTo>
                    <a:lnTo>
                      <a:pt x="446" y="10"/>
                    </a:lnTo>
                    <a:lnTo>
                      <a:pt x="454" y="8"/>
                    </a:lnTo>
                    <a:lnTo>
                      <a:pt x="464" y="6"/>
                    </a:lnTo>
                    <a:lnTo>
                      <a:pt x="472" y="6"/>
                    </a:lnTo>
                    <a:lnTo>
                      <a:pt x="482" y="4"/>
                    </a:lnTo>
                    <a:lnTo>
                      <a:pt x="490" y="4"/>
                    </a:lnTo>
                    <a:lnTo>
                      <a:pt x="498" y="2"/>
                    </a:lnTo>
                    <a:lnTo>
                      <a:pt x="507" y="2"/>
                    </a:lnTo>
                    <a:lnTo>
                      <a:pt x="515" y="2"/>
                    </a:lnTo>
                    <a:lnTo>
                      <a:pt x="521" y="2"/>
                    </a:lnTo>
                    <a:lnTo>
                      <a:pt x="529" y="0"/>
                    </a:lnTo>
                    <a:lnTo>
                      <a:pt x="535" y="0"/>
                    </a:lnTo>
                    <a:lnTo>
                      <a:pt x="541" y="0"/>
                    </a:lnTo>
                    <a:lnTo>
                      <a:pt x="549" y="0"/>
                    </a:lnTo>
                    <a:lnTo>
                      <a:pt x="555" y="0"/>
                    </a:lnTo>
                    <a:lnTo>
                      <a:pt x="561" y="0"/>
                    </a:lnTo>
                    <a:lnTo>
                      <a:pt x="567" y="0"/>
                    </a:lnTo>
                    <a:lnTo>
                      <a:pt x="571" y="0"/>
                    </a:lnTo>
                    <a:lnTo>
                      <a:pt x="577" y="0"/>
                    </a:lnTo>
                    <a:lnTo>
                      <a:pt x="581" y="2"/>
                    </a:lnTo>
                    <a:lnTo>
                      <a:pt x="587" y="2"/>
                    </a:lnTo>
                    <a:lnTo>
                      <a:pt x="597" y="4"/>
                    </a:lnTo>
                    <a:lnTo>
                      <a:pt x="605" y="6"/>
                    </a:lnTo>
                    <a:lnTo>
                      <a:pt x="613" y="6"/>
                    </a:lnTo>
                    <a:lnTo>
                      <a:pt x="619" y="8"/>
                    </a:lnTo>
                    <a:lnTo>
                      <a:pt x="625" y="8"/>
                    </a:lnTo>
                    <a:lnTo>
                      <a:pt x="631" y="10"/>
                    </a:lnTo>
                    <a:lnTo>
                      <a:pt x="641" y="14"/>
                    </a:lnTo>
                    <a:lnTo>
                      <a:pt x="649" y="19"/>
                    </a:lnTo>
                    <a:lnTo>
                      <a:pt x="653" y="21"/>
                    </a:lnTo>
                    <a:lnTo>
                      <a:pt x="657" y="25"/>
                    </a:lnTo>
                    <a:lnTo>
                      <a:pt x="659" y="27"/>
                    </a:lnTo>
                    <a:lnTo>
                      <a:pt x="661" y="27"/>
                    </a:lnTo>
                    <a:lnTo>
                      <a:pt x="509" y="493"/>
                    </a:lnTo>
                    <a:lnTo>
                      <a:pt x="505" y="489"/>
                    </a:lnTo>
                    <a:lnTo>
                      <a:pt x="500" y="487"/>
                    </a:lnTo>
                    <a:lnTo>
                      <a:pt x="494" y="485"/>
                    </a:lnTo>
                    <a:lnTo>
                      <a:pt x="488" y="483"/>
                    </a:lnTo>
                    <a:lnTo>
                      <a:pt x="480" y="481"/>
                    </a:lnTo>
                    <a:lnTo>
                      <a:pt x="474" y="481"/>
                    </a:lnTo>
                    <a:lnTo>
                      <a:pt x="466" y="479"/>
                    </a:lnTo>
                    <a:lnTo>
                      <a:pt x="458" y="479"/>
                    </a:lnTo>
                    <a:lnTo>
                      <a:pt x="448" y="475"/>
                    </a:lnTo>
                    <a:lnTo>
                      <a:pt x="438" y="475"/>
                    </a:lnTo>
                    <a:lnTo>
                      <a:pt x="428" y="473"/>
                    </a:lnTo>
                    <a:lnTo>
                      <a:pt x="418" y="471"/>
                    </a:lnTo>
                    <a:lnTo>
                      <a:pt x="414" y="471"/>
                    </a:lnTo>
                    <a:lnTo>
                      <a:pt x="408" y="469"/>
                    </a:lnTo>
                    <a:lnTo>
                      <a:pt x="402" y="469"/>
                    </a:lnTo>
                    <a:lnTo>
                      <a:pt x="398" y="469"/>
                    </a:lnTo>
                    <a:lnTo>
                      <a:pt x="392" y="469"/>
                    </a:lnTo>
                    <a:lnTo>
                      <a:pt x="388" y="467"/>
                    </a:lnTo>
                    <a:lnTo>
                      <a:pt x="382" y="467"/>
                    </a:lnTo>
                    <a:lnTo>
                      <a:pt x="376" y="467"/>
                    </a:lnTo>
                    <a:lnTo>
                      <a:pt x="372" y="467"/>
                    </a:lnTo>
                    <a:lnTo>
                      <a:pt x="366" y="465"/>
                    </a:lnTo>
                    <a:lnTo>
                      <a:pt x="360" y="465"/>
                    </a:lnTo>
                    <a:lnTo>
                      <a:pt x="354" y="465"/>
                    </a:lnTo>
                    <a:lnTo>
                      <a:pt x="350" y="463"/>
                    </a:lnTo>
                    <a:lnTo>
                      <a:pt x="344" y="463"/>
                    </a:lnTo>
                    <a:lnTo>
                      <a:pt x="338" y="463"/>
                    </a:lnTo>
                    <a:lnTo>
                      <a:pt x="333" y="463"/>
                    </a:lnTo>
                    <a:lnTo>
                      <a:pt x="327" y="461"/>
                    </a:lnTo>
                    <a:lnTo>
                      <a:pt x="323" y="461"/>
                    </a:lnTo>
                    <a:lnTo>
                      <a:pt x="317" y="461"/>
                    </a:lnTo>
                    <a:lnTo>
                      <a:pt x="313" y="461"/>
                    </a:lnTo>
                    <a:lnTo>
                      <a:pt x="303" y="461"/>
                    </a:lnTo>
                    <a:lnTo>
                      <a:pt x="295" y="461"/>
                    </a:lnTo>
                    <a:lnTo>
                      <a:pt x="287" y="459"/>
                    </a:lnTo>
                    <a:lnTo>
                      <a:pt x="279" y="459"/>
                    </a:lnTo>
                    <a:lnTo>
                      <a:pt x="271" y="459"/>
                    </a:lnTo>
                    <a:lnTo>
                      <a:pt x="265" y="459"/>
                    </a:lnTo>
                    <a:lnTo>
                      <a:pt x="259" y="459"/>
                    </a:lnTo>
                    <a:lnTo>
                      <a:pt x="253" y="459"/>
                    </a:lnTo>
                    <a:lnTo>
                      <a:pt x="251" y="459"/>
                    </a:lnTo>
                    <a:lnTo>
                      <a:pt x="247" y="459"/>
                    </a:lnTo>
                    <a:lnTo>
                      <a:pt x="239" y="459"/>
                    </a:lnTo>
                    <a:lnTo>
                      <a:pt x="233" y="461"/>
                    </a:lnTo>
                    <a:lnTo>
                      <a:pt x="225" y="461"/>
                    </a:lnTo>
                    <a:lnTo>
                      <a:pt x="219" y="463"/>
                    </a:lnTo>
                    <a:lnTo>
                      <a:pt x="211" y="463"/>
                    </a:lnTo>
                    <a:lnTo>
                      <a:pt x="203" y="465"/>
                    </a:lnTo>
                    <a:lnTo>
                      <a:pt x="195" y="467"/>
                    </a:lnTo>
                    <a:lnTo>
                      <a:pt x="187" y="469"/>
                    </a:lnTo>
                    <a:lnTo>
                      <a:pt x="177" y="471"/>
                    </a:lnTo>
                    <a:lnTo>
                      <a:pt x="169" y="473"/>
                    </a:lnTo>
                    <a:lnTo>
                      <a:pt x="160" y="475"/>
                    </a:lnTo>
                    <a:lnTo>
                      <a:pt x="152" y="479"/>
                    </a:lnTo>
                    <a:lnTo>
                      <a:pt x="142" y="481"/>
                    </a:lnTo>
                    <a:lnTo>
                      <a:pt x="134" y="485"/>
                    </a:lnTo>
                    <a:lnTo>
                      <a:pt x="126" y="489"/>
                    </a:lnTo>
                    <a:lnTo>
                      <a:pt x="118" y="493"/>
                    </a:lnTo>
                    <a:lnTo>
                      <a:pt x="108" y="495"/>
                    </a:lnTo>
                    <a:lnTo>
                      <a:pt x="100" y="501"/>
                    </a:lnTo>
                    <a:lnTo>
                      <a:pt x="92" y="506"/>
                    </a:lnTo>
                    <a:lnTo>
                      <a:pt x="84" y="510"/>
                    </a:lnTo>
                    <a:lnTo>
                      <a:pt x="74" y="516"/>
                    </a:lnTo>
                    <a:lnTo>
                      <a:pt x="66" y="522"/>
                    </a:lnTo>
                    <a:lnTo>
                      <a:pt x="60" y="528"/>
                    </a:lnTo>
                    <a:lnTo>
                      <a:pt x="52" y="534"/>
                    </a:lnTo>
                    <a:lnTo>
                      <a:pt x="44" y="540"/>
                    </a:lnTo>
                    <a:lnTo>
                      <a:pt x="36" y="546"/>
                    </a:lnTo>
                    <a:lnTo>
                      <a:pt x="28" y="554"/>
                    </a:lnTo>
                    <a:lnTo>
                      <a:pt x="24" y="562"/>
                    </a:lnTo>
                    <a:lnTo>
                      <a:pt x="16" y="570"/>
                    </a:lnTo>
                    <a:lnTo>
                      <a:pt x="10" y="578"/>
                    </a:lnTo>
                    <a:lnTo>
                      <a:pt x="6" y="586"/>
                    </a:lnTo>
                    <a:lnTo>
                      <a:pt x="0" y="598"/>
                    </a:lnTo>
                    <a:lnTo>
                      <a:pt x="2" y="588"/>
                    </a:lnTo>
                    <a:lnTo>
                      <a:pt x="4" y="582"/>
                    </a:lnTo>
                    <a:lnTo>
                      <a:pt x="4" y="574"/>
                    </a:lnTo>
                    <a:lnTo>
                      <a:pt x="6" y="568"/>
                    </a:lnTo>
                    <a:lnTo>
                      <a:pt x="8" y="560"/>
                    </a:lnTo>
                    <a:lnTo>
                      <a:pt x="10" y="554"/>
                    </a:lnTo>
                    <a:lnTo>
                      <a:pt x="10" y="546"/>
                    </a:lnTo>
                    <a:lnTo>
                      <a:pt x="12" y="542"/>
                    </a:lnTo>
                    <a:lnTo>
                      <a:pt x="14" y="534"/>
                    </a:lnTo>
                    <a:lnTo>
                      <a:pt x="16" y="528"/>
                    </a:lnTo>
                    <a:lnTo>
                      <a:pt x="18" y="520"/>
                    </a:lnTo>
                    <a:lnTo>
                      <a:pt x="20" y="516"/>
                    </a:lnTo>
                    <a:lnTo>
                      <a:pt x="22" y="508"/>
                    </a:lnTo>
                    <a:lnTo>
                      <a:pt x="24" y="501"/>
                    </a:lnTo>
                    <a:lnTo>
                      <a:pt x="26" y="495"/>
                    </a:lnTo>
                    <a:lnTo>
                      <a:pt x="28" y="489"/>
                    </a:lnTo>
                    <a:lnTo>
                      <a:pt x="30" y="483"/>
                    </a:lnTo>
                    <a:lnTo>
                      <a:pt x="32" y="477"/>
                    </a:lnTo>
                    <a:lnTo>
                      <a:pt x="34" y="469"/>
                    </a:lnTo>
                    <a:lnTo>
                      <a:pt x="36" y="465"/>
                    </a:lnTo>
                    <a:lnTo>
                      <a:pt x="40" y="457"/>
                    </a:lnTo>
                    <a:lnTo>
                      <a:pt x="42" y="451"/>
                    </a:lnTo>
                    <a:lnTo>
                      <a:pt x="46" y="445"/>
                    </a:lnTo>
                    <a:lnTo>
                      <a:pt x="48" y="439"/>
                    </a:lnTo>
                    <a:lnTo>
                      <a:pt x="50" y="433"/>
                    </a:lnTo>
                    <a:lnTo>
                      <a:pt x="54" y="427"/>
                    </a:lnTo>
                    <a:lnTo>
                      <a:pt x="58" y="421"/>
                    </a:lnTo>
                    <a:lnTo>
                      <a:pt x="60" y="415"/>
                    </a:lnTo>
                    <a:lnTo>
                      <a:pt x="64" y="409"/>
                    </a:lnTo>
                    <a:lnTo>
                      <a:pt x="68" y="403"/>
                    </a:lnTo>
                    <a:lnTo>
                      <a:pt x="72" y="397"/>
                    </a:lnTo>
                    <a:lnTo>
                      <a:pt x="78" y="391"/>
                    </a:lnTo>
                    <a:close/>
                  </a:path>
                </a:pathLst>
              </a:custGeom>
              <a:solidFill>
                <a:srgbClr val="D6D4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9232" name="Freeform 19"/>
              <p:cNvSpPr>
                <a:spLocks/>
              </p:cNvSpPr>
              <p:nvPr/>
            </p:nvSpPr>
            <p:spPr bwMode="auto">
              <a:xfrm>
                <a:off x="4786" y="2619"/>
                <a:ext cx="676" cy="599"/>
              </a:xfrm>
              <a:custGeom>
                <a:avLst/>
                <a:gdLst>
                  <a:gd name="T0" fmla="*/ 101 w 676"/>
                  <a:gd name="T1" fmla="*/ 372 h 599"/>
                  <a:gd name="T2" fmla="*/ 109 w 676"/>
                  <a:gd name="T3" fmla="*/ 342 h 599"/>
                  <a:gd name="T4" fmla="*/ 115 w 676"/>
                  <a:gd name="T5" fmla="*/ 320 h 599"/>
                  <a:gd name="T6" fmla="*/ 119 w 676"/>
                  <a:gd name="T7" fmla="*/ 293 h 599"/>
                  <a:gd name="T8" fmla="*/ 129 w 676"/>
                  <a:gd name="T9" fmla="*/ 265 h 599"/>
                  <a:gd name="T10" fmla="*/ 139 w 676"/>
                  <a:gd name="T11" fmla="*/ 237 h 599"/>
                  <a:gd name="T12" fmla="*/ 151 w 676"/>
                  <a:gd name="T13" fmla="*/ 207 h 599"/>
                  <a:gd name="T14" fmla="*/ 165 w 676"/>
                  <a:gd name="T15" fmla="*/ 177 h 599"/>
                  <a:gd name="T16" fmla="*/ 186 w 676"/>
                  <a:gd name="T17" fmla="*/ 149 h 599"/>
                  <a:gd name="T18" fmla="*/ 206 w 676"/>
                  <a:gd name="T19" fmla="*/ 120 h 599"/>
                  <a:gd name="T20" fmla="*/ 232 w 676"/>
                  <a:gd name="T21" fmla="*/ 96 h 599"/>
                  <a:gd name="T22" fmla="*/ 264 w 676"/>
                  <a:gd name="T23" fmla="*/ 72 h 599"/>
                  <a:gd name="T24" fmla="*/ 298 w 676"/>
                  <a:gd name="T25" fmla="*/ 52 h 599"/>
                  <a:gd name="T26" fmla="*/ 340 w 676"/>
                  <a:gd name="T27" fmla="*/ 36 h 599"/>
                  <a:gd name="T28" fmla="*/ 387 w 676"/>
                  <a:gd name="T29" fmla="*/ 24 h 599"/>
                  <a:gd name="T30" fmla="*/ 431 w 676"/>
                  <a:gd name="T31" fmla="*/ 14 h 599"/>
                  <a:gd name="T32" fmla="*/ 471 w 676"/>
                  <a:gd name="T33" fmla="*/ 8 h 599"/>
                  <a:gd name="T34" fmla="*/ 505 w 676"/>
                  <a:gd name="T35" fmla="*/ 4 h 599"/>
                  <a:gd name="T36" fmla="*/ 536 w 676"/>
                  <a:gd name="T37" fmla="*/ 2 h 599"/>
                  <a:gd name="T38" fmla="*/ 564 w 676"/>
                  <a:gd name="T39" fmla="*/ 0 h 599"/>
                  <a:gd name="T40" fmla="*/ 586 w 676"/>
                  <a:gd name="T41" fmla="*/ 0 h 599"/>
                  <a:gd name="T42" fmla="*/ 612 w 676"/>
                  <a:gd name="T43" fmla="*/ 4 h 599"/>
                  <a:gd name="T44" fmla="*/ 640 w 676"/>
                  <a:gd name="T45" fmla="*/ 8 h 599"/>
                  <a:gd name="T46" fmla="*/ 660 w 676"/>
                  <a:gd name="T47" fmla="*/ 16 h 599"/>
                  <a:gd name="T48" fmla="*/ 676 w 676"/>
                  <a:gd name="T49" fmla="*/ 24 h 599"/>
                  <a:gd name="T50" fmla="*/ 489 w 676"/>
                  <a:gd name="T51" fmla="*/ 501 h 599"/>
                  <a:gd name="T52" fmla="*/ 459 w 676"/>
                  <a:gd name="T53" fmla="*/ 489 h 599"/>
                  <a:gd name="T54" fmla="*/ 429 w 676"/>
                  <a:gd name="T55" fmla="*/ 479 h 599"/>
                  <a:gd name="T56" fmla="*/ 395 w 676"/>
                  <a:gd name="T57" fmla="*/ 473 h 599"/>
                  <a:gd name="T58" fmla="*/ 361 w 676"/>
                  <a:gd name="T59" fmla="*/ 466 h 599"/>
                  <a:gd name="T60" fmla="*/ 326 w 676"/>
                  <a:gd name="T61" fmla="*/ 462 h 599"/>
                  <a:gd name="T62" fmla="*/ 294 w 676"/>
                  <a:gd name="T63" fmla="*/ 462 h 599"/>
                  <a:gd name="T64" fmla="*/ 268 w 676"/>
                  <a:gd name="T65" fmla="*/ 462 h 599"/>
                  <a:gd name="T66" fmla="*/ 242 w 676"/>
                  <a:gd name="T67" fmla="*/ 466 h 599"/>
                  <a:gd name="T68" fmla="*/ 208 w 676"/>
                  <a:gd name="T69" fmla="*/ 471 h 599"/>
                  <a:gd name="T70" fmla="*/ 174 w 676"/>
                  <a:gd name="T71" fmla="*/ 479 h 599"/>
                  <a:gd name="T72" fmla="*/ 137 w 676"/>
                  <a:gd name="T73" fmla="*/ 489 h 599"/>
                  <a:gd name="T74" fmla="*/ 101 w 676"/>
                  <a:gd name="T75" fmla="*/ 505 h 599"/>
                  <a:gd name="T76" fmla="*/ 67 w 676"/>
                  <a:gd name="T77" fmla="*/ 525 h 599"/>
                  <a:gd name="T78" fmla="*/ 37 w 676"/>
                  <a:gd name="T79" fmla="*/ 549 h 599"/>
                  <a:gd name="T80" fmla="*/ 11 w 676"/>
                  <a:gd name="T81" fmla="*/ 579 h 599"/>
                  <a:gd name="T82" fmla="*/ 4 w 676"/>
                  <a:gd name="T83" fmla="*/ 583 h 599"/>
                  <a:gd name="T84" fmla="*/ 11 w 676"/>
                  <a:gd name="T85" fmla="*/ 555 h 599"/>
                  <a:gd name="T86" fmla="*/ 21 w 676"/>
                  <a:gd name="T87" fmla="*/ 529 h 599"/>
                  <a:gd name="T88" fmla="*/ 31 w 676"/>
                  <a:gd name="T89" fmla="*/ 501 h 599"/>
                  <a:gd name="T90" fmla="*/ 43 w 676"/>
                  <a:gd name="T91" fmla="*/ 475 h 599"/>
                  <a:gd name="T92" fmla="*/ 55 w 676"/>
                  <a:gd name="T93" fmla="*/ 450 h 599"/>
                  <a:gd name="T94" fmla="*/ 71 w 676"/>
                  <a:gd name="T95" fmla="*/ 424 h 599"/>
                  <a:gd name="T96" fmla="*/ 87 w 676"/>
                  <a:gd name="T97" fmla="*/ 400 h 5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76"/>
                  <a:gd name="T148" fmla="*/ 0 h 599"/>
                  <a:gd name="T149" fmla="*/ 676 w 676"/>
                  <a:gd name="T150" fmla="*/ 599 h 5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76" h="599">
                    <a:moveTo>
                      <a:pt x="95" y="390"/>
                    </a:moveTo>
                    <a:lnTo>
                      <a:pt x="97" y="384"/>
                    </a:lnTo>
                    <a:lnTo>
                      <a:pt x="99" y="380"/>
                    </a:lnTo>
                    <a:lnTo>
                      <a:pt x="101" y="372"/>
                    </a:lnTo>
                    <a:lnTo>
                      <a:pt x="103" y="366"/>
                    </a:lnTo>
                    <a:lnTo>
                      <a:pt x="105" y="356"/>
                    </a:lnTo>
                    <a:lnTo>
                      <a:pt x="107" y="346"/>
                    </a:lnTo>
                    <a:lnTo>
                      <a:pt x="109" y="342"/>
                    </a:lnTo>
                    <a:lnTo>
                      <a:pt x="111" y="336"/>
                    </a:lnTo>
                    <a:lnTo>
                      <a:pt x="111" y="330"/>
                    </a:lnTo>
                    <a:lnTo>
                      <a:pt x="113" y="326"/>
                    </a:lnTo>
                    <a:lnTo>
                      <a:pt x="115" y="320"/>
                    </a:lnTo>
                    <a:lnTo>
                      <a:pt x="117" y="312"/>
                    </a:lnTo>
                    <a:lnTo>
                      <a:pt x="117" y="305"/>
                    </a:lnTo>
                    <a:lnTo>
                      <a:pt x="119" y="299"/>
                    </a:lnTo>
                    <a:lnTo>
                      <a:pt x="119" y="293"/>
                    </a:lnTo>
                    <a:lnTo>
                      <a:pt x="121" y="285"/>
                    </a:lnTo>
                    <a:lnTo>
                      <a:pt x="123" y="279"/>
                    </a:lnTo>
                    <a:lnTo>
                      <a:pt x="127" y="273"/>
                    </a:lnTo>
                    <a:lnTo>
                      <a:pt x="129" y="265"/>
                    </a:lnTo>
                    <a:lnTo>
                      <a:pt x="131" y="259"/>
                    </a:lnTo>
                    <a:lnTo>
                      <a:pt x="133" y="251"/>
                    </a:lnTo>
                    <a:lnTo>
                      <a:pt x="135" y="245"/>
                    </a:lnTo>
                    <a:lnTo>
                      <a:pt x="139" y="237"/>
                    </a:lnTo>
                    <a:lnTo>
                      <a:pt x="141" y="229"/>
                    </a:lnTo>
                    <a:lnTo>
                      <a:pt x="145" y="223"/>
                    </a:lnTo>
                    <a:lnTo>
                      <a:pt x="149" y="215"/>
                    </a:lnTo>
                    <a:lnTo>
                      <a:pt x="151" y="207"/>
                    </a:lnTo>
                    <a:lnTo>
                      <a:pt x="155" y="201"/>
                    </a:lnTo>
                    <a:lnTo>
                      <a:pt x="157" y="193"/>
                    </a:lnTo>
                    <a:lnTo>
                      <a:pt x="163" y="187"/>
                    </a:lnTo>
                    <a:lnTo>
                      <a:pt x="165" y="177"/>
                    </a:lnTo>
                    <a:lnTo>
                      <a:pt x="169" y="171"/>
                    </a:lnTo>
                    <a:lnTo>
                      <a:pt x="176" y="165"/>
                    </a:lnTo>
                    <a:lnTo>
                      <a:pt x="182" y="157"/>
                    </a:lnTo>
                    <a:lnTo>
                      <a:pt x="186" y="149"/>
                    </a:lnTo>
                    <a:lnTo>
                      <a:pt x="190" y="142"/>
                    </a:lnTo>
                    <a:lnTo>
                      <a:pt x="196" y="134"/>
                    </a:lnTo>
                    <a:lnTo>
                      <a:pt x="202" y="128"/>
                    </a:lnTo>
                    <a:lnTo>
                      <a:pt x="206" y="120"/>
                    </a:lnTo>
                    <a:lnTo>
                      <a:pt x="214" y="114"/>
                    </a:lnTo>
                    <a:lnTo>
                      <a:pt x="220" y="108"/>
                    </a:lnTo>
                    <a:lnTo>
                      <a:pt x="228" y="102"/>
                    </a:lnTo>
                    <a:lnTo>
                      <a:pt x="232" y="96"/>
                    </a:lnTo>
                    <a:lnTo>
                      <a:pt x="240" y="88"/>
                    </a:lnTo>
                    <a:lnTo>
                      <a:pt x="248" y="84"/>
                    </a:lnTo>
                    <a:lnTo>
                      <a:pt x="256" y="78"/>
                    </a:lnTo>
                    <a:lnTo>
                      <a:pt x="264" y="72"/>
                    </a:lnTo>
                    <a:lnTo>
                      <a:pt x="272" y="66"/>
                    </a:lnTo>
                    <a:lnTo>
                      <a:pt x="282" y="62"/>
                    </a:lnTo>
                    <a:lnTo>
                      <a:pt x="290" y="58"/>
                    </a:lnTo>
                    <a:lnTo>
                      <a:pt x="298" y="52"/>
                    </a:lnTo>
                    <a:lnTo>
                      <a:pt x="308" y="48"/>
                    </a:lnTo>
                    <a:lnTo>
                      <a:pt x="318" y="42"/>
                    </a:lnTo>
                    <a:lnTo>
                      <a:pt x="330" y="40"/>
                    </a:lnTo>
                    <a:lnTo>
                      <a:pt x="340" y="36"/>
                    </a:lnTo>
                    <a:lnTo>
                      <a:pt x="351" y="32"/>
                    </a:lnTo>
                    <a:lnTo>
                      <a:pt x="363" y="30"/>
                    </a:lnTo>
                    <a:lnTo>
                      <a:pt x="375" y="28"/>
                    </a:lnTo>
                    <a:lnTo>
                      <a:pt x="387" y="24"/>
                    </a:lnTo>
                    <a:lnTo>
                      <a:pt x="397" y="22"/>
                    </a:lnTo>
                    <a:lnTo>
                      <a:pt x="409" y="20"/>
                    </a:lnTo>
                    <a:lnTo>
                      <a:pt x="421" y="18"/>
                    </a:lnTo>
                    <a:lnTo>
                      <a:pt x="431" y="14"/>
                    </a:lnTo>
                    <a:lnTo>
                      <a:pt x="441" y="12"/>
                    </a:lnTo>
                    <a:lnTo>
                      <a:pt x="451" y="10"/>
                    </a:lnTo>
                    <a:lnTo>
                      <a:pt x="461" y="10"/>
                    </a:lnTo>
                    <a:lnTo>
                      <a:pt x="471" y="8"/>
                    </a:lnTo>
                    <a:lnTo>
                      <a:pt x="479" y="8"/>
                    </a:lnTo>
                    <a:lnTo>
                      <a:pt x="487" y="6"/>
                    </a:lnTo>
                    <a:lnTo>
                      <a:pt x="497" y="4"/>
                    </a:lnTo>
                    <a:lnTo>
                      <a:pt x="505" y="4"/>
                    </a:lnTo>
                    <a:lnTo>
                      <a:pt x="514" y="2"/>
                    </a:lnTo>
                    <a:lnTo>
                      <a:pt x="522" y="2"/>
                    </a:lnTo>
                    <a:lnTo>
                      <a:pt x="530" y="2"/>
                    </a:lnTo>
                    <a:lnTo>
                      <a:pt x="536" y="2"/>
                    </a:lnTo>
                    <a:lnTo>
                      <a:pt x="544" y="0"/>
                    </a:lnTo>
                    <a:lnTo>
                      <a:pt x="550" y="0"/>
                    </a:lnTo>
                    <a:lnTo>
                      <a:pt x="558" y="0"/>
                    </a:lnTo>
                    <a:lnTo>
                      <a:pt x="564" y="0"/>
                    </a:lnTo>
                    <a:lnTo>
                      <a:pt x="570" y="0"/>
                    </a:lnTo>
                    <a:lnTo>
                      <a:pt x="576" y="0"/>
                    </a:lnTo>
                    <a:lnTo>
                      <a:pt x="582" y="0"/>
                    </a:lnTo>
                    <a:lnTo>
                      <a:pt x="586" y="0"/>
                    </a:lnTo>
                    <a:lnTo>
                      <a:pt x="592" y="0"/>
                    </a:lnTo>
                    <a:lnTo>
                      <a:pt x="598" y="2"/>
                    </a:lnTo>
                    <a:lnTo>
                      <a:pt x="602" y="2"/>
                    </a:lnTo>
                    <a:lnTo>
                      <a:pt x="612" y="4"/>
                    </a:lnTo>
                    <a:lnTo>
                      <a:pt x="622" y="6"/>
                    </a:lnTo>
                    <a:lnTo>
                      <a:pt x="628" y="6"/>
                    </a:lnTo>
                    <a:lnTo>
                      <a:pt x="636" y="8"/>
                    </a:lnTo>
                    <a:lnTo>
                      <a:pt x="640" y="8"/>
                    </a:lnTo>
                    <a:lnTo>
                      <a:pt x="648" y="10"/>
                    </a:lnTo>
                    <a:lnTo>
                      <a:pt x="652" y="12"/>
                    </a:lnTo>
                    <a:lnTo>
                      <a:pt x="656" y="14"/>
                    </a:lnTo>
                    <a:lnTo>
                      <a:pt x="660" y="16"/>
                    </a:lnTo>
                    <a:lnTo>
                      <a:pt x="664" y="18"/>
                    </a:lnTo>
                    <a:lnTo>
                      <a:pt x="670" y="20"/>
                    </a:lnTo>
                    <a:lnTo>
                      <a:pt x="674" y="24"/>
                    </a:lnTo>
                    <a:lnTo>
                      <a:pt x="676" y="24"/>
                    </a:lnTo>
                    <a:lnTo>
                      <a:pt x="676" y="26"/>
                    </a:lnTo>
                    <a:lnTo>
                      <a:pt x="501" y="509"/>
                    </a:lnTo>
                    <a:lnTo>
                      <a:pt x="495" y="505"/>
                    </a:lnTo>
                    <a:lnTo>
                      <a:pt x="489" y="501"/>
                    </a:lnTo>
                    <a:lnTo>
                      <a:pt x="481" y="499"/>
                    </a:lnTo>
                    <a:lnTo>
                      <a:pt x="475" y="495"/>
                    </a:lnTo>
                    <a:lnTo>
                      <a:pt x="467" y="491"/>
                    </a:lnTo>
                    <a:lnTo>
                      <a:pt x="459" y="489"/>
                    </a:lnTo>
                    <a:lnTo>
                      <a:pt x="453" y="485"/>
                    </a:lnTo>
                    <a:lnTo>
                      <a:pt x="445" y="485"/>
                    </a:lnTo>
                    <a:lnTo>
                      <a:pt x="437" y="481"/>
                    </a:lnTo>
                    <a:lnTo>
                      <a:pt x="429" y="479"/>
                    </a:lnTo>
                    <a:lnTo>
                      <a:pt x="421" y="477"/>
                    </a:lnTo>
                    <a:lnTo>
                      <a:pt x="411" y="475"/>
                    </a:lnTo>
                    <a:lnTo>
                      <a:pt x="403" y="473"/>
                    </a:lnTo>
                    <a:lnTo>
                      <a:pt x="395" y="473"/>
                    </a:lnTo>
                    <a:lnTo>
                      <a:pt x="387" y="471"/>
                    </a:lnTo>
                    <a:lnTo>
                      <a:pt x="379" y="468"/>
                    </a:lnTo>
                    <a:lnTo>
                      <a:pt x="369" y="466"/>
                    </a:lnTo>
                    <a:lnTo>
                      <a:pt x="361" y="466"/>
                    </a:lnTo>
                    <a:lnTo>
                      <a:pt x="351" y="464"/>
                    </a:lnTo>
                    <a:lnTo>
                      <a:pt x="343" y="464"/>
                    </a:lnTo>
                    <a:lnTo>
                      <a:pt x="334" y="462"/>
                    </a:lnTo>
                    <a:lnTo>
                      <a:pt x="326" y="462"/>
                    </a:lnTo>
                    <a:lnTo>
                      <a:pt x="318" y="462"/>
                    </a:lnTo>
                    <a:lnTo>
                      <a:pt x="310" y="462"/>
                    </a:lnTo>
                    <a:lnTo>
                      <a:pt x="302" y="462"/>
                    </a:lnTo>
                    <a:lnTo>
                      <a:pt x="294" y="462"/>
                    </a:lnTo>
                    <a:lnTo>
                      <a:pt x="288" y="462"/>
                    </a:lnTo>
                    <a:lnTo>
                      <a:pt x="282" y="462"/>
                    </a:lnTo>
                    <a:lnTo>
                      <a:pt x="274" y="462"/>
                    </a:lnTo>
                    <a:lnTo>
                      <a:pt x="268" y="462"/>
                    </a:lnTo>
                    <a:lnTo>
                      <a:pt x="262" y="464"/>
                    </a:lnTo>
                    <a:lnTo>
                      <a:pt x="258" y="464"/>
                    </a:lnTo>
                    <a:lnTo>
                      <a:pt x="250" y="464"/>
                    </a:lnTo>
                    <a:lnTo>
                      <a:pt x="242" y="466"/>
                    </a:lnTo>
                    <a:lnTo>
                      <a:pt x="234" y="466"/>
                    </a:lnTo>
                    <a:lnTo>
                      <a:pt x="226" y="468"/>
                    </a:lnTo>
                    <a:lnTo>
                      <a:pt x="218" y="468"/>
                    </a:lnTo>
                    <a:lnTo>
                      <a:pt x="208" y="471"/>
                    </a:lnTo>
                    <a:lnTo>
                      <a:pt x="200" y="473"/>
                    </a:lnTo>
                    <a:lnTo>
                      <a:pt x="192" y="475"/>
                    </a:lnTo>
                    <a:lnTo>
                      <a:pt x="182" y="477"/>
                    </a:lnTo>
                    <a:lnTo>
                      <a:pt x="174" y="479"/>
                    </a:lnTo>
                    <a:lnTo>
                      <a:pt x="163" y="481"/>
                    </a:lnTo>
                    <a:lnTo>
                      <a:pt x="155" y="485"/>
                    </a:lnTo>
                    <a:lnTo>
                      <a:pt x="145" y="487"/>
                    </a:lnTo>
                    <a:lnTo>
                      <a:pt x="137" y="489"/>
                    </a:lnTo>
                    <a:lnTo>
                      <a:pt x="129" y="493"/>
                    </a:lnTo>
                    <a:lnTo>
                      <a:pt x="119" y="497"/>
                    </a:lnTo>
                    <a:lnTo>
                      <a:pt x="111" y="499"/>
                    </a:lnTo>
                    <a:lnTo>
                      <a:pt x="101" y="505"/>
                    </a:lnTo>
                    <a:lnTo>
                      <a:pt x="93" y="509"/>
                    </a:lnTo>
                    <a:lnTo>
                      <a:pt x="85" y="513"/>
                    </a:lnTo>
                    <a:lnTo>
                      <a:pt x="75" y="519"/>
                    </a:lnTo>
                    <a:lnTo>
                      <a:pt x="67" y="525"/>
                    </a:lnTo>
                    <a:lnTo>
                      <a:pt x="59" y="529"/>
                    </a:lnTo>
                    <a:lnTo>
                      <a:pt x="53" y="537"/>
                    </a:lnTo>
                    <a:lnTo>
                      <a:pt x="43" y="541"/>
                    </a:lnTo>
                    <a:lnTo>
                      <a:pt x="37" y="549"/>
                    </a:lnTo>
                    <a:lnTo>
                      <a:pt x="29" y="555"/>
                    </a:lnTo>
                    <a:lnTo>
                      <a:pt x="23" y="563"/>
                    </a:lnTo>
                    <a:lnTo>
                      <a:pt x="17" y="571"/>
                    </a:lnTo>
                    <a:lnTo>
                      <a:pt x="11" y="579"/>
                    </a:lnTo>
                    <a:lnTo>
                      <a:pt x="4" y="589"/>
                    </a:lnTo>
                    <a:lnTo>
                      <a:pt x="0" y="599"/>
                    </a:lnTo>
                    <a:lnTo>
                      <a:pt x="2" y="589"/>
                    </a:lnTo>
                    <a:lnTo>
                      <a:pt x="4" y="583"/>
                    </a:lnTo>
                    <a:lnTo>
                      <a:pt x="4" y="575"/>
                    </a:lnTo>
                    <a:lnTo>
                      <a:pt x="7" y="569"/>
                    </a:lnTo>
                    <a:lnTo>
                      <a:pt x="9" y="563"/>
                    </a:lnTo>
                    <a:lnTo>
                      <a:pt x="11" y="555"/>
                    </a:lnTo>
                    <a:lnTo>
                      <a:pt x="13" y="549"/>
                    </a:lnTo>
                    <a:lnTo>
                      <a:pt x="17" y="543"/>
                    </a:lnTo>
                    <a:lnTo>
                      <a:pt x="17" y="535"/>
                    </a:lnTo>
                    <a:lnTo>
                      <a:pt x="21" y="529"/>
                    </a:lnTo>
                    <a:lnTo>
                      <a:pt x="23" y="521"/>
                    </a:lnTo>
                    <a:lnTo>
                      <a:pt x="25" y="515"/>
                    </a:lnTo>
                    <a:lnTo>
                      <a:pt x="29" y="509"/>
                    </a:lnTo>
                    <a:lnTo>
                      <a:pt x="31" y="501"/>
                    </a:lnTo>
                    <a:lnTo>
                      <a:pt x="33" y="495"/>
                    </a:lnTo>
                    <a:lnTo>
                      <a:pt x="37" y="489"/>
                    </a:lnTo>
                    <a:lnTo>
                      <a:pt x="41" y="483"/>
                    </a:lnTo>
                    <a:lnTo>
                      <a:pt x="43" y="475"/>
                    </a:lnTo>
                    <a:lnTo>
                      <a:pt x="45" y="468"/>
                    </a:lnTo>
                    <a:lnTo>
                      <a:pt x="49" y="462"/>
                    </a:lnTo>
                    <a:lnTo>
                      <a:pt x="53" y="456"/>
                    </a:lnTo>
                    <a:lnTo>
                      <a:pt x="55" y="450"/>
                    </a:lnTo>
                    <a:lnTo>
                      <a:pt x="59" y="444"/>
                    </a:lnTo>
                    <a:lnTo>
                      <a:pt x="63" y="438"/>
                    </a:lnTo>
                    <a:lnTo>
                      <a:pt x="67" y="432"/>
                    </a:lnTo>
                    <a:lnTo>
                      <a:pt x="71" y="424"/>
                    </a:lnTo>
                    <a:lnTo>
                      <a:pt x="73" y="420"/>
                    </a:lnTo>
                    <a:lnTo>
                      <a:pt x="79" y="414"/>
                    </a:lnTo>
                    <a:lnTo>
                      <a:pt x="81" y="408"/>
                    </a:lnTo>
                    <a:lnTo>
                      <a:pt x="87" y="400"/>
                    </a:lnTo>
                    <a:lnTo>
                      <a:pt x="91" y="396"/>
                    </a:lnTo>
                    <a:lnTo>
                      <a:pt x="95" y="390"/>
                    </a:lnTo>
                    <a:close/>
                  </a:path>
                </a:pathLst>
              </a:custGeom>
              <a:solidFill>
                <a:srgbClr val="EBEB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9233" name="Freeform 20"/>
              <p:cNvSpPr>
                <a:spLocks/>
              </p:cNvSpPr>
              <p:nvPr/>
            </p:nvSpPr>
            <p:spPr bwMode="auto">
              <a:xfrm>
                <a:off x="4376" y="2444"/>
                <a:ext cx="646" cy="585"/>
              </a:xfrm>
              <a:custGeom>
                <a:avLst/>
                <a:gdLst>
                  <a:gd name="T0" fmla="*/ 628 w 646"/>
                  <a:gd name="T1" fmla="*/ 350 h 585"/>
                  <a:gd name="T2" fmla="*/ 622 w 646"/>
                  <a:gd name="T3" fmla="*/ 332 h 585"/>
                  <a:gd name="T4" fmla="*/ 614 w 646"/>
                  <a:gd name="T5" fmla="*/ 305 h 585"/>
                  <a:gd name="T6" fmla="*/ 608 w 646"/>
                  <a:gd name="T7" fmla="*/ 289 h 585"/>
                  <a:gd name="T8" fmla="*/ 602 w 646"/>
                  <a:gd name="T9" fmla="*/ 273 h 585"/>
                  <a:gd name="T10" fmla="*/ 594 w 646"/>
                  <a:gd name="T11" fmla="*/ 255 h 585"/>
                  <a:gd name="T12" fmla="*/ 586 w 646"/>
                  <a:gd name="T13" fmla="*/ 237 h 585"/>
                  <a:gd name="T14" fmla="*/ 573 w 646"/>
                  <a:gd name="T15" fmla="*/ 217 h 585"/>
                  <a:gd name="T16" fmla="*/ 561 w 646"/>
                  <a:gd name="T17" fmla="*/ 199 h 585"/>
                  <a:gd name="T18" fmla="*/ 547 w 646"/>
                  <a:gd name="T19" fmla="*/ 179 h 585"/>
                  <a:gd name="T20" fmla="*/ 533 w 646"/>
                  <a:gd name="T21" fmla="*/ 161 h 585"/>
                  <a:gd name="T22" fmla="*/ 517 w 646"/>
                  <a:gd name="T23" fmla="*/ 140 h 585"/>
                  <a:gd name="T24" fmla="*/ 499 w 646"/>
                  <a:gd name="T25" fmla="*/ 120 h 585"/>
                  <a:gd name="T26" fmla="*/ 479 w 646"/>
                  <a:gd name="T27" fmla="*/ 104 h 585"/>
                  <a:gd name="T28" fmla="*/ 459 w 646"/>
                  <a:gd name="T29" fmla="*/ 86 h 585"/>
                  <a:gd name="T30" fmla="*/ 435 w 646"/>
                  <a:gd name="T31" fmla="*/ 70 h 585"/>
                  <a:gd name="T32" fmla="*/ 410 w 646"/>
                  <a:gd name="T33" fmla="*/ 56 h 585"/>
                  <a:gd name="T34" fmla="*/ 382 w 646"/>
                  <a:gd name="T35" fmla="*/ 44 h 585"/>
                  <a:gd name="T36" fmla="*/ 356 w 646"/>
                  <a:gd name="T37" fmla="*/ 32 h 585"/>
                  <a:gd name="T38" fmla="*/ 330 w 646"/>
                  <a:gd name="T39" fmla="*/ 24 h 585"/>
                  <a:gd name="T40" fmla="*/ 306 w 646"/>
                  <a:gd name="T41" fmla="*/ 16 h 585"/>
                  <a:gd name="T42" fmla="*/ 282 w 646"/>
                  <a:gd name="T43" fmla="*/ 10 h 585"/>
                  <a:gd name="T44" fmla="*/ 260 w 646"/>
                  <a:gd name="T45" fmla="*/ 6 h 585"/>
                  <a:gd name="T46" fmla="*/ 237 w 646"/>
                  <a:gd name="T47" fmla="*/ 2 h 585"/>
                  <a:gd name="T48" fmla="*/ 215 w 646"/>
                  <a:gd name="T49" fmla="*/ 0 h 585"/>
                  <a:gd name="T50" fmla="*/ 197 w 646"/>
                  <a:gd name="T51" fmla="*/ 0 h 585"/>
                  <a:gd name="T52" fmla="*/ 179 w 646"/>
                  <a:gd name="T53" fmla="*/ 0 h 585"/>
                  <a:gd name="T54" fmla="*/ 163 w 646"/>
                  <a:gd name="T55" fmla="*/ 2 h 585"/>
                  <a:gd name="T56" fmla="*/ 147 w 646"/>
                  <a:gd name="T57" fmla="*/ 2 h 585"/>
                  <a:gd name="T58" fmla="*/ 129 w 646"/>
                  <a:gd name="T59" fmla="*/ 6 h 585"/>
                  <a:gd name="T60" fmla="*/ 105 w 646"/>
                  <a:gd name="T61" fmla="*/ 10 h 585"/>
                  <a:gd name="T62" fmla="*/ 89 w 646"/>
                  <a:gd name="T63" fmla="*/ 16 h 585"/>
                  <a:gd name="T64" fmla="*/ 72 w 646"/>
                  <a:gd name="T65" fmla="*/ 22 h 585"/>
                  <a:gd name="T66" fmla="*/ 20 w 646"/>
                  <a:gd name="T67" fmla="*/ 474 h 585"/>
                  <a:gd name="T68" fmla="*/ 40 w 646"/>
                  <a:gd name="T69" fmla="*/ 474 h 585"/>
                  <a:gd name="T70" fmla="*/ 60 w 646"/>
                  <a:gd name="T71" fmla="*/ 478 h 585"/>
                  <a:gd name="T72" fmla="*/ 83 w 646"/>
                  <a:gd name="T73" fmla="*/ 483 h 585"/>
                  <a:gd name="T74" fmla="*/ 109 w 646"/>
                  <a:gd name="T75" fmla="*/ 489 h 585"/>
                  <a:gd name="T76" fmla="*/ 139 w 646"/>
                  <a:gd name="T77" fmla="*/ 497 h 585"/>
                  <a:gd name="T78" fmla="*/ 155 w 646"/>
                  <a:gd name="T79" fmla="*/ 503 h 585"/>
                  <a:gd name="T80" fmla="*/ 173 w 646"/>
                  <a:gd name="T81" fmla="*/ 509 h 585"/>
                  <a:gd name="T82" fmla="*/ 189 w 646"/>
                  <a:gd name="T83" fmla="*/ 517 h 585"/>
                  <a:gd name="T84" fmla="*/ 209 w 646"/>
                  <a:gd name="T85" fmla="*/ 527 h 585"/>
                  <a:gd name="T86" fmla="*/ 225 w 646"/>
                  <a:gd name="T87" fmla="*/ 533 h 585"/>
                  <a:gd name="T88" fmla="*/ 241 w 646"/>
                  <a:gd name="T89" fmla="*/ 541 h 585"/>
                  <a:gd name="T90" fmla="*/ 260 w 646"/>
                  <a:gd name="T91" fmla="*/ 549 h 585"/>
                  <a:gd name="T92" fmla="*/ 284 w 646"/>
                  <a:gd name="T93" fmla="*/ 559 h 585"/>
                  <a:gd name="T94" fmla="*/ 300 w 646"/>
                  <a:gd name="T95" fmla="*/ 565 h 585"/>
                  <a:gd name="T96" fmla="*/ 322 w 646"/>
                  <a:gd name="T97" fmla="*/ 573 h 585"/>
                  <a:gd name="T98" fmla="*/ 338 w 646"/>
                  <a:gd name="T99" fmla="*/ 577 h 585"/>
                  <a:gd name="T100" fmla="*/ 354 w 646"/>
                  <a:gd name="T101" fmla="*/ 581 h 585"/>
                  <a:gd name="T102" fmla="*/ 366 w 646"/>
                  <a:gd name="T103" fmla="*/ 583 h 585"/>
                  <a:gd name="T104" fmla="*/ 384 w 646"/>
                  <a:gd name="T105" fmla="*/ 583 h 585"/>
                  <a:gd name="T106" fmla="*/ 402 w 646"/>
                  <a:gd name="T107" fmla="*/ 575 h 585"/>
                  <a:gd name="T108" fmla="*/ 421 w 646"/>
                  <a:gd name="T109" fmla="*/ 569 h 585"/>
                  <a:gd name="T110" fmla="*/ 439 w 646"/>
                  <a:gd name="T111" fmla="*/ 557 h 585"/>
                  <a:gd name="T112" fmla="*/ 457 w 646"/>
                  <a:gd name="T113" fmla="*/ 547 h 585"/>
                  <a:gd name="T114" fmla="*/ 475 w 646"/>
                  <a:gd name="T115" fmla="*/ 537 h 585"/>
                  <a:gd name="T116" fmla="*/ 491 w 646"/>
                  <a:gd name="T117" fmla="*/ 527 h 585"/>
                  <a:gd name="T118" fmla="*/ 513 w 646"/>
                  <a:gd name="T119" fmla="*/ 509 h 585"/>
                  <a:gd name="T120" fmla="*/ 523 w 646"/>
                  <a:gd name="T121" fmla="*/ 505 h 585"/>
                  <a:gd name="T122" fmla="*/ 630 w 646"/>
                  <a:gd name="T123" fmla="*/ 360 h 5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46"/>
                  <a:gd name="T187" fmla="*/ 0 h 585"/>
                  <a:gd name="T188" fmla="*/ 646 w 646"/>
                  <a:gd name="T189" fmla="*/ 585 h 5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46" h="585">
                    <a:moveTo>
                      <a:pt x="630" y="360"/>
                    </a:moveTo>
                    <a:lnTo>
                      <a:pt x="630" y="358"/>
                    </a:lnTo>
                    <a:lnTo>
                      <a:pt x="628" y="350"/>
                    </a:lnTo>
                    <a:lnTo>
                      <a:pt x="626" y="344"/>
                    </a:lnTo>
                    <a:lnTo>
                      <a:pt x="624" y="338"/>
                    </a:lnTo>
                    <a:lnTo>
                      <a:pt x="622" y="332"/>
                    </a:lnTo>
                    <a:lnTo>
                      <a:pt x="620" y="324"/>
                    </a:lnTo>
                    <a:lnTo>
                      <a:pt x="616" y="313"/>
                    </a:lnTo>
                    <a:lnTo>
                      <a:pt x="614" y="305"/>
                    </a:lnTo>
                    <a:lnTo>
                      <a:pt x="612" y="299"/>
                    </a:lnTo>
                    <a:lnTo>
                      <a:pt x="610" y="295"/>
                    </a:lnTo>
                    <a:lnTo>
                      <a:pt x="608" y="289"/>
                    </a:lnTo>
                    <a:lnTo>
                      <a:pt x="606" y="285"/>
                    </a:lnTo>
                    <a:lnTo>
                      <a:pt x="604" y="277"/>
                    </a:lnTo>
                    <a:lnTo>
                      <a:pt x="602" y="273"/>
                    </a:lnTo>
                    <a:lnTo>
                      <a:pt x="598" y="267"/>
                    </a:lnTo>
                    <a:lnTo>
                      <a:pt x="596" y="261"/>
                    </a:lnTo>
                    <a:lnTo>
                      <a:pt x="594" y="255"/>
                    </a:lnTo>
                    <a:lnTo>
                      <a:pt x="592" y="249"/>
                    </a:lnTo>
                    <a:lnTo>
                      <a:pt x="588" y="243"/>
                    </a:lnTo>
                    <a:lnTo>
                      <a:pt x="586" y="237"/>
                    </a:lnTo>
                    <a:lnTo>
                      <a:pt x="579" y="231"/>
                    </a:lnTo>
                    <a:lnTo>
                      <a:pt x="577" y="225"/>
                    </a:lnTo>
                    <a:lnTo>
                      <a:pt x="573" y="217"/>
                    </a:lnTo>
                    <a:lnTo>
                      <a:pt x="569" y="211"/>
                    </a:lnTo>
                    <a:lnTo>
                      <a:pt x="565" y="205"/>
                    </a:lnTo>
                    <a:lnTo>
                      <a:pt x="561" y="199"/>
                    </a:lnTo>
                    <a:lnTo>
                      <a:pt x="557" y="191"/>
                    </a:lnTo>
                    <a:lnTo>
                      <a:pt x="553" y="185"/>
                    </a:lnTo>
                    <a:lnTo>
                      <a:pt x="547" y="179"/>
                    </a:lnTo>
                    <a:lnTo>
                      <a:pt x="543" y="173"/>
                    </a:lnTo>
                    <a:lnTo>
                      <a:pt x="539" y="165"/>
                    </a:lnTo>
                    <a:lnTo>
                      <a:pt x="533" y="161"/>
                    </a:lnTo>
                    <a:lnTo>
                      <a:pt x="527" y="152"/>
                    </a:lnTo>
                    <a:lnTo>
                      <a:pt x="523" y="146"/>
                    </a:lnTo>
                    <a:lnTo>
                      <a:pt x="517" y="140"/>
                    </a:lnTo>
                    <a:lnTo>
                      <a:pt x="513" y="134"/>
                    </a:lnTo>
                    <a:lnTo>
                      <a:pt x="505" y="128"/>
                    </a:lnTo>
                    <a:lnTo>
                      <a:pt x="499" y="120"/>
                    </a:lnTo>
                    <a:lnTo>
                      <a:pt x="493" y="114"/>
                    </a:lnTo>
                    <a:lnTo>
                      <a:pt x="487" y="108"/>
                    </a:lnTo>
                    <a:lnTo>
                      <a:pt x="479" y="104"/>
                    </a:lnTo>
                    <a:lnTo>
                      <a:pt x="473" y="98"/>
                    </a:lnTo>
                    <a:lnTo>
                      <a:pt x="465" y="92"/>
                    </a:lnTo>
                    <a:lnTo>
                      <a:pt x="459" y="86"/>
                    </a:lnTo>
                    <a:lnTo>
                      <a:pt x="451" y="82"/>
                    </a:lnTo>
                    <a:lnTo>
                      <a:pt x="443" y="76"/>
                    </a:lnTo>
                    <a:lnTo>
                      <a:pt x="435" y="70"/>
                    </a:lnTo>
                    <a:lnTo>
                      <a:pt x="427" y="66"/>
                    </a:lnTo>
                    <a:lnTo>
                      <a:pt x="419" y="60"/>
                    </a:lnTo>
                    <a:lnTo>
                      <a:pt x="410" y="56"/>
                    </a:lnTo>
                    <a:lnTo>
                      <a:pt x="402" y="52"/>
                    </a:lnTo>
                    <a:lnTo>
                      <a:pt x="392" y="48"/>
                    </a:lnTo>
                    <a:lnTo>
                      <a:pt x="382" y="44"/>
                    </a:lnTo>
                    <a:lnTo>
                      <a:pt x="374" y="40"/>
                    </a:lnTo>
                    <a:lnTo>
                      <a:pt x="364" y="36"/>
                    </a:lnTo>
                    <a:lnTo>
                      <a:pt x="356" y="32"/>
                    </a:lnTo>
                    <a:lnTo>
                      <a:pt x="348" y="30"/>
                    </a:lnTo>
                    <a:lnTo>
                      <a:pt x="338" y="26"/>
                    </a:lnTo>
                    <a:lnTo>
                      <a:pt x="330" y="24"/>
                    </a:lnTo>
                    <a:lnTo>
                      <a:pt x="322" y="22"/>
                    </a:lnTo>
                    <a:lnTo>
                      <a:pt x="314" y="18"/>
                    </a:lnTo>
                    <a:lnTo>
                      <a:pt x="306" y="16"/>
                    </a:lnTo>
                    <a:lnTo>
                      <a:pt x="298" y="14"/>
                    </a:lnTo>
                    <a:lnTo>
                      <a:pt x="290" y="12"/>
                    </a:lnTo>
                    <a:lnTo>
                      <a:pt x="282" y="10"/>
                    </a:lnTo>
                    <a:lnTo>
                      <a:pt x="274" y="8"/>
                    </a:lnTo>
                    <a:lnTo>
                      <a:pt x="266" y="6"/>
                    </a:lnTo>
                    <a:lnTo>
                      <a:pt x="260" y="6"/>
                    </a:lnTo>
                    <a:lnTo>
                      <a:pt x="252" y="6"/>
                    </a:lnTo>
                    <a:lnTo>
                      <a:pt x="243" y="4"/>
                    </a:lnTo>
                    <a:lnTo>
                      <a:pt x="237" y="2"/>
                    </a:lnTo>
                    <a:lnTo>
                      <a:pt x="229" y="2"/>
                    </a:lnTo>
                    <a:lnTo>
                      <a:pt x="223" y="2"/>
                    </a:lnTo>
                    <a:lnTo>
                      <a:pt x="215" y="0"/>
                    </a:lnTo>
                    <a:lnTo>
                      <a:pt x="209" y="0"/>
                    </a:lnTo>
                    <a:lnTo>
                      <a:pt x="203" y="0"/>
                    </a:lnTo>
                    <a:lnTo>
                      <a:pt x="197" y="0"/>
                    </a:lnTo>
                    <a:lnTo>
                      <a:pt x="191" y="0"/>
                    </a:lnTo>
                    <a:lnTo>
                      <a:pt x="185" y="0"/>
                    </a:lnTo>
                    <a:lnTo>
                      <a:pt x="179" y="0"/>
                    </a:lnTo>
                    <a:lnTo>
                      <a:pt x="175" y="0"/>
                    </a:lnTo>
                    <a:lnTo>
                      <a:pt x="169" y="0"/>
                    </a:lnTo>
                    <a:lnTo>
                      <a:pt x="163" y="2"/>
                    </a:lnTo>
                    <a:lnTo>
                      <a:pt x="159" y="2"/>
                    </a:lnTo>
                    <a:lnTo>
                      <a:pt x="153" y="2"/>
                    </a:lnTo>
                    <a:lnTo>
                      <a:pt x="147" y="2"/>
                    </a:lnTo>
                    <a:lnTo>
                      <a:pt x="143" y="4"/>
                    </a:lnTo>
                    <a:lnTo>
                      <a:pt x="137" y="4"/>
                    </a:lnTo>
                    <a:lnTo>
                      <a:pt x="129" y="6"/>
                    </a:lnTo>
                    <a:lnTo>
                      <a:pt x="121" y="6"/>
                    </a:lnTo>
                    <a:lnTo>
                      <a:pt x="111" y="8"/>
                    </a:lnTo>
                    <a:lnTo>
                      <a:pt x="105" y="10"/>
                    </a:lnTo>
                    <a:lnTo>
                      <a:pt x="99" y="12"/>
                    </a:lnTo>
                    <a:lnTo>
                      <a:pt x="95" y="14"/>
                    </a:lnTo>
                    <a:lnTo>
                      <a:pt x="89" y="16"/>
                    </a:lnTo>
                    <a:lnTo>
                      <a:pt x="85" y="18"/>
                    </a:lnTo>
                    <a:lnTo>
                      <a:pt x="81" y="18"/>
                    </a:lnTo>
                    <a:lnTo>
                      <a:pt x="72" y="22"/>
                    </a:lnTo>
                    <a:lnTo>
                      <a:pt x="72" y="24"/>
                    </a:lnTo>
                    <a:lnTo>
                      <a:pt x="0" y="476"/>
                    </a:lnTo>
                    <a:lnTo>
                      <a:pt x="20" y="474"/>
                    </a:lnTo>
                    <a:lnTo>
                      <a:pt x="30" y="474"/>
                    </a:lnTo>
                    <a:lnTo>
                      <a:pt x="36" y="474"/>
                    </a:lnTo>
                    <a:lnTo>
                      <a:pt x="40" y="474"/>
                    </a:lnTo>
                    <a:lnTo>
                      <a:pt x="46" y="476"/>
                    </a:lnTo>
                    <a:lnTo>
                      <a:pt x="54" y="478"/>
                    </a:lnTo>
                    <a:lnTo>
                      <a:pt x="60" y="478"/>
                    </a:lnTo>
                    <a:lnTo>
                      <a:pt x="66" y="478"/>
                    </a:lnTo>
                    <a:lnTo>
                      <a:pt x="74" y="480"/>
                    </a:lnTo>
                    <a:lnTo>
                      <a:pt x="83" y="483"/>
                    </a:lnTo>
                    <a:lnTo>
                      <a:pt x="91" y="483"/>
                    </a:lnTo>
                    <a:lnTo>
                      <a:pt x="99" y="487"/>
                    </a:lnTo>
                    <a:lnTo>
                      <a:pt x="109" y="489"/>
                    </a:lnTo>
                    <a:lnTo>
                      <a:pt x="119" y="493"/>
                    </a:lnTo>
                    <a:lnTo>
                      <a:pt x="129" y="495"/>
                    </a:lnTo>
                    <a:lnTo>
                      <a:pt x="139" y="497"/>
                    </a:lnTo>
                    <a:lnTo>
                      <a:pt x="145" y="499"/>
                    </a:lnTo>
                    <a:lnTo>
                      <a:pt x="149" y="501"/>
                    </a:lnTo>
                    <a:lnTo>
                      <a:pt x="155" y="503"/>
                    </a:lnTo>
                    <a:lnTo>
                      <a:pt x="161" y="507"/>
                    </a:lnTo>
                    <a:lnTo>
                      <a:pt x="167" y="507"/>
                    </a:lnTo>
                    <a:lnTo>
                      <a:pt x="173" y="509"/>
                    </a:lnTo>
                    <a:lnTo>
                      <a:pt x="177" y="511"/>
                    </a:lnTo>
                    <a:lnTo>
                      <a:pt x="183" y="515"/>
                    </a:lnTo>
                    <a:lnTo>
                      <a:pt x="189" y="517"/>
                    </a:lnTo>
                    <a:lnTo>
                      <a:pt x="195" y="519"/>
                    </a:lnTo>
                    <a:lnTo>
                      <a:pt x="201" y="523"/>
                    </a:lnTo>
                    <a:lnTo>
                      <a:pt x="209" y="527"/>
                    </a:lnTo>
                    <a:lnTo>
                      <a:pt x="213" y="529"/>
                    </a:lnTo>
                    <a:lnTo>
                      <a:pt x="219" y="531"/>
                    </a:lnTo>
                    <a:lnTo>
                      <a:pt x="225" y="533"/>
                    </a:lnTo>
                    <a:lnTo>
                      <a:pt x="231" y="535"/>
                    </a:lnTo>
                    <a:lnTo>
                      <a:pt x="235" y="537"/>
                    </a:lnTo>
                    <a:lnTo>
                      <a:pt x="241" y="541"/>
                    </a:lnTo>
                    <a:lnTo>
                      <a:pt x="245" y="543"/>
                    </a:lnTo>
                    <a:lnTo>
                      <a:pt x="252" y="545"/>
                    </a:lnTo>
                    <a:lnTo>
                      <a:pt x="260" y="549"/>
                    </a:lnTo>
                    <a:lnTo>
                      <a:pt x="268" y="553"/>
                    </a:lnTo>
                    <a:lnTo>
                      <a:pt x="276" y="555"/>
                    </a:lnTo>
                    <a:lnTo>
                      <a:pt x="284" y="559"/>
                    </a:lnTo>
                    <a:lnTo>
                      <a:pt x="288" y="561"/>
                    </a:lnTo>
                    <a:lnTo>
                      <a:pt x="294" y="563"/>
                    </a:lnTo>
                    <a:lnTo>
                      <a:pt x="300" y="565"/>
                    </a:lnTo>
                    <a:lnTo>
                      <a:pt x="304" y="567"/>
                    </a:lnTo>
                    <a:lnTo>
                      <a:pt x="314" y="571"/>
                    </a:lnTo>
                    <a:lnTo>
                      <a:pt x="322" y="573"/>
                    </a:lnTo>
                    <a:lnTo>
                      <a:pt x="326" y="575"/>
                    </a:lnTo>
                    <a:lnTo>
                      <a:pt x="332" y="577"/>
                    </a:lnTo>
                    <a:lnTo>
                      <a:pt x="338" y="577"/>
                    </a:lnTo>
                    <a:lnTo>
                      <a:pt x="342" y="579"/>
                    </a:lnTo>
                    <a:lnTo>
                      <a:pt x="348" y="579"/>
                    </a:lnTo>
                    <a:lnTo>
                      <a:pt x="354" y="581"/>
                    </a:lnTo>
                    <a:lnTo>
                      <a:pt x="358" y="581"/>
                    </a:lnTo>
                    <a:lnTo>
                      <a:pt x="362" y="583"/>
                    </a:lnTo>
                    <a:lnTo>
                      <a:pt x="366" y="583"/>
                    </a:lnTo>
                    <a:lnTo>
                      <a:pt x="372" y="585"/>
                    </a:lnTo>
                    <a:lnTo>
                      <a:pt x="378" y="583"/>
                    </a:lnTo>
                    <a:lnTo>
                      <a:pt x="384" y="583"/>
                    </a:lnTo>
                    <a:lnTo>
                      <a:pt x="388" y="581"/>
                    </a:lnTo>
                    <a:lnTo>
                      <a:pt x="396" y="579"/>
                    </a:lnTo>
                    <a:lnTo>
                      <a:pt x="402" y="575"/>
                    </a:lnTo>
                    <a:lnTo>
                      <a:pt x="408" y="573"/>
                    </a:lnTo>
                    <a:lnTo>
                      <a:pt x="414" y="571"/>
                    </a:lnTo>
                    <a:lnTo>
                      <a:pt x="421" y="569"/>
                    </a:lnTo>
                    <a:lnTo>
                      <a:pt x="427" y="565"/>
                    </a:lnTo>
                    <a:lnTo>
                      <a:pt x="433" y="561"/>
                    </a:lnTo>
                    <a:lnTo>
                      <a:pt x="439" y="557"/>
                    </a:lnTo>
                    <a:lnTo>
                      <a:pt x="445" y="555"/>
                    </a:lnTo>
                    <a:lnTo>
                      <a:pt x="451" y="551"/>
                    </a:lnTo>
                    <a:lnTo>
                      <a:pt x="457" y="547"/>
                    </a:lnTo>
                    <a:lnTo>
                      <a:pt x="463" y="545"/>
                    </a:lnTo>
                    <a:lnTo>
                      <a:pt x="469" y="541"/>
                    </a:lnTo>
                    <a:lnTo>
                      <a:pt x="475" y="537"/>
                    </a:lnTo>
                    <a:lnTo>
                      <a:pt x="479" y="533"/>
                    </a:lnTo>
                    <a:lnTo>
                      <a:pt x="485" y="529"/>
                    </a:lnTo>
                    <a:lnTo>
                      <a:pt x="491" y="527"/>
                    </a:lnTo>
                    <a:lnTo>
                      <a:pt x="499" y="519"/>
                    </a:lnTo>
                    <a:lnTo>
                      <a:pt x="507" y="515"/>
                    </a:lnTo>
                    <a:lnTo>
                      <a:pt x="513" y="509"/>
                    </a:lnTo>
                    <a:lnTo>
                      <a:pt x="517" y="507"/>
                    </a:lnTo>
                    <a:lnTo>
                      <a:pt x="521" y="505"/>
                    </a:lnTo>
                    <a:lnTo>
                      <a:pt x="523" y="505"/>
                    </a:lnTo>
                    <a:lnTo>
                      <a:pt x="646" y="424"/>
                    </a:lnTo>
                    <a:lnTo>
                      <a:pt x="630" y="360"/>
                    </a:lnTo>
                    <a:close/>
                  </a:path>
                </a:pathLst>
              </a:custGeom>
              <a:solidFill>
                <a:srgbClr val="D6D46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9234" name="Freeform 21"/>
              <p:cNvSpPr>
                <a:spLocks/>
              </p:cNvSpPr>
              <p:nvPr/>
            </p:nvSpPr>
            <p:spPr bwMode="auto">
              <a:xfrm>
                <a:off x="4300" y="2480"/>
                <a:ext cx="678" cy="612"/>
              </a:xfrm>
              <a:custGeom>
                <a:avLst/>
                <a:gdLst>
                  <a:gd name="T0" fmla="*/ 674 w 678"/>
                  <a:gd name="T1" fmla="*/ 338 h 612"/>
                  <a:gd name="T2" fmla="*/ 664 w 678"/>
                  <a:gd name="T3" fmla="*/ 310 h 612"/>
                  <a:gd name="T4" fmla="*/ 649 w 678"/>
                  <a:gd name="T5" fmla="*/ 275 h 612"/>
                  <a:gd name="T6" fmla="*/ 639 w 678"/>
                  <a:gd name="T7" fmla="*/ 251 h 612"/>
                  <a:gd name="T8" fmla="*/ 625 w 678"/>
                  <a:gd name="T9" fmla="*/ 227 h 612"/>
                  <a:gd name="T10" fmla="*/ 611 w 678"/>
                  <a:gd name="T11" fmla="*/ 203 h 612"/>
                  <a:gd name="T12" fmla="*/ 593 w 678"/>
                  <a:gd name="T13" fmla="*/ 177 h 612"/>
                  <a:gd name="T14" fmla="*/ 575 w 678"/>
                  <a:gd name="T15" fmla="*/ 153 h 612"/>
                  <a:gd name="T16" fmla="*/ 553 w 678"/>
                  <a:gd name="T17" fmla="*/ 129 h 612"/>
                  <a:gd name="T18" fmla="*/ 527 w 678"/>
                  <a:gd name="T19" fmla="*/ 104 h 612"/>
                  <a:gd name="T20" fmla="*/ 499 w 678"/>
                  <a:gd name="T21" fmla="*/ 84 h 612"/>
                  <a:gd name="T22" fmla="*/ 468 w 678"/>
                  <a:gd name="T23" fmla="*/ 64 h 612"/>
                  <a:gd name="T24" fmla="*/ 434 w 678"/>
                  <a:gd name="T25" fmla="*/ 48 h 612"/>
                  <a:gd name="T26" fmla="*/ 400 w 678"/>
                  <a:gd name="T27" fmla="*/ 34 h 612"/>
                  <a:gd name="T28" fmla="*/ 366 w 678"/>
                  <a:gd name="T29" fmla="*/ 22 h 612"/>
                  <a:gd name="T30" fmla="*/ 334 w 678"/>
                  <a:gd name="T31" fmla="*/ 14 h 612"/>
                  <a:gd name="T32" fmla="*/ 303 w 678"/>
                  <a:gd name="T33" fmla="*/ 8 h 612"/>
                  <a:gd name="T34" fmla="*/ 275 w 678"/>
                  <a:gd name="T35" fmla="*/ 4 h 612"/>
                  <a:gd name="T36" fmla="*/ 251 w 678"/>
                  <a:gd name="T37" fmla="*/ 2 h 612"/>
                  <a:gd name="T38" fmla="*/ 225 w 678"/>
                  <a:gd name="T39" fmla="*/ 0 h 612"/>
                  <a:gd name="T40" fmla="*/ 205 w 678"/>
                  <a:gd name="T41" fmla="*/ 2 h 612"/>
                  <a:gd name="T42" fmla="*/ 179 w 678"/>
                  <a:gd name="T43" fmla="*/ 2 h 612"/>
                  <a:gd name="T44" fmla="*/ 148 w 678"/>
                  <a:gd name="T45" fmla="*/ 8 h 612"/>
                  <a:gd name="T46" fmla="*/ 126 w 678"/>
                  <a:gd name="T47" fmla="*/ 10 h 612"/>
                  <a:gd name="T48" fmla="*/ 0 w 678"/>
                  <a:gd name="T49" fmla="*/ 469 h 612"/>
                  <a:gd name="T50" fmla="*/ 10 w 678"/>
                  <a:gd name="T51" fmla="*/ 467 h 612"/>
                  <a:gd name="T52" fmla="*/ 32 w 678"/>
                  <a:gd name="T53" fmla="*/ 465 h 612"/>
                  <a:gd name="T54" fmla="*/ 62 w 678"/>
                  <a:gd name="T55" fmla="*/ 465 h 612"/>
                  <a:gd name="T56" fmla="*/ 98 w 678"/>
                  <a:gd name="T57" fmla="*/ 469 h 612"/>
                  <a:gd name="T58" fmla="*/ 118 w 678"/>
                  <a:gd name="T59" fmla="*/ 471 h 612"/>
                  <a:gd name="T60" fmla="*/ 140 w 678"/>
                  <a:gd name="T61" fmla="*/ 473 h 612"/>
                  <a:gd name="T62" fmla="*/ 163 w 678"/>
                  <a:gd name="T63" fmla="*/ 479 h 612"/>
                  <a:gd name="T64" fmla="*/ 187 w 678"/>
                  <a:gd name="T65" fmla="*/ 485 h 612"/>
                  <a:gd name="T66" fmla="*/ 211 w 678"/>
                  <a:gd name="T67" fmla="*/ 493 h 612"/>
                  <a:gd name="T68" fmla="*/ 237 w 678"/>
                  <a:gd name="T69" fmla="*/ 501 h 612"/>
                  <a:gd name="T70" fmla="*/ 261 w 678"/>
                  <a:gd name="T71" fmla="*/ 513 h 612"/>
                  <a:gd name="T72" fmla="*/ 285 w 678"/>
                  <a:gd name="T73" fmla="*/ 523 h 612"/>
                  <a:gd name="T74" fmla="*/ 305 w 678"/>
                  <a:gd name="T75" fmla="*/ 533 h 612"/>
                  <a:gd name="T76" fmla="*/ 338 w 678"/>
                  <a:gd name="T77" fmla="*/ 551 h 612"/>
                  <a:gd name="T78" fmla="*/ 362 w 678"/>
                  <a:gd name="T79" fmla="*/ 565 h 612"/>
                  <a:gd name="T80" fmla="*/ 380 w 678"/>
                  <a:gd name="T81" fmla="*/ 577 h 612"/>
                  <a:gd name="T82" fmla="*/ 406 w 678"/>
                  <a:gd name="T83" fmla="*/ 597 h 612"/>
                  <a:gd name="T84" fmla="*/ 436 w 678"/>
                  <a:gd name="T85" fmla="*/ 612 h 612"/>
                  <a:gd name="T86" fmla="*/ 458 w 678"/>
                  <a:gd name="T87" fmla="*/ 597 h 612"/>
                  <a:gd name="T88" fmla="*/ 480 w 678"/>
                  <a:gd name="T89" fmla="*/ 579 h 612"/>
                  <a:gd name="T90" fmla="*/ 503 w 678"/>
                  <a:gd name="T91" fmla="*/ 557 h 612"/>
                  <a:gd name="T92" fmla="*/ 525 w 678"/>
                  <a:gd name="T93" fmla="*/ 535 h 612"/>
                  <a:gd name="T94" fmla="*/ 541 w 678"/>
                  <a:gd name="T95" fmla="*/ 515 h 612"/>
                  <a:gd name="T96" fmla="*/ 563 w 678"/>
                  <a:gd name="T97" fmla="*/ 485 h 612"/>
                  <a:gd name="T98" fmla="*/ 678 w 678"/>
                  <a:gd name="T99" fmla="*/ 354 h 61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8"/>
                  <a:gd name="T151" fmla="*/ 0 h 612"/>
                  <a:gd name="T152" fmla="*/ 678 w 678"/>
                  <a:gd name="T153" fmla="*/ 612 h 61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8" h="612">
                    <a:moveTo>
                      <a:pt x="678" y="354"/>
                    </a:moveTo>
                    <a:lnTo>
                      <a:pt x="678" y="352"/>
                    </a:lnTo>
                    <a:lnTo>
                      <a:pt x="676" y="344"/>
                    </a:lnTo>
                    <a:lnTo>
                      <a:pt x="674" y="338"/>
                    </a:lnTo>
                    <a:lnTo>
                      <a:pt x="672" y="332"/>
                    </a:lnTo>
                    <a:lnTo>
                      <a:pt x="668" y="326"/>
                    </a:lnTo>
                    <a:lnTo>
                      <a:pt x="668" y="318"/>
                    </a:lnTo>
                    <a:lnTo>
                      <a:pt x="664" y="310"/>
                    </a:lnTo>
                    <a:lnTo>
                      <a:pt x="660" y="300"/>
                    </a:lnTo>
                    <a:lnTo>
                      <a:pt x="655" y="290"/>
                    </a:lnTo>
                    <a:lnTo>
                      <a:pt x="651" y="279"/>
                    </a:lnTo>
                    <a:lnTo>
                      <a:pt x="649" y="275"/>
                    </a:lnTo>
                    <a:lnTo>
                      <a:pt x="645" y="269"/>
                    </a:lnTo>
                    <a:lnTo>
                      <a:pt x="643" y="263"/>
                    </a:lnTo>
                    <a:lnTo>
                      <a:pt x="641" y="257"/>
                    </a:lnTo>
                    <a:lnTo>
                      <a:pt x="639" y="251"/>
                    </a:lnTo>
                    <a:lnTo>
                      <a:pt x="635" y="245"/>
                    </a:lnTo>
                    <a:lnTo>
                      <a:pt x="633" y="239"/>
                    </a:lnTo>
                    <a:lnTo>
                      <a:pt x="629" y="235"/>
                    </a:lnTo>
                    <a:lnTo>
                      <a:pt x="625" y="227"/>
                    </a:lnTo>
                    <a:lnTo>
                      <a:pt x="623" y="221"/>
                    </a:lnTo>
                    <a:lnTo>
                      <a:pt x="617" y="215"/>
                    </a:lnTo>
                    <a:lnTo>
                      <a:pt x="615" y="209"/>
                    </a:lnTo>
                    <a:lnTo>
                      <a:pt x="611" y="203"/>
                    </a:lnTo>
                    <a:lnTo>
                      <a:pt x="607" y="197"/>
                    </a:lnTo>
                    <a:lnTo>
                      <a:pt x="603" y="189"/>
                    </a:lnTo>
                    <a:lnTo>
                      <a:pt x="599" y="185"/>
                    </a:lnTo>
                    <a:lnTo>
                      <a:pt x="593" y="177"/>
                    </a:lnTo>
                    <a:lnTo>
                      <a:pt x="589" y="171"/>
                    </a:lnTo>
                    <a:lnTo>
                      <a:pt x="585" y="165"/>
                    </a:lnTo>
                    <a:lnTo>
                      <a:pt x="579" y="159"/>
                    </a:lnTo>
                    <a:lnTo>
                      <a:pt x="575" y="153"/>
                    </a:lnTo>
                    <a:lnTo>
                      <a:pt x="569" y="147"/>
                    </a:lnTo>
                    <a:lnTo>
                      <a:pt x="563" y="141"/>
                    </a:lnTo>
                    <a:lnTo>
                      <a:pt x="559" y="135"/>
                    </a:lnTo>
                    <a:lnTo>
                      <a:pt x="553" y="129"/>
                    </a:lnTo>
                    <a:lnTo>
                      <a:pt x="545" y="123"/>
                    </a:lnTo>
                    <a:lnTo>
                      <a:pt x="539" y="116"/>
                    </a:lnTo>
                    <a:lnTo>
                      <a:pt x="533" y="110"/>
                    </a:lnTo>
                    <a:lnTo>
                      <a:pt x="527" y="104"/>
                    </a:lnTo>
                    <a:lnTo>
                      <a:pt x="519" y="98"/>
                    </a:lnTo>
                    <a:lnTo>
                      <a:pt x="513" y="94"/>
                    </a:lnTo>
                    <a:lnTo>
                      <a:pt x="507" y="88"/>
                    </a:lnTo>
                    <a:lnTo>
                      <a:pt x="499" y="84"/>
                    </a:lnTo>
                    <a:lnTo>
                      <a:pt x="490" y="78"/>
                    </a:lnTo>
                    <a:lnTo>
                      <a:pt x="484" y="72"/>
                    </a:lnTo>
                    <a:lnTo>
                      <a:pt x="476" y="70"/>
                    </a:lnTo>
                    <a:lnTo>
                      <a:pt x="468" y="64"/>
                    </a:lnTo>
                    <a:lnTo>
                      <a:pt x="460" y="60"/>
                    </a:lnTo>
                    <a:lnTo>
                      <a:pt x="452" y="56"/>
                    </a:lnTo>
                    <a:lnTo>
                      <a:pt x="444" y="52"/>
                    </a:lnTo>
                    <a:lnTo>
                      <a:pt x="434" y="48"/>
                    </a:lnTo>
                    <a:lnTo>
                      <a:pt x="426" y="44"/>
                    </a:lnTo>
                    <a:lnTo>
                      <a:pt x="416" y="40"/>
                    </a:lnTo>
                    <a:lnTo>
                      <a:pt x="408" y="38"/>
                    </a:lnTo>
                    <a:lnTo>
                      <a:pt x="400" y="34"/>
                    </a:lnTo>
                    <a:lnTo>
                      <a:pt x="390" y="32"/>
                    </a:lnTo>
                    <a:lnTo>
                      <a:pt x="382" y="28"/>
                    </a:lnTo>
                    <a:lnTo>
                      <a:pt x="376" y="26"/>
                    </a:lnTo>
                    <a:lnTo>
                      <a:pt x="366" y="22"/>
                    </a:lnTo>
                    <a:lnTo>
                      <a:pt x="358" y="20"/>
                    </a:lnTo>
                    <a:lnTo>
                      <a:pt x="350" y="18"/>
                    </a:lnTo>
                    <a:lnTo>
                      <a:pt x="342" y="16"/>
                    </a:lnTo>
                    <a:lnTo>
                      <a:pt x="334" y="14"/>
                    </a:lnTo>
                    <a:lnTo>
                      <a:pt x="326" y="12"/>
                    </a:lnTo>
                    <a:lnTo>
                      <a:pt x="319" y="10"/>
                    </a:lnTo>
                    <a:lnTo>
                      <a:pt x="313" y="10"/>
                    </a:lnTo>
                    <a:lnTo>
                      <a:pt x="303" y="8"/>
                    </a:lnTo>
                    <a:lnTo>
                      <a:pt x="297" y="8"/>
                    </a:lnTo>
                    <a:lnTo>
                      <a:pt x="289" y="6"/>
                    </a:lnTo>
                    <a:lnTo>
                      <a:pt x="283" y="4"/>
                    </a:lnTo>
                    <a:lnTo>
                      <a:pt x="275" y="4"/>
                    </a:lnTo>
                    <a:lnTo>
                      <a:pt x="269" y="2"/>
                    </a:lnTo>
                    <a:lnTo>
                      <a:pt x="263" y="2"/>
                    </a:lnTo>
                    <a:lnTo>
                      <a:pt x="257" y="2"/>
                    </a:lnTo>
                    <a:lnTo>
                      <a:pt x="251" y="2"/>
                    </a:lnTo>
                    <a:lnTo>
                      <a:pt x="243" y="0"/>
                    </a:lnTo>
                    <a:lnTo>
                      <a:pt x="237" y="0"/>
                    </a:lnTo>
                    <a:lnTo>
                      <a:pt x="231" y="0"/>
                    </a:lnTo>
                    <a:lnTo>
                      <a:pt x="225" y="0"/>
                    </a:lnTo>
                    <a:lnTo>
                      <a:pt x="221" y="0"/>
                    </a:lnTo>
                    <a:lnTo>
                      <a:pt x="215" y="0"/>
                    </a:lnTo>
                    <a:lnTo>
                      <a:pt x="211" y="2"/>
                    </a:lnTo>
                    <a:lnTo>
                      <a:pt x="205" y="2"/>
                    </a:lnTo>
                    <a:lnTo>
                      <a:pt x="199" y="2"/>
                    </a:lnTo>
                    <a:lnTo>
                      <a:pt x="193" y="2"/>
                    </a:lnTo>
                    <a:lnTo>
                      <a:pt x="189" y="2"/>
                    </a:lnTo>
                    <a:lnTo>
                      <a:pt x="179" y="2"/>
                    </a:lnTo>
                    <a:lnTo>
                      <a:pt x="171" y="4"/>
                    </a:lnTo>
                    <a:lnTo>
                      <a:pt x="163" y="4"/>
                    </a:lnTo>
                    <a:lnTo>
                      <a:pt x="154" y="6"/>
                    </a:lnTo>
                    <a:lnTo>
                      <a:pt x="148" y="8"/>
                    </a:lnTo>
                    <a:lnTo>
                      <a:pt x="142" y="8"/>
                    </a:lnTo>
                    <a:lnTo>
                      <a:pt x="136" y="8"/>
                    </a:lnTo>
                    <a:lnTo>
                      <a:pt x="132" y="10"/>
                    </a:lnTo>
                    <a:lnTo>
                      <a:pt x="126" y="10"/>
                    </a:lnTo>
                    <a:lnTo>
                      <a:pt x="124" y="12"/>
                    </a:lnTo>
                    <a:lnTo>
                      <a:pt x="120" y="14"/>
                    </a:lnTo>
                    <a:lnTo>
                      <a:pt x="118" y="16"/>
                    </a:lnTo>
                    <a:lnTo>
                      <a:pt x="0" y="469"/>
                    </a:lnTo>
                    <a:lnTo>
                      <a:pt x="0" y="467"/>
                    </a:lnTo>
                    <a:lnTo>
                      <a:pt x="4" y="467"/>
                    </a:lnTo>
                    <a:lnTo>
                      <a:pt x="8" y="467"/>
                    </a:lnTo>
                    <a:lnTo>
                      <a:pt x="10" y="467"/>
                    </a:lnTo>
                    <a:lnTo>
                      <a:pt x="16" y="467"/>
                    </a:lnTo>
                    <a:lnTo>
                      <a:pt x="22" y="467"/>
                    </a:lnTo>
                    <a:lnTo>
                      <a:pt x="26" y="465"/>
                    </a:lnTo>
                    <a:lnTo>
                      <a:pt x="32" y="465"/>
                    </a:lnTo>
                    <a:lnTo>
                      <a:pt x="38" y="465"/>
                    </a:lnTo>
                    <a:lnTo>
                      <a:pt x="46" y="465"/>
                    </a:lnTo>
                    <a:lnTo>
                      <a:pt x="54" y="465"/>
                    </a:lnTo>
                    <a:lnTo>
                      <a:pt x="62" y="465"/>
                    </a:lnTo>
                    <a:lnTo>
                      <a:pt x="70" y="467"/>
                    </a:lnTo>
                    <a:lnTo>
                      <a:pt x="80" y="467"/>
                    </a:lnTo>
                    <a:lnTo>
                      <a:pt x="88" y="467"/>
                    </a:lnTo>
                    <a:lnTo>
                      <a:pt x="98" y="469"/>
                    </a:lnTo>
                    <a:lnTo>
                      <a:pt x="102" y="469"/>
                    </a:lnTo>
                    <a:lnTo>
                      <a:pt x="108" y="469"/>
                    </a:lnTo>
                    <a:lnTo>
                      <a:pt x="112" y="471"/>
                    </a:lnTo>
                    <a:lnTo>
                      <a:pt x="118" y="471"/>
                    </a:lnTo>
                    <a:lnTo>
                      <a:pt x="124" y="471"/>
                    </a:lnTo>
                    <a:lnTo>
                      <a:pt x="128" y="471"/>
                    </a:lnTo>
                    <a:lnTo>
                      <a:pt x="134" y="473"/>
                    </a:lnTo>
                    <a:lnTo>
                      <a:pt x="140" y="473"/>
                    </a:lnTo>
                    <a:lnTo>
                      <a:pt x="146" y="475"/>
                    </a:lnTo>
                    <a:lnTo>
                      <a:pt x="150" y="477"/>
                    </a:lnTo>
                    <a:lnTo>
                      <a:pt x="157" y="477"/>
                    </a:lnTo>
                    <a:lnTo>
                      <a:pt x="163" y="479"/>
                    </a:lnTo>
                    <a:lnTo>
                      <a:pt x="169" y="481"/>
                    </a:lnTo>
                    <a:lnTo>
                      <a:pt x="175" y="483"/>
                    </a:lnTo>
                    <a:lnTo>
                      <a:pt x="181" y="483"/>
                    </a:lnTo>
                    <a:lnTo>
                      <a:pt x="187" y="485"/>
                    </a:lnTo>
                    <a:lnTo>
                      <a:pt x="191" y="487"/>
                    </a:lnTo>
                    <a:lnTo>
                      <a:pt x="199" y="489"/>
                    </a:lnTo>
                    <a:lnTo>
                      <a:pt x="205" y="491"/>
                    </a:lnTo>
                    <a:lnTo>
                      <a:pt x="211" y="493"/>
                    </a:lnTo>
                    <a:lnTo>
                      <a:pt x="217" y="495"/>
                    </a:lnTo>
                    <a:lnTo>
                      <a:pt x="223" y="497"/>
                    </a:lnTo>
                    <a:lnTo>
                      <a:pt x="229" y="499"/>
                    </a:lnTo>
                    <a:lnTo>
                      <a:pt x="237" y="501"/>
                    </a:lnTo>
                    <a:lnTo>
                      <a:pt x="241" y="505"/>
                    </a:lnTo>
                    <a:lnTo>
                      <a:pt x="249" y="507"/>
                    </a:lnTo>
                    <a:lnTo>
                      <a:pt x="255" y="509"/>
                    </a:lnTo>
                    <a:lnTo>
                      <a:pt x="261" y="513"/>
                    </a:lnTo>
                    <a:lnTo>
                      <a:pt x="267" y="515"/>
                    </a:lnTo>
                    <a:lnTo>
                      <a:pt x="273" y="519"/>
                    </a:lnTo>
                    <a:lnTo>
                      <a:pt x="277" y="521"/>
                    </a:lnTo>
                    <a:lnTo>
                      <a:pt x="285" y="523"/>
                    </a:lnTo>
                    <a:lnTo>
                      <a:pt x="289" y="525"/>
                    </a:lnTo>
                    <a:lnTo>
                      <a:pt x="295" y="529"/>
                    </a:lnTo>
                    <a:lnTo>
                      <a:pt x="299" y="531"/>
                    </a:lnTo>
                    <a:lnTo>
                      <a:pt x="305" y="533"/>
                    </a:lnTo>
                    <a:lnTo>
                      <a:pt x="313" y="537"/>
                    </a:lnTo>
                    <a:lnTo>
                      <a:pt x="321" y="541"/>
                    </a:lnTo>
                    <a:lnTo>
                      <a:pt x="330" y="547"/>
                    </a:lnTo>
                    <a:lnTo>
                      <a:pt x="338" y="551"/>
                    </a:lnTo>
                    <a:lnTo>
                      <a:pt x="344" y="555"/>
                    </a:lnTo>
                    <a:lnTo>
                      <a:pt x="352" y="559"/>
                    </a:lnTo>
                    <a:lnTo>
                      <a:pt x="356" y="561"/>
                    </a:lnTo>
                    <a:lnTo>
                      <a:pt x="362" y="565"/>
                    </a:lnTo>
                    <a:lnTo>
                      <a:pt x="366" y="569"/>
                    </a:lnTo>
                    <a:lnTo>
                      <a:pt x="372" y="571"/>
                    </a:lnTo>
                    <a:lnTo>
                      <a:pt x="376" y="573"/>
                    </a:lnTo>
                    <a:lnTo>
                      <a:pt x="380" y="577"/>
                    </a:lnTo>
                    <a:lnTo>
                      <a:pt x="388" y="583"/>
                    </a:lnTo>
                    <a:lnTo>
                      <a:pt x="394" y="587"/>
                    </a:lnTo>
                    <a:lnTo>
                      <a:pt x="400" y="591"/>
                    </a:lnTo>
                    <a:lnTo>
                      <a:pt x="406" y="597"/>
                    </a:lnTo>
                    <a:lnTo>
                      <a:pt x="412" y="599"/>
                    </a:lnTo>
                    <a:lnTo>
                      <a:pt x="420" y="603"/>
                    </a:lnTo>
                    <a:lnTo>
                      <a:pt x="426" y="607"/>
                    </a:lnTo>
                    <a:lnTo>
                      <a:pt x="436" y="612"/>
                    </a:lnTo>
                    <a:lnTo>
                      <a:pt x="440" y="607"/>
                    </a:lnTo>
                    <a:lnTo>
                      <a:pt x="446" y="605"/>
                    </a:lnTo>
                    <a:lnTo>
                      <a:pt x="452" y="601"/>
                    </a:lnTo>
                    <a:lnTo>
                      <a:pt x="458" y="597"/>
                    </a:lnTo>
                    <a:lnTo>
                      <a:pt x="464" y="593"/>
                    </a:lnTo>
                    <a:lnTo>
                      <a:pt x="468" y="587"/>
                    </a:lnTo>
                    <a:lnTo>
                      <a:pt x="474" y="583"/>
                    </a:lnTo>
                    <a:lnTo>
                      <a:pt x="480" y="579"/>
                    </a:lnTo>
                    <a:lnTo>
                      <a:pt x="486" y="573"/>
                    </a:lnTo>
                    <a:lnTo>
                      <a:pt x="493" y="567"/>
                    </a:lnTo>
                    <a:lnTo>
                      <a:pt x="499" y="561"/>
                    </a:lnTo>
                    <a:lnTo>
                      <a:pt x="503" y="557"/>
                    </a:lnTo>
                    <a:lnTo>
                      <a:pt x="509" y="551"/>
                    </a:lnTo>
                    <a:lnTo>
                      <a:pt x="515" y="547"/>
                    </a:lnTo>
                    <a:lnTo>
                      <a:pt x="519" y="541"/>
                    </a:lnTo>
                    <a:lnTo>
                      <a:pt x="525" y="535"/>
                    </a:lnTo>
                    <a:lnTo>
                      <a:pt x="529" y="531"/>
                    </a:lnTo>
                    <a:lnTo>
                      <a:pt x="531" y="525"/>
                    </a:lnTo>
                    <a:lnTo>
                      <a:pt x="535" y="519"/>
                    </a:lnTo>
                    <a:lnTo>
                      <a:pt x="541" y="515"/>
                    </a:lnTo>
                    <a:lnTo>
                      <a:pt x="547" y="505"/>
                    </a:lnTo>
                    <a:lnTo>
                      <a:pt x="553" y="497"/>
                    </a:lnTo>
                    <a:lnTo>
                      <a:pt x="559" y="489"/>
                    </a:lnTo>
                    <a:lnTo>
                      <a:pt x="563" y="485"/>
                    </a:lnTo>
                    <a:lnTo>
                      <a:pt x="565" y="481"/>
                    </a:lnTo>
                    <a:lnTo>
                      <a:pt x="567" y="481"/>
                    </a:lnTo>
                    <a:lnTo>
                      <a:pt x="639" y="430"/>
                    </a:lnTo>
                    <a:lnTo>
                      <a:pt x="678" y="354"/>
                    </a:lnTo>
                    <a:close/>
                  </a:path>
                </a:pathLst>
              </a:custGeom>
              <a:solidFill>
                <a:srgbClr val="EBEB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9235" name="Freeform 22"/>
              <p:cNvSpPr>
                <a:spLocks/>
              </p:cNvSpPr>
              <p:nvPr/>
            </p:nvSpPr>
            <p:spPr bwMode="auto">
              <a:xfrm>
                <a:off x="4223" y="2516"/>
                <a:ext cx="726" cy="638"/>
              </a:xfrm>
              <a:custGeom>
                <a:avLst/>
                <a:gdLst>
                  <a:gd name="T0" fmla="*/ 722 w 726"/>
                  <a:gd name="T1" fmla="*/ 332 h 638"/>
                  <a:gd name="T2" fmla="*/ 712 w 726"/>
                  <a:gd name="T3" fmla="*/ 304 h 638"/>
                  <a:gd name="T4" fmla="*/ 698 w 726"/>
                  <a:gd name="T5" fmla="*/ 270 h 638"/>
                  <a:gd name="T6" fmla="*/ 686 w 726"/>
                  <a:gd name="T7" fmla="*/ 248 h 638"/>
                  <a:gd name="T8" fmla="*/ 674 w 726"/>
                  <a:gd name="T9" fmla="*/ 225 h 638"/>
                  <a:gd name="T10" fmla="*/ 658 w 726"/>
                  <a:gd name="T11" fmla="*/ 201 h 638"/>
                  <a:gd name="T12" fmla="*/ 642 w 726"/>
                  <a:gd name="T13" fmla="*/ 177 h 638"/>
                  <a:gd name="T14" fmla="*/ 622 w 726"/>
                  <a:gd name="T15" fmla="*/ 153 h 638"/>
                  <a:gd name="T16" fmla="*/ 600 w 726"/>
                  <a:gd name="T17" fmla="*/ 129 h 638"/>
                  <a:gd name="T18" fmla="*/ 576 w 726"/>
                  <a:gd name="T19" fmla="*/ 107 h 638"/>
                  <a:gd name="T20" fmla="*/ 547 w 726"/>
                  <a:gd name="T21" fmla="*/ 87 h 638"/>
                  <a:gd name="T22" fmla="*/ 517 w 726"/>
                  <a:gd name="T23" fmla="*/ 68 h 638"/>
                  <a:gd name="T24" fmla="*/ 485 w 726"/>
                  <a:gd name="T25" fmla="*/ 52 h 638"/>
                  <a:gd name="T26" fmla="*/ 451 w 726"/>
                  <a:gd name="T27" fmla="*/ 38 h 638"/>
                  <a:gd name="T28" fmla="*/ 419 w 726"/>
                  <a:gd name="T29" fmla="*/ 26 h 638"/>
                  <a:gd name="T30" fmla="*/ 386 w 726"/>
                  <a:gd name="T31" fmla="*/ 18 h 638"/>
                  <a:gd name="T32" fmla="*/ 356 w 726"/>
                  <a:gd name="T33" fmla="*/ 10 h 638"/>
                  <a:gd name="T34" fmla="*/ 328 w 726"/>
                  <a:gd name="T35" fmla="*/ 6 h 638"/>
                  <a:gd name="T36" fmla="*/ 302 w 726"/>
                  <a:gd name="T37" fmla="*/ 2 h 638"/>
                  <a:gd name="T38" fmla="*/ 278 w 726"/>
                  <a:gd name="T39" fmla="*/ 0 h 638"/>
                  <a:gd name="T40" fmla="*/ 256 w 726"/>
                  <a:gd name="T41" fmla="*/ 0 h 638"/>
                  <a:gd name="T42" fmla="*/ 236 w 726"/>
                  <a:gd name="T43" fmla="*/ 0 h 638"/>
                  <a:gd name="T44" fmla="*/ 213 w 726"/>
                  <a:gd name="T45" fmla="*/ 0 h 638"/>
                  <a:gd name="T46" fmla="*/ 185 w 726"/>
                  <a:gd name="T47" fmla="*/ 4 h 638"/>
                  <a:gd name="T48" fmla="*/ 169 w 726"/>
                  <a:gd name="T49" fmla="*/ 8 h 638"/>
                  <a:gd name="T50" fmla="*/ 8 w 726"/>
                  <a:gd name="T51" fmla="*/ 457 h 638"/>
                  <a:gd name="T52" fmla="*/ 30 w 726"/>
                  <a:gd name="T53" fmla="*/ 457 h 638"/>
                  <a:gd name="T54" fmla="*/ 64 w 726"/>
                  <a:gd name="T55" fmla="*/ 455 h 638"/>
                  <a:gd name="T56" fmla="*/ 95 w 726"/>
                  <a:gd name="T57" fmla="*/ 455 h 638"/>
                  <a:gd name="T58" fmla="*/ 119 w 726"/>
                  <a:gd name="T59" fmla="*/ 457 h 638"/>
                  <a:gd name="T60" fmla="*/ 143 w 726"/>
                  <a:gd name="T61" fmla="*/ 457 h 638"/>
                  <a:gd name="T62" fmla="*/ 167 w 726"/>
                  <a:gd name="T63" fmla="*/ 461 h 638"/>
                  <a:gd name="T64" fmla="*/ 193 w 726"/>
                  <a:gd name="T65" fmla="*/ 465 h 638"/>
                  <a:gd name="T66" fmla="*/ 221 w 726"/>
                  <a:gd name="T67" fmla="*/ 469 h 638"/>
                  <a:gd name="T68" fmla="*/ 248 w 726"/>
                  <a:gd name="T69" fmla="*/ 475 h 638"/>
                  <a:gd name="T70" fmla="*/ 276 w 726"/>
                  <a:gd name="T71" fmla="*/ 483 h 638"/>
                  <a:gd name="T72" fmla="*/ 302 w 726"/>
                  <a:gd name="T73" fmla="*/ 493 h 638"/>
                  <a:gd name="T74" fmla="*/ 326 w 726"/>
                  <a:gd name="T75" fmla="*/ 505 h 638"/>
                  <a:gd name="T76" fmla="*/ 348 w 726"/>
                  <a:gd name="T77" fmla="*/ 515 h 638"/>
                  <a:gd name="T78" fmla="*/ 376 w 726"/>
                  <a:gd name="T79" fmla="*/ 533 h 638"/>
                  <a:gd name="T80" fmla="*/ 407 w 726"/>
                  <a:gd name="T81" fmla="*/ 553 h 638"/>
                  <a:gd name="T82" fmla="*/ 431 w 726"/>
                  <a:gd name="T83" fmla="*/ 574 h 638"/>
                  <a:gd name="T84" fmla="*/ 457 w 726"/>
                  <a:gd name="T85" fmla="*/ 600 h 638"/>
                  <a:gd name="T86" fmla="*/ 485 w 726"/>
                  <a:gd name="T87" fmla="*/ 628 h 638"/>
                  <a:gd name="T88" fmla="*/ 511 w 726"/>
                  <a:gd name="T89" fmla="*/ 628 h 638"/>
                  <a:gd name="T90" fmla="*/ 531 w 726"/>
                  <a:gd name="T91" fmla="*/ 604 h 638"/>
                  <a:gd name="T92" fmla="*/ 553 w 726"/>
                  <a:gd name="T93" fmla="*/ 576 h 638"/>
                  <a:gd name="T94" fmla="*/ 572 w 726"/>
                  <a:gd name="T95" fmla="*/ 543 h 638"/>
                  <a:gd name="T96" fmla="*/ 586 w 726"/>
                  <a:gd name="T97" fmla="*/ 513 h 638"/>
                  <a:gd name="T98" fmla="*/ 598 w 726"/>
                  <a:gd name="T99" fmla="*/ 485 h 638"/>
                  <a:gd name="T100" fmla="*/ 610 w 726"/>
                  <a:gd name="T101" fmla="*/ 461 h 638"/>
                  <a:gd name="T102" fmla="*/ 726 w 726"/>
                  <a:gd name="T103" fmla="*/ 346 h 63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26"/>
                  <a:gd name="T157" fmla="*/ 0 h 638"/>
                  <a:gd name="T158" fmla="*/ 726 w 726"/>
                  <a:gd name="T159" fmla="*/ 638 h 63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26" h="638">
                    <a:moveTo>
                      <a:pt x="726" y="346"/>
                    </a:moveTo>
                    <a:lnTo>
                      <a:pt x="726" y="344"/>
                    </a:lnTo>
                    <a:lnTo>
                      <a:pt x="724" y="336"/>
                    </a:lnTo>
                    <a:lnTo>
                      <a:pt x="722" y="332"/>
                    </a:lnTo>
                    <a:lnTo>
                      <a:pt x="720" y="326"/>
                    </a:lnTo>
                    <a:lnTo>
                      <a:pt x="718" y="318"/>
                    </a:lnTo>
                    <a:lnTo>
                      <a:pt x="716" y="312"/>
                    </a:lnTo>
                    <a:lnTo>
                      <a:pt x="712" y="304"/>
                    </a:lnTo>
                    <a:lnTo>
                      <a:pt x="708" y="294"/>
                    </a:lnTo>
                    <a:lnTo>
                      <a:pt x="704" y="284"/>
                    </a:lnTo>
                    <a:lnTo>
                      <a:pt x="700" y="276"/>
                    </a:lnTo>
                    <a:lnTo>
                      <a:pt x="698" y="270"/>
                    </a:lnTo>
                    <a:lnTo>
                      <a:pt x="694" y="264"/>
                    </a:lnTo>
                    <a:lnTo>
                      <a:pt x="692" y="258"/>
                    </a:lnTo>
                    <a:lnTo>
                      <a:pt x="690" y="254"/>
                    </a:lnTo>
                    <a:lnTo>
                      <a:pt x="686" y="248"/>
                    </a:lnTo>
                    <a:lnTo>
                      <a:pt x="684" y="241"/>
                    </a:lnTo>
                    <a:lnTo>
                      <a:pt x="680" y="237"/>
                    </a:lnTo>
                    <a:lnTo>
                      <a:pt x="678" y="231"/>
                    </a:lnTo>
                    <a:lnTo>
                      <a:pt x="674" y="225"/>
                    </a:lnTo>
                    <a:lnTo>
                      <a:pt x="670" y="219"/>
                    </a:lnTo>
                    <a:lnTo>
                      <a:pt x="666" y="213"/>
                    </a:lnTo>
                    <a:lnTo>
                      <a:pt x="664" y="207"/>
                    </a:lnTo>
                    <a:lnTo>
                      <a:pt x="658" y="201"/>
                    </a:lnTo>
                    <a:lnTo>
                      <a:pt x="656" y="195"/>
                    </a:lnTo>
                    <a:lnTo>
                      <a:pt x="650" y="189"/>
                    </a:lnTo>
                    <a:lnTo>
                      <a:pt x="646" y="183"/>
                    </a:lnTo>
                    <a:lnTo>
                      <a:pt x="642" y="177"/>
                    </a:lnTo>
                    <a:lnTo>
                      <a:pt x="636" y="171"/>
                    </a:lnTo>
                    <a:lnTo>
                      <a:pt x="632" y="165"/>
                    </a:lnTo>
                    <a:lnTo>
                      <a:pt x="628" y="159"/>
                    </a:lnTo>
                    <a:lnTo>
                      <a:pt x="622" y="153"/>
                    </a:lnTo>
                    <a:lnTo>
                      <a:pt x="618" y="147"/>
                    </a:lnTo>
                    <a:lnTo>
                      <a:pt x="612" y="141"/>
                    </a:lnTo>
                    <a:lnTo>
                      <a:pt x="606" y="137"/>
                    </a:lnTo>
                    <a:lnTo>
                      <a:pt x="600" y="129"/>
                    </a:lnTo>
                    <a:lnTo>
                      <a:pt x="594" y="125"/>
                    </a:lnTo>
                    <a:lnTo>
                      <a:pt x="588" y="119"/>
                    </a:lnTo>
                    <a:lnTo>
                      <a:pt x="582" y="113"/>
                    </a:lnTo>
                    <a:lnTo>
                      <a:pt x="576" y="107"/>
                    </a:lnTo>
                    <a:lnTo>
                      <a:pt x="567" y="101"/>
                    </a:lnTo>
                    <a:lnTo>
                      <a:pt x="561" y="97"/>
                    </a:lnTo>
                    <a:lnTo>
                      <a:pt x="555" y="93"/>
                    </a:lnTo>
                    <a:lnTo>
                      <a:pt x="547" y="87"/>
                    </a:lnTo>
                    <a:lnTo>
                      <a:pt x="541" y="82"/>
                    </a:lnTo>
                    <a:lnTo>
                      <a:pt x="533" y="76"/>
                    </a:lnTo>
                    <a:lnTo>
                      <a:pt x="525" y="72"/>
                    </a:lnTo>
                    <a:lnTo>
                      <a:pt x="517" y="68"/>
                    </a:lnTo>
                    <a:lnTo>
                      <a:pt x="509" y="64"/>
                    </a:lnTo>
                    <a:lnTo>
                      <a:pt x="501" y="60"/>
                    </a:lnTo>
                    <a:lnTo>
                      <a:pt x="493" y="56"/>
                    </a:lnTo>
                    <a:lnTo>
                      <a:pt x="485" y="52"/>
                    </a:lnTo>
                    <a:lnTo>
                      <a:pt x="477" y="48"/>
                    </a:lnTo>
                    <a:lnTo>
                      <a:pt x="467" y="44"/>
                    </a:lnTo>
                    <a:lnTo>
                      <a:pt x="459" y="42"/>
                    </a:lnTo>
                    <a:lnTo>
                      <a:pt x="451" y="38"/>
                    </a:lnTo>
                    <a:lnTo>
                      <a:pt x="443" y="36"/>
                    </a:lnTo>
                    <a:lnTo>
                      <a:pt x="435" y="32"/>
                    </a:lnTo>
                    <a:lnTo>
                      <a:pt x="427" y="30"/>
                    </a:lnTo>
                    <a:lnTo>
                      <a:pt x="419" y="26"/>
                    </a:lnTo>
                    <a:lnTo>
                      <a:pt x="411" y="24"/>
                    </a:lnTo>
                    <a:lnTo>
                      <a:pt x="403" y="22"/>
                    </a:lnTo>
                    <a:lnTo>
                      <a:pt x="394" y="20"/>
                    </a:lnTo>
                    <a:lnTo>
                      <a:pt x="386" y="18"/>
                    </a:lnTo>
                    <a:lnTo>
                      <a:pt x="378" y="16"/>
                    </a:lnTo>
                    <a:lnTo>
                      <a:pt x="372" y="14"/>
                    </a:lnTo>
                    <a:lnTo>
                      <a:pt x="366" y="12"/>
                    </a:lnTo>
                    <a:lnTo>
                      <a:pt x="356" y="10"/>
                    </a:lnTo>
                    <a:lnTo>
                      <a:pt x="350" y="10"/>
                    </a:lnTo>
                    <a:lnTo>
                      <a:pt x="342" y="8"/>
                    </a:lnTo>
                    <a:lnTo>
                      <a:pt x="336" y="6"/>
                    </a:lnTo>
                    <a:lnTo>
                      <a:pt x="328" y="6"/>
                    </a:lnTo>
                    <a:lnTo>
                      <a:pt x="322" y="4"/>
                    </a:lnTo>
                    <a:lnTo>
                      <a:pt x="314" y="4"/>
                    </a:lnTo>
                    <a:lnTo>
                      <a:pt x="310" y="4"/>
                    </a:lnTo>
                    <a:lnTo>
                      <a:pt x="302" y="2"/>
                    </a:lnTo>
                    <a:lnTo>
                      <a:pt x="296" y="2"/>
                    </a:lnTo>
                    <a:lnTo>
                      <a:pt x="290" y="0"/>
                    </a:lnTo>
                    <a:lnTo>
                      <a:pt x="284" y="0"/>
                    </a:lnTo>
                    <a:lnTo>
                      <a:pt x="278" y="0"/>
                    </a:lnTo>
                    <a:lnTo>
                      <a:pt x="274" y="0"/>
                    </a:lnTo>
                    <a:lnTo>
                      <a:pt x="268" y="0"/>
                    </a:lnTo>
                    <a:lnTo>
                      <a:pt x="262" y="0"/>
                    </a:lnTo>
                    <a:lnTo>
                      <a:pt x="256" y="0"/>
                    </a:lnTo>
                    <a:lnTo>
                      <a:pt x="252" y="0"/>
                    </a:lnTo>
                    <a:lnTo>
                      <a:pt x="246" y="0"/>
                    </a:lnTo>
                    <a:lnTo>
                      <a:pt x="240" y="0"/>
                    </a:lnTo>
                    <a:lnTo>
                      <a:pt x="236" y="0"/>
                    </a:lnTo>
                    <a:lnTo>
                      <a:pt x="229" y="0"/>
                    </a:lnTo>
                    <a:lnTo>
                      <a:pt x="225" y="0"/>
                    </a:lnTo>
                    <a:lnTo>
                      <a:pt x="221" y="0"/>
                    </a:lnTo>
                    <a:lnTo>
                      <a:pt x="213" y="0"/>
                    </a:lnTo>
                    <a:lnTo>
                      <a:pt x="205" y="2"/>
                    </a:lnTo>
                    <a:lnTo>
                      <a:pt x="197" y="2"/>
                    </a:lnTo>
                    <a:lnTo>
                      <a:pt x="191" y="4"/>
                    </a:lnTo>
                    <a:lnTo>
                      <a:pt x="185" y="4"/>
                    </a:lnTo>
                    <a:lnTo>
                      <a:pt x="181" y="4"/>
                    </a:lnTo>
                    <a:lnTo>
                      <a:pt x="175" y="6"/>
                    </a:lnTo>
                    <a:lnTo>
                      <a:pt x="173" y="6"/>
                    </a:lnTo>
                    <a:lnTo>
                      <a:pt x="169" y="8"/>
                    </a:lnTo>
                    <a:lnTo>
                      <a:pt x="167" y="8"/>
                    </a:lnTo>
                    <a:lnTo>
                      <a:pt x="0" y="459"/>
                    </a:lnTo>
                    <a:lnTo>
                      <a:pt x="2" y="459"/>
                    </a:lnTo>
                    <a:lnTo>
                      <a:pt x="8" y="457"/>
                    </a:lnTo>
                    <a:lnTo>
                      <a:pt x="12" y="457"/>
                    </a:lnTo>
                    <a:lnTo>
                      <a:pt x="18" y="457"/>
                    </a:lnTo>
                    <a:lnTo>
                      <a:pt x="24" y="457"/>
                    </a:lnTo>
                    <a:lnTo>
                      <a:pt x="30" y="457"/>
                    </a:lnTo>
                    <a:lnTo>
                      <a:pt x="36" y="455"/>
                    </a:lnTo>
                    <a:lnTo>
                      <a:pt x="46" y="455"/>
                    </a:lnTo>
                    <a:lnTo>
                      <a:pt x="54" y="455"/>
                    </a:lnTo>
                    <a:lnTo>
                      <a:pt x="64" y="455"/>
                    </a:lnTo>
                    <a:lnTo>
                      <a:pt x="75" y="455"/>
                    </a:lnTo>
                    <a:lnTo>
                      <a:pt x="85" y="455"/>
                    </a:lnTo>
                    <a:lnTo>
                      <a:pt x="89" y="455"/>
                    </a:lnTo>
                    <a:lnTo>
                      <a:pt x="95" y="455"/>
                    </a:lnTo>
                    <a:lnTo>
                      <a:pt x="101" y="455"/>
                    </a:lnTo>
                    <a:lnTo>
                      <a:pt x="107" y="457"/>
                    </a:lnTo>
                    <a:lnTo>
                      <a:pt x="113" y="457"/>
                    </a:lnTo>
                    <a:lnTo>
                      <a:pt x="119" y="457"/>
                    </a:lnTo>
                    <a:lnTo>
                      <a:pt x="125" y="457"/>
                    </a:lnTo>
                    <a:lnTo>
                      <a:pt x="131" y="457"/>
                    </a:lnTo>
                    <a:lnTo>
                      <a:pt x="137" y="457"/>
                    </a:lnTo>
                    <a:lnTo>
                      <a:pt x="143" y="457"/>
                    </a:lnTo>
                    <a:lnTo>
                      <a:pt x="149" y="459"/>
                    </a:lnTo>
                    <a:lnTo>
                      <a:pt x="155" y="459"/>
                    </a:lnTo>
                    <a:lnTo>
                      <a:pt x="161" y="459"/>
                    </a:lnTo>
                    <a:lnTo>
                      <a:pt x="167" y="461"/>
                    </a:lnTo>
                    <a:lnTo>
                      <a:pt x="175" y="461"/>
                    </a:lnTo>
                    <a:lnTo>
                      <a:pt x="181" y="461"/>
                    </a:lnTo>
                    <a:lnTo>
                      <a:pt x="187" y="463"/>
                    </a:lnTo>
                    <a:lnTo>
                      <a:pt x="193" y="465"/>
                    </a:lnTo>
                    <a:lnTo>
                      <a:pt x="201" y="465"/>
                    </a:lnTo>
                    <a:lnTo>
                      <a:pt x="207" y="467"/>
                    </a:lnTo>
                    <a:lnTo>
                      <a:pt x="213" y="467"/>
                    </a:lnTo>
                    <a:lnTo>
                      <a:pt x="221" y="469"/>
                    </a:lnTo>
                    <a:lnTo>
                      <a:pt x="227" y="471"/>
                    </a:lnTo>
                    <a:lnTo>
                      <a:pt x="236" y="473"/>
                    </a:lnTo>
                    <a:lnTo>
                      <a:pt x="240" y="473"/>
                    </a:lnTo>
                    <a:lnTo>
                      <a:pt x="248" y="475"/>
                    </a:lnTo>
                    <a:lnTo>
                      <a:pt x="254" y="477"/>
                    </a:lnTo>
                    <a:lnTo>
                      <a:pt x="262" y="479"/>
                    </a:lnTo>
                    <a:lnTo>
                      <a:pt x="268" y="481"/>
                    </a:lnTo>
                    <a:lnTo>
                      <a:pt x="276" y="483"/>
                    </a:lnTo>
                    <a:lnTo>
                      <a:pt x="280" y="485"/>
                    </a:lnTo>
                    <a:lnTo>
                      <a:pt x="288" y="487"/>
                    </a:lnTo>
                    <a:lnTo>
                      <a:pt x="294" y="491"/>
                    </a:lnTo>
                    <a:lnTo>
                      <a:pt x="302" y="493"/>
                    </a:lnTo>
                    <a:lnTo>
                      <a:pt x="306" y="497"/>
                    </a:lnTo>
                    <a:lnTo>
                      <a:pt x="314" y="499"/>
                    </a:lnTo>
                    <a:lnTo>
                      <a:pt x="320" y="501"/>
                    </a:lnTo>
                    <a:lnTo>
                      <a:pt x="326" y="505"/>
                    </a:lnTo>
                    <a:lnTo>
                      <a:pt x="330" y="507"/>
                    </a:lnTo>
                    <a:lnTo>
                      <a:pt x="338" y="511"/>
                    </a:lnTo>
                    <a:lnTo>
                      <a:pt x="342" y="513"/>
                    </a:lnTo>
                    <a:lnTo>
                      <a:pt x="348" y="515"/>
                    </a:lnTo>
                    <a:lnTo>
                      <a:pt x="352" y="519"/>
                    </a:lnTo>
                    <a:lnTo>
                      <a:pt x="358" y="521"/>
                    </a:lnTo>
                    <a:lnTo>
                      <a:pt x="366" y="527"/>
                    </a:lnTo>
                    <a:lnTo>
                      <a:pt x="376" y="533"/>
                    </a:lnTo>
                    <a:lnTo>
                      <a:pt x="384" y="537"/>
                    </a:lnTo>
                    <a:lnTo>
                      <a:pt x="392" y="543"/>
                    </a:lnTo>
                    <a:lnTo>
                      <a:pt x="401" y="549"/>
                    </a:lnTo>
                    <a:lnTo>
                      <a:pt x="407" y="553"/>
                    </a:lnTo>
                    <a:lnTo>
                      <a:pt x="415" y="557"/>
                    </a:lnTo>
                    <a:lnTo>
                      <a:pt x="421" y="563"/>
                    </a:lnTo>
                    <a:lnTo>
                      <a:pt x="425" y="567"/>
                    </a:lnTo>
                    <a:lnTo>
                      <a:pt x="431" y="574"/>
                    </a:lnTo>
                    <a:lnTo>
                      <a:pt x="437" y="578"/>
                    </a:lnTo>
                    <a:lnTo>
                      <a:pt x="441" y="584"/>
                    </a:lnTo>
                    <a:lnTo>
                      <a:pt x="449" y="590"/>
                    </a:lnTo>
                    <a:lnTo>
                      <a:pt x="457" y="600"/>
                    </a:lnTo>
                    <a:lnTo>
                      <a:pt x="465" y="606"/>
                    </a:lnTo>
                    <a:lnTo>
                      <a:pt x="471" y="614"/>
                    </a:lnTo>
                    <a:lnTo>
                      <a:pt x="479" y="620"/>
                    </a:lnTo>
                    <a:lnTo>
                      <a:pt x="485" y="628"/>
                    </a:lnTo>
                    <a:lnTo>
                      <a:pt x="491" y="632"/>
                    </a:lnTo>
                    <a:lnTo>
                      <a:pt x="499" y="638"/>
                    </a:lnTo>
                    <a:lnTo>
                      <a:pt x="505" y="632"/>
                    </a:lnTo>
                    <a:lnTo>
                      <a:pt x="511" y="628"/>
                    </a:lnTo>
                    <a:lnTo>
                      <a:pt x="517" y="622"/>
                    </a:lnTo>
                    <a:lnTo>
                      <a:pt x="521" y="616"/>
                    </a:lnTo>
                    <a:lnTo>
                      <a:pt x="527" y="610"/>
                    </a:lnTo>
                    <a:lnTo>
                      <a:pt x="531" y="604"/>
                    </a:lnTo>
                    <a:lnTo>
                      <a:pt x="537" y="598"/>
                    </a:lnTo>
                    <a:lnTo>
                      <a:pt x="543" y="590"/>
                    </a:lnTo>
                    <a:lnTo>
                      <a:pt x="547" y="582"/>
                    </a:lnTo>
                    <a:lnTo>
                      <a:pt x="553" y="576"/>
                    </a:lnTo>
                    <a:lnTo>
                      <a:pt x="557" y="567"/>
                    </a:lnTo>
                    <a:lnTo>
                      <a:pt x="563" y="559"/>
                    </a:lnTo>
                    <a:lnTo>
                      <a:pt x="567" y="551"/>
                    </a:lnTo>
                    <a:lnTo>
                      <a:pt x="572" y="543"/>
                    </a:lnTo>
                    <a:lnTo>
                      <a:pt x="576" y="537"/>
                    </a:lnTo>
                    <a:lnTo>
                      <a:pt x="580" y="529"/>
                    </a:lnTo>
                    <a:lnTo>
                      <a:pt x="582" y="521"/>
                    </a:lnTo>
                    <a:lnTo>
                      <a:pt x="586" y="513"/>
                    </a:lnTo>
                    <a:lnTo>
                      <a:pt x="590" y="505"/>
                    </a:lnTo>
                    <a:lnTo>
                      <a:pt x="594" y="499"/>
                    </a:lnTo>
                    <a:lnTo>
                      <a:pt x="594" y="493"/>
                    </a:lnTo>
                    <a:lnTo>
                      <a:pt x="598" y="485"/>
                    </a:lnTo>
                    <a:lnTo>
                      <a:pt x="600" y="481"/>
                    </a:lnTo>
                    <a:lnTo>
                      <a:pt x="604" y="475"/>
                    </a:lnTo>
                    <a:lnTo>
                      <a:pt x="606" y="467"/>
                    </a:lnTo>
                    <a:lnTo>
                      <a:pt x="610" y="461"/>
                    </a:lnTo>
                    <a:lnTo>
                      <a:pt x="612" y="455"/>
                    </a:lnTo>
                    <a:lnTo>
                      <a:pt x="632" y="435"/>
                    </a:lnTo>
                    <a:lnTo>
                      <a:pt x="726" y="346"/>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9236" name="Freeform 23"/>
              <p:cNvSpPr>
                <a:spLocks/>
              </p:cNvSpPr>
              <p:nvPr/>
            </p:nvSpPr>
            <p:spPr bwMode="auto">
              <a:xfrm>
                <a:off x="4155" y="3061"/>
                <a:ext cx="92" cy="33"/>
              </a:xfrm>
              <a:custGeom>
                <a:avLst/>
                <a:gdLst>
                  <a:gd name="T0" fmla="*/ 92 w 92"/>
                  <a:gd name="T1" fmla="*/ 33 h 33"/>
                  <a:gd name="T2" fmla="*/ 64 w 92"/>
                  <a:gd name="T3" fmla="*/ 0 h 33"/>
                  <a:gd name="T4" fmla="*/ 0 w 92"/>
                  <a:gd name="T5" fmla="*/ 26 h 33"/>
                  <a:gd name="T6" fmla="*/ 4 w 92"/>
                  <a:gd name="T7" fmla="*/ 29 h 33"/>
                  <a:gd name="T8" fmla="*/ 10 w 92"/>
                  <a:gd name="T9" fmla="*/ 31 h 33"/>
                  <a:gd name="T10" fmla="*/ 12 w 92"/>
                  <a:gd name="T11" fmla="*/ 31 h 33"/>
                  <a:gd name="T12" fmla="*/ 18 w 92"/>
                  <a:gd name="T13" fmla="*/ 31 h 33"/>
                  <a:gd name="T14" fmla="*/ 22 w 92"/>
                  <a:gd name="T15" fmla="*/ 31 h 33"/>
                  <a:gd name="T16" fmla="*/ 30 w 92"/>
                  <a:gd name="T17" fmla="*/ 31 h 33"/>
                  <a:gd name="T18" fmla="*/ 34 w 92"/>
                  <a:gd name="T19" fmla="*/ 31 h 33"/>
                  <a:gd name="T20" fmla="*/ 42 w 92"/>
                  <a:gd name="T21" fmla="*/ 31 h 33"/>
                  <a:gd name="T22" fmla="*/ 48 w 92"/>
                  <a:gd name="T23" fmla="*/ 31 h 33"/>
                  <a:gd name="T24" fmla="*/ 56 w 92"/>
                  <a:gd name="T25" fmla="*/ 31 h 33"/>
                  <a:gd name="T26" fmla="*/ 64 w 92"/>
                  <a:gd name="T27" fmla="*/ 31 h 33"/>
                  <a:gd name="T28" fmla="*/ 72 w 92"/>
                  <a:gd name="T29" fmla="*/ 31 h 33"/>
                  <a:gd name="T30" fmla="*/ 82 w 92"/>
                  <a:gd name="T31" fmla="*/ 33 h 33"/>
                  <a:gd name="T32" fmla="*/ 92 w 92"/>
                  <a:gd name="T33" fmla="*/ 33 h 33"/>
                  <a:gd name="T34" fmla="*/ 92 w 92"/>
                  <a:gd name="T35" fmla="*/ 33 h 3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2"/>
                  <a:gd name="T55" fmla="*/ 0 h 33"/>
                  <a:gd name="T56" fmla="*/ 92 w 92"/>
                  <a:gd name="T57" fmla="*/ 33 h 3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2" h="33">
                    <a:moveTo>
                      <a:pt x="92" y="33"/>
                    </a:moveTo>
                    <a:lnTo>
                      <a:pt x="64" y="0"/>
                    </a:lnTo>
                    <a:lnTo>
                      <a:pt x="0" y="26"/>
                    </a:lnTo>
                    <a:lnTo>
                      <a:pt x="4" y="29"/>
                    </a:lnTo>
                    <a:lnTo>
                      <a:pt x="10" y="31"/>
                    </a:lnTo>
                    <a:lnTo>
                      <a:pt x="12" y="31"/>
                    </a:lnTo>
                    <a:lnTo>
                      <a:pt x="18" y="31"/>
                    </a:lnTo>
                    <a:lnTo>
                      <a:pt x="22" y="31"/>
                    </a:lnTo>
                    <a:lnTo>
                      <a:pt x="30" y="31"/>
                    </a:lnTo>
                    <a:lnTo>
                      <a:pt x="34" y="31"/>
                    </a:lnTo>
                    <a:lnTo>
                      <a:pt x="42" y="31"/>
                    </a:lnTo>
                    <a:lnTo>
                      <a:pt x="48" y="31"/>
                    </a:lnTo>
                    <a:lnTo>
                      <a:pt x="56" y="31"/>
                    </a:lnTo>
                    <a:lnTo>
                      <a:pt x="64" y="31"/>
                    </a:lnTo>
                    <a:lnTo>
                      <a:pt x="72" y="31"/>
                    </a:lnTo>
                    <a:lnTo>
                      <a:pt x="82" y="33"/>
                    </a:lnTo>
                    <a:lnTo>
                      <a:pt x="92" y="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9237" name="Freeform 24"/>
              <p:cNvSpPr>
                <a:spLocks/>
              </p:cNvSpPr>
              <p:nvPr/>
            </p:nvSpPr>
            <p:spPr bwMode="auto">
              <a:xfrm>
                <a:off x="4294" y="3287"/>
                <a:ext cx="88" cy="32"/>
              </a:xfrm>
              <a:custGeom>
                <a:avLst/>
                <a:gdLst>
                  <a:gd name="T0" fmla="*/ 88 w 88"/>
                  <a:gd name="T1" fmla="*/ 28 h 32"/>
                  <a:gd name="T2" fmla="*/ 70 w 88"/>
                  <a:gd name="T3" fmla="*/ 0 h 32"/>
                  <a:gd name="T4" fmla="*/ 0 w 88"/>
                  <a:gd name="T5" fmla="*/ 26 h 32"/>
                  <a:gd name="T6" fmla="*/ 4 w 88"/>
                  <a:gd name="T7" fmla="*/ 26 h 32"/>
                  <a:gd name="T8" fmla="*/ 14 w 88"/>
                  <a:gd name="T9" fmla="*/ 28 h 32"/>
                  <a:gd name="T10" fmla="*/ 16 w 88"/>
                  <a:gd name="T11" fmla="*/ 28 h 32"/>
                  <a:gd name="T12" fmla="*/ 22 w 88"/>
                  <a:gd name="T13" fmla="*/ 30 h 32"/>
                  <a:gd name="T14" fmla="*/ 28 w 88"/>
                  <a:gd name="T15" fmla="*/ 30 h 32"/>
                  <a:gd name="T16" fmla="*/ 32 w 88"/>
                  <a:gd name="T17" fmla="*/ 32 h 32"/>
                  <a:gd name="T18" fmla="*/ 38 w 88"/>
                  <a:gd name="T19" fmla="*/ 32 h 32"/>
                  <a:gd name="T20" fmla="*/ 44 w 88"/>
                  <a:gd name="T21" fmla="*/ 32 h 32"/>
                  <a:gd name="T22" fmla="*/ 50 w 88"/>
                  <a:gd name="T23" fmla="*/ 32 h 32"/>
                  <a:gd name="T24" fmla="*/ 58 w 88"/>
                  <a:gd name="T25" fmla="*/ 32 h 32"/>
                  <a:gd name="T26" fmla="*/ 64 w 88"/>
                  <a:gd name="T27" fmla="*/ 30 h 32"/>
                  <a:gd name="T28" fmla="*/ 72 w 88"/>
                  <a:gd name="T29" fmla="*/ 30 h 32"/>
                  <a:gd name="T30" fmla="*/ 80 w 88"/>
                  <a:gd name="T31" fmla="*/ 30 h 32"/>
                  <a:gd name="T32" fmla="*/ 88 w 88"/>
                  <a:gd name="T33" fmla="*/ 28 h 32"/>
                  <a:gd name="T34" fmla="*/ 88 w 88"/>
                  <a:gd name="T35" fmla="*/ 28 h 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8"/>
                  <a:gd name="T55" fmla="*/ 0 h 32"/>
                  <a:gd name="T56" fmla="*/ 88 w 88"/>
                  <a:gd name="T57" fmla="*/ 32 h 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8" h="32">
                    <a:moveTo>
                      <a:pt x="88" y="28"/>
                    </a:moveTo>
                    <a:lnTo>
                      <a:pt x="70" y="0"/>
                    </a:lnTo>
                    <a:lnTo>
                      <a:pt x="0" y="26"/>
                    </a:lnTo>
                    <a:lnTo>
                      <a:pt x="4" y="26"/>
                    </a:lnTo>
                    <a:lnTo>
                      <a:pt x="14" y="28"/>
                    </a:lnTo>
                    <a:lnTo>
                      <a:pt x="16" y="28"/>
                    </a:lnTo>
                    <a:lnTo>
                      <a:pt x="22" y="30"/>
                    </a:lnTo>
                    <a:lnTo>
                      <a:pt x="28" y="30"/>
                    </a:lnTo>
                    <a:lnTo>
                      <a:pt x="32" y="32"/>
                    </a:lnTo>
                    <a:lnTo>
                      <a:pt x="38" y="32"/>
                    </a:lnTo>
                    <a:lnTo>
                      <a:pt x="44" y="32"/>
                    </a:lnTo>
                    <a:lnTo>
                      <a:pt x="50" y="32"/>
                    </a:lnTo>
                    <a:lnTo>
                      <a:pt x="58" y="32"/>
                    </a:lnTo>
                    <a:lnTo>
                      <a:pt x="64" y="30"/>
                    </a:lnTo>
                    <a:lnTo>
                      <a:pt x="72" y="30"/>
                    </a:lnTo>
                    <a:lnTo>
                      <a:pt x="80" y="30"/>
                    </a:lnTo>
                    <a:lnTo>
                      <a:pt x="88" y="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9238" name="Freeform 25"/>
              <p:cNvSpPr>
                <a:spLocks/>
              </p:cNvSpPr>
              <p:nvPr/>
            </p:nvSpPr>
            <p:spPr bwMode="auto">
              <a:xfrm>
                <a:off x="4621" y="2554"/>
                <a:ext cx="63" cy="63"/>
              </a:xfrm>
              <a:custGeom>
                <a:avLst/>
                <a:gdLst>
                  <a:gd name="T0" fmla="*/ 55 w 63"/>
                  <a:gd name="T1" fmla="*/ 51 h 63"/>
                  <a:gd name="T2" fmla="*/ 63 w 63"/>
                  <a:gd name="T3" fmla="*/ 30 h 63"/>
                  <a:gd name="T4" fmla="*/ 43 w 63"/>
                  <a:gd name="T5" fmla="*/ 0 h 63"/>
                  <a:gd name="T6" fmla="*/ 41 w 63"/>
                  <a:gd name="T7" fmla="*/ 14 h 63"/>
                  <a:gd name="T8" fmla="*/ 55 w 63"/>
                  <a:gd name="T9" fmla="*/ 30 h 63"/>
                  <a:gd name="T10" fmla="*/ 31 w 63"/>
                  <a:gd name="T11" fmla="*/ 20 h 63"/>
                  <a:gd name="T12" fmla="*/ 0 w 63"/>
                  <a:gd name="T13" fmla="*/ 0 h 63"/>
                  <a:gd name="T14" fmla="*/ 11 w 63"/>
                  <a:gd name="T15" fmla="*/ 38 h 63"/>
                  <a:gd name="T16" fmla="*/ 47 w 63"/>
                  <a:gd name="T17" fmla="*/ 63 h 63"/>
                  <a:gd name="T18" fmla="*/ 55 w 63"/>
                  <a:gd name="T19" fmla="*/ 51 h 63"/>
                  <a:gd name="T20" fmla="*/ 55 w 63"/>
                  <a:gd name="T21" fmla="*/ 51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63"/>
                  <a:gd name="T35" fmla="*/ 63 w 63"/>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63">
                    <a:moveTo>
                      <a:pt x="55" y="51"/>
                    </a:moveTo>
                    <a:lnTo>
                      <a:pt x="63" y="30"/>
                    </a:lnTo>
                    <a:lnTo>
                      <a:pt x="43" y="0"/>
                    </a:lnTo>
                    <a:lnTo>
                      <a:pt x="41" y="14"/>
                    </a:lnTo>
                    <a:lnTo>
                      <a:pt x="55" y="30"/>
                    </a:lnTo>
                    <a:lnTo>
                      <a:pt x="31" y="20"/>
                    </a:lnTo>
                    <a:lnTo>
                      <a:pt x="0" y="0"/>
                    </a:lnTo>
                    <a:lnTo>
                      <a:pt x="11" y="38"/>
                    </a:lnTo>
                    <a:lnTo>
                      <a:pt x="47" y="63"/>
                    </a:lnTo>
                    <a:lnTo>
                      <a:pt x="55"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9239" name="Freeform 26"/>
              <p:cNvSpPr>
                <a:spLocks/>
              </p:cNvSpPr>
              <p:nvPr/>
            </p:nvSpPr>
            <p:spPr bwMode="auto">
              <a:xfrm>
                <a:off x="4778" y="2653"/>
                <a:ext cx="697" cy="602"/>
              </a:xfrm>
              <a:custGeom>
                <a:avLst/>
                <a:gdLst>
                  <a:gd name="T0" fmla="*/ 119 w 697"/>
                  <a:gd name="T1" fmla="*/ 374 h 602"/>
                  <a:gd name="T2" fmla="*/ 123 w 697"/>
                  <a:gd name="T3" fmla="*/ 350 h 602"/>
                  <a:gd name="T4" fmla="*/ 129 w 697"/>
                  <a:gd name="T5" fmla="*/ 330 h 602"/>
                  <a:gd name="T6" fmla="*/ 133 w 697"/>
                  <a:gd name="T7" fmla="*/ 306 h 602"/>
                  <a:gd name="T8" fmla="*/ 141 w 697"/>
                  <a:gd name="T9" fmla="*/ 280 h 602"/>
                  <a:gd name="T10" fmla="*/ 151 w 697"/>
                  <a:gd name="T11" fmla="*/ 251 h 602"/>
                  <a:gd name="T12" fmla="*/ 161 w 697"/>
                  <a:gd name="T13" fmla="*/ 221 h 602"/>
                  <a:gd name="T14" fmla="*/ 175 w 697"/>
                  <a:gd name="T15" fmla="*/ 193 h 602"/>
                  <a:gd name="T16" fmla="*/ 192 w 697"/>
                  <a:gd name="T17" fmla="*/ 163 h 602"/>
                  <a:gd name="T18" fmla="*/ 212 w 697"/>
                  <a:gd name="T19" fmla="*/ 133 h 602"/>
                  <a:gd name="T20" fmla="*/ 236 w 697"/>
                  <a:gd name="T21" fmla="*/ 106 h 602"/>
                  <a:gd name="T22" fmla="*/ 264 w 697"/>
                  <a:gd name="T23" fmla="*/ 82 h 602"/>
                  <a:gd name="T24" fmla="*/ 298 w 697"/>
                  <a:gd name="T25" fmla="*/ 60 h 602"/>
                  <a:gd name="T26" fmla="*/ 334 w 697"/>
                  <a:gd name="T27" fmla="*/ 42 h 602"/>
                  <a:gd name="T28" fmla="*/ 379 w 697"/>
                  <a:gd name="T29" fmla="*/ 28 h 602"/>
                  <a:gd name="T30" fmla="*/ 425 w 697"/>
                  <a:gd name="T31" fmla="*/ 18 h 602"/>
                  <a:gd name="T32" fmla="*/ 467 w 697"/>
                  <a:gd name="T33" fmla="*/ 10 h 602"/>
                  <a:gd name="T34" fmla="*/ 503 w 697"/>
                  <a:gd name="T35" fmla="*/ 4 h 602"/>
                  <a:gd name="T36" fmla="*/ 538 w 697"/>
                  <a:gd name="T37" fmla="*/ 2 h 602"/>
                  <a:gd name="T38" fmla="*/ 568 w 697"/>
                  <a:gd name="T39" fmla="*/ 0 h 602"/>
                  <a:gd name="T40" fmla="*/ 594 w 697"/>
                  <a:gd name="T41" fmla="*/ 0 h 602"/>
                  <a:gd name="T42" fmla="*/ 616 w 697"/>
                  <a:gd name="T43" fmla="*/ 2 h 602"/>
                  <a:gd name="T44" fmla="*/ 646 w 697"/>
                  <a:gd name="T45" fmla="*/ 6 h 602"/>
                  <a:gd name="T46" fmla="*/ 670 w 697"/>
                  <a:gd name="T47" fmla="*/ 12 h 602"/>
                  <a:gd name="T48" fmla="*/ 691 w 697"/>
                  <a:gd name="T49" fmla="*/ 20 h 602"/>
                  <a:gd name="T50" fmla="*/ 497 w 697"/>
                  <a:gd name="T51" fmla="*/ 527 h 602"/>
                  <a:gd name="T52" fmla="*/ 463 w 697"/>
                  <a:gd name="T53" fmla="*/ 505 h 602"/>
                  <a:gd name="T54" fmla="*/ 433 w 697"/>
                  <a:gd name="T55" fmla="*/ 491 h 602"/>
                  <a:gd name="T56" fmla="*/ 405 w 697"/>
                  <a:gd name="T57" fmla="*/ 479 h 602"/>
                  <a:gd name="T58" fmla="*/ 379 w 697"/>
                  <a:gd name="T59" fmla="*/ 471 h 602"/>
                  <a:gd name="T60" fmla="*/ 353 w 697"/>
                  <a:gd name="T61" fmla="*/ 465 h 602"/>
                  <a:gd name="T62" fmla="*/ 328 w 697"/>
                  <a:gd name="T63" fmla="*/ 465 h 602"/>
                  <a:gd name="T64" fmla="*/ 300 w 697"/>
                  <a:gd name="T65" fmla="*/ 465 h 602"/>
                  <a:gd name="T66" fmla="*/ 268 w 697"/>
                  <a:gd name="T67" fmla="*/ 469 h 602"/>
                  <a:gd name="T68" fmla="*/ 234 w 697"/>
                  <a:gd name="T69" fmla="*/ 473 h 602"/>
                  <a:gd name="T70" fmla="*/ 198 w 697"/>
                  <a:gd name="T71" fmla="*/ 479 h 602"/>
                  <a:gd name="T72" fmla="*/ 159 w 697"/>
                  <a:gd name="T73" fmla="*/ 489 h 602"/>
                  <a:gd name="T74" fmla="*/ 123 w 697"/>
                  <a:gd name="T75" fmla="*/ 501 h 602"/>
                  <a:gd name="T76" fmla="*/ 87 w 697"/>
                  <a:gd name="T77" fmla="*/ 517 h 602"/>
                  <a:gd name="T78" fmla="*/ 53 w 697"/>
                  <a:gd name="T79" fmla="*/ 539 h 602"/>
                  <a:gd name="T80" fmla="*/ 25 w 697"/>
                  <a:gd name="T81" fmla="*/ 567 h 602"/>
                  <a:gd name="T82" fmla="*/ 0 w 697"/>
                  <a:gd name="T83" fmla="*/ 602 h 602"/>
                  <a:gd name="T84" fmla="*/ 8 w 697"/>
                  <a:gd name="T85" fmla="*/ 573 h 602"/>
                  <a:gd name="T86" fmla="*/ 21 w 697"/>
                  <a:gd name="T87" fmla="*/ 545 h 602"/>
                  <a:gd name="T88" fmla="*/ 33 w 697"/>
                  <a:gd name="T89" fmla="*/ 517 h 602"/>
                  <a:gd name="T90" fmla="*/ 47 w 697"/>
                  <a:gd name="T91" fmla="*/ 491 h 602"/>
                  <a:gd name="T92" fmla="*/ 63 w 697"/>
                  <a:gd name="T93" fmla="*/ 465 h 602"/>
                  <a:gd name="T94" fmla="*/ 79 w 697"/>
                  <a:gd name="T95" fmla="*/ 439 h 602"/>
                  <a:gd name="T96" fmla="*/ 97 w 697"/>
                  <a:gd name="T97" fmla="*/ 414 h 602"/>
                  <a:gd name="T98" fmla="*/ 113 w 697"/>
                  <a:gd name="T99" fmla="*/ 390 h 60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7"/>
                  <a:gd name="T151" fmla="*/ 0 h 602"/>
                  <a:gd name="T152" fmla="*/ 697 w 697"/>
                  <a:gd name="T153" fmla="*/ 602 h 60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7" h="602">
                    <a:moveTo>
                      <a:pt x="113" y="390"/>
                    </a:moveTo>
                    <a:lnTo>
                      <a:pt x="115" y="386"/>
                    </a:lnTo>
                    <a:lnTo>
                      <a:pt x="117" y="380"/>
                    </a:lnTo>
                    <a:lnTo>
                      <a:pt x="119" y="374"/>
                    </a:lnTo>
                    <a:lnTo>
                      <a:pt x="121" y="366"/>
                    </a:lnTo>
                    <a:lnTo>
                      <a:pt x="121" y="362"/>
                    </a:lnTo>
                    <a:lnTo>
                      <a:pt x="123" y="356"/>
                    </a:lnTo>
                    <a:lnTo>
                      <a:pt x="123" y="350"/>
                    </a:lnTo>
                    <a:lnTo>
                      <a:pt x="125" y="346"/>
                    </a:lnTo>
                    <a:lnTo>
                      <a:pt x="125" y="340"/>
                    </a:lnTo>
                    <a:lnTo>
                      <a:pt x="127" y="336"/>
                    </a:lnTo>
                    <a:lnTo>
                      <a:pt x="129" y="330"/>
                    </a:lnTo>
                    <a:lnTo>
                      <a:pt x="131" y="324"/>
                    </a:lnTo>
                    <a:lnTo>
                      <a:pt x="131" y="318"/>
                    </a:lnTo>
                    <a:lnTo>
                      <a:pt x="133" y="312"/>
                    </a:lnTo>
                    <a:lnTo>
                      <a:pt x="133" y="306"/>
                    </a:lnTo>
                    <a:lnTo>
                      <a:pt x="135" y="300"/>
                    </a:lnTo>
                    <a:lnTo>
                      <a:pt x="137" y="292"/>
                    </a:lnTo>
                    <a:lnTo>
                      <a:pt x="139" y="286"/>
                    </a:lnTo>
                    <a:lnTo>
                      <a:pt x="141" y="280"/>
                    </a:lnTo>
                    <a:lnTo>
                      <a:pt x="143" y="271"/>
                    </a:lnTo>
                    <a:lnTo>
                      <a:pt x="145" y="265"/>
                    </a:lnTo>
                    <a:lnTo>
                      <a:pt x="147" y="259"/>
                    </a:lnTo>
                    <a:lnTo>
                      <a:pt x="151" y="251"/>
                    </a:lnTo>
                    <a:lnTo>
                      <a:pt x="153" y="245"/>
                    </a:lnTo>
                    <a:lnTo>
                      <a:pt x="155" y="237"/>
                    </a:lnTo>
                    <a:lnTo>
                      <a:pt x="157" y="229"/>
                    </a:lnTo>
                    <a:lnTo>
                      <a:pt x="161" y="221"/>
                    </a:lnTo>
                    <a:lnTo>
                      <a:pt x="165" y="215"/>
                    </a:lnTo>
                    <a:lnTo>
                      <a:pt x="167" y="207"/>
                    </a:lnTo>
                    <a:lnTo>
                      <a:pt x="171" y="199"/>
                    </a:lnTo>
                    <a:lnTo>
                      <a:pt x="175" y="193"/>
                    </a:lnTo>
                    <a:lnTo>
                      <a:pt x="179" y="185"/>
                    </a:lnTo>
                    <a:lnTo>
                      <a:pt x="182" y="177"/>
                    </a:lnTo>
                    <a:lnTo>
                      <a:pt x="188" y="169"/>
                    </a:lnTo>
                    <a:lnTo>
                      <a:pt x="192" y="163"/>
                    </a:lnTo>
                    <a:lnTo>
                      <a:pt x="198" y="157"/>
                    </a:lnTo>
                    <a:lnTo>
                      <a:pt x="202" y="147"/>
                    </a:lnTo>
                    <a:lnTo>
                      <a:pt x="206" y="141"/>
                    </a:lnTo>
                    <a:lnTo>
                      <a:pt x="212" y="133"/>
                    </a:lnTo>
                    <a:lnTo>
                      <a:pt x="218" y="127"/>
                    </a:lnTo>
                    <a:lnTo>
                      <a:pt x="224" y="121"/>
                    </a:lnTo>
                    <a:lnTo>
                      <a:pt x="230" y="115"/>
                    </a:lnTo>
                    <a:lnTo>
                      <a:pt x="236" y="106"/>
                    </a:lnTo>
                    <a:lnTo>
                      <a:pt x="244" y="102"/>
                    </a:lnTo>
                    <a:lnTo>
                      <a:pt x="250" y="94"/>
                    </a:lnTo>
                    <a:lnTo>
                      <a:pt x="256" y="88"/>
                    </a:lnTo>
                    <a:lnTo>
                      <a:pt x="264" y="82"/>
                    </a:lnTo>
                    <a:lnTo>
                      <a:pt x="272" y="78"/>
                    </a:lnTo>
                    <a:lnTo>
                      <a:pt x="280" y="72"/>
                    </a:lnTo>
                    <a:lnTo>
                      <a:pt x="288" y="66"/>
                    </a:lnTo>
                    <a:lnTo>
                      <a:pt x="298" y="60"/>
                    </a:lnTo>
                    <a:lnTo>
                      <a:pt x="306" y="56"/>
                    </a:lnTo>
                    <a:lnTo>
                      <a:pt x="316" y="52"/>
                    </a:lnTo>
                    <a:lnTo>
                      <a:pt x="326" y="46"/>
                    </a:lnTo>
                    <a:lnTo>
                      <a:pt x="334" y="42"/>
                    </a:lnTo>
                    <a:lnTo>
                      <a:pt x="346" y="40"/>
                    </a:lnTo>
                    <a:lnTo>
                      <a:pt x="357" y="36"/>
                    </a:lnTo>
                    <a:lnTo>
                      <a:pt x="367" y="32"/>
                    </a:lnTo>
                    <a:lnTo>
                      <a:pt x="379" y="28"/>
                    </a:lnTo>
                    <a:lnTo>
                      <a:pt x="391" y="28"/>
                    </a:lnTo>
                    <a:lnTo>
                      <a:pt x="403" y="24"/>
                    </a:lnTo>
                    <a:lnTo>
                      <a:pt x="415" y="22"/>
                    </a:lnTo>
                    <a:lnTo>
                      <a:pt x="425" y="18"/>
                    </a:lnTo>
                    <a:lnTo>
                      <a:pt x="437" y="16"/>
                    </a:lnTo>
                    <a:lnTo>
                      <a:pt x="447" y="14"/>
                    </a:lnTo>
                    <a:lnTo>
                      <a:pt x="457" y="12"/>
                    </a:lnTo>
                    <a:lnTo>
                      <a:pt x="467" y="10"/>
                    </a:lnTo>
                    <a:lnTo>
                      <a:pt x="477" y="10"/>
                    </a:lnTo>
                    <a:lnTo>
                      <a:pt x="485" y="8"/>
                    </a:lnTo>
                    <a:lnTo>
                      <a:pt x="495" y="6"/>
                    </a:lnTo>
                    <a:lnTo>
                      <a:pt x="503" y="4"/>
                    </a:lnTo>
                    <a:lnTo>
                      <a:pt x="513" y="4"/>
                    </a:lnTo>
                    <a:lnTo>
                      <a:pt x="522" y="2"/>
                    </a:lnTo>
                    <a:lnTo>
                      <a:pt x="530" y="2"/>
                    </a:lnTo>
                    <a:lnTo>
                      <a:pt x="538" y="2"/>
                    </a:lnTo>
                    <a:lnTo>
                      <a:pt x="546" y="2"/>
                    </a:lnTo>
                    <a:lnTo>
                      <a:pt x="554" y="2"/>
                    </a:lnTo>
                    <a:lnTo>
                      <a:pt x="560" y="0"/>
                    </a:lnTo>
                    <a:lnTo>
                      <a:pt x="568" y="0"/>
                    </a:lnTo>
                    <a:lnTo>
                      <a:pt x="574" y="0"/>
                    </a:lnTo>
                    <a:lnTo>
                      <a:pt x="580" y="0"/>
                    </a:lnTo>
                    <a:lnTo>
                      <a:pt x="586" y="0"/>
                    </a:lnTo>
                    <a:lnTo>
                      <a:pt x="594" y="0"/>
                    </a:lnTo>
                    <a:lnTo>
                      <a:pt x="600" y="0"/>
                    </a:lnTo>
                    <a:lnTo>
                      <a:pt x="604" y="0"/>
                    </a:lnTo>
                    <a:lnTo>
                      <a:pt x="610" y="0"/>
                    </a:lnTo>
                    <a:lnTo>
                      <a:pt x="616" y="2"/>
                    </a:lnTo>
                    <a:lnTo>
                      <a:pt x="620" y="2"/>
                    </a:lnTo>
                    <a:lnTo>
                      <a:pt x="630" y="2"/>
                    </a:lnTo>
                    <a:lnTo>
                      <a:pt x="640" y="4"/>
                    </a:lnTo>
                    <a:lnTo>
                      <a:pt x="646" y="6"/>
                    </a:lnTo>
                    <a:lnTo>
                      <a:pt x="654" y="8"/>
                    </a:lnTo>
                    <a:lnTo>
                      <a:pt x="660" y="8"/>
                    </a:lnTo>
                    <a:lnTo>
                      <a:pt x="666" y="10"/>
                    </a:lnTo>
                    <a:lnTo>
                      <a:pt x="670" y="12"/>
                    </a:lnTo>
                    <a:lnTo>
                      <a:pt x="676" y="14"/>
                    </a:lnTo>
                    <a:lnTo>
                      <a:pt x="680" y="14"/>
                    </a:lnTo>
                    <a:lnTo>
                      <a:pt x="684" y="18"/>
                    </a:lnTo>
                    <a:lnTo>
                      <a:pt x="691" y="20"/>
                    </a:lnTo>
                    <a:lnTo>
                      <a:pt x="695" y="24"/>
                    </a:lnTo>
                    <a:lnTo>
                      <a:pt x="697" y="26"/>
                    </a:lnTo>
                    <a:lnTo>
                      <a:pt x="497" y="527"/>
                    </a:lnTo>
                    <a:lnTo>
                      <a:pt x="487" y="521"/>
                    </a:lnTo>
                    <a:lnTo>
                      <a:pt x="479" y="515"/>
                    </a:lnTo>
                    <a:lnTo>
                      <a:pt x="471" y="511"/>
                    </a:lnTo>
                    <a:lnTo>
                      <a:pt x="463" y="505"/>
                    </a:lnTo>
                    <a:lnTo>
                      <a:pt x="455" y="501"/>
                    </a:lnTo>
                    <a:lnTo>
                      <a:pt x="447" y="497"/>
                    </a:lnTo>
                    <a:lnTo>
                      <a:pt x="439" y="493"/>
                    </a:lnTo>
                    <a:lnTo>
                      <a:pt x="433" y="491"/>
                    </a:lnTo>
                    <a:lnTo>
                      <a:pt x="425" y="487"/>
                    </a:lnTo>
                    <a:lnTo>
                      <a:pt x="419" y="483"/>
                    </a:lnTo>
                    <a:lnTo>
                      <a:pt x="411" y="481"/>
                    </a:lnTo>
                    <a:lnTo>
                      <a:pt x="405" y="479"/>
                    </a:lnTo>
                    <a:lnTo>
                      <a:pt x="399" y="477"/>
                    </a:lnTo>
                    <a:lnTo>
                      <a:pt x="391" y="475"/>
                    </a:lnTo>
                    <a:lnTo>
                      <a:pt x="385" y="473"/>
                    </a:lnTo>
                    <a:lnTo>
                      <a:pt x="379" y="471"/>
                    </a:lnTo>
                    <a:lnTo>
                      <a:pt x="373" y="469"/>
                    </a:lnTo>
                    <a:lnTo>
                      <a:pt x="367" y="467"/>
                    </a:lnTo>
                    <a:lnTo>
                      <a:pt x="361" y="465"/>
                    </a:lnTo>
                    <a:lnTo>
                      <a:pt x="353" y="465"/>
                    </a:lnTo>
                    <a:lnTo>
                      <a:pt x="346" y="465"/>
                    </a:lnTo>
                    <a:lnTo>
                      <a:pt x="340" y="465"/>
                    </a:lnTo>
                    <a:lnTo>
                      <a:pt x="334" y="465"/>
                    </a:lnTo>
                    <a:lnTo>
                      <a:pt x="328" y="465"/>
                    </a:lnTo>
                    <a:lnTo>
                      <a:pt x="320" y="465"/>
                    </a:lnTo>
                    <a:lnTo>
                      <a:pt x="314" y="465"/>
                    </a:lnTo>
                    <a:lnTo>
                      <a:pt x="306" y="465"/>
                    </a:lnTo>
                    <a:lnTo>
                      <a:pt x="300" y="465"/>
                    </a:lnTo>
                    <a:lnTo>
                      <a:pt x="290" y="465"/>
                    </a:lnTo>
                    <a:lnTo>
                      <a:pt x="284" y="467"/>
                    </a:lnTo>
                    <a:lnTo>
                      <a:pt x="276" y="467"/>
                    </a:lnTo>
                    <a:lnTo>
                      <a:pt x="268" y="469"/>
                    </a:lnTo>
                    <a:lnTo>
                      <a:pt x="260" y="469"/>
                    </a:lnTo>
                    <a:lnTo>
                      <a:pt x="252" y="471"/>
                    </a:lnTo>
                    <a:lnTo>
                      <a:pt x="242" y="471"/>
                    </a:lnTo>
                    <a:lnTo>
                      <a:pt x="234" y="473"/>
                    </a:lnTo>
                    <a:lnTo>
                      <a:pt x="224" y="475"/>
                    </a:lnTo>
                    <a:lnTo>
                      <a:pt x="214" y="477"/>
                    </a:lnTo>
                    <a:lnTo>
                      <a:pt x="206" y="477"/>
                    </a:lnTo>
                    <a:lnTo>
                      <a:pt x="198" y="479"/>
                    </a:lnTo>
                    <a:lnTo>
                      <a:pt x="188" y="481"/>
                    </a:lnTo>
                    <a:lnTo>
                      <a:pt x="177" y="483"/>
                    </a:lnTo>
                    <a:lnTo>
                      <a:pt x="167" y="485"/>
                    </a:lnTo>
                    <a:lnTo>
                      <a:pt x="159" y="489"/>
                    </a:lnTo>
                    <a:lnTo>
                      <a:pt x="149" y="491"/>
                    </a:lnTo>
                    <a:lnTo>
                      <a:pt x="139" y="493"/>
                    </a:lnTo>
                    <a:lnTo>
                      <a:pt x="131" y="497"/>
                    </a:lnTo>
                    <a:lnTo>
                      <a:pt x="123" y="501"/>
                    </a:lnTo>
                    <a:lnTo>
                      <a:pt x="113" y="503"/>
                    </a:lnTo>
                    <a:lnTo>
                      <a:pt x="103" y="509"/>
                    </a:lnTo>
                    <a:lnTo>
                      <a:pt x="95" y="513"/>
                    </a:lnTo>
                    <a:lnTo>
                      <a:pt x="87" y="517"/>
                    </a:lnTo>
                    <a:lnTo>
                      <a:pt x="77" y="521"/>
                    </a:lnTo>
                    <a:lnTo>
                      <a:pt x="69" y="527"/>
                    </a:lnTo>
                    <a:lnTo>
                      <a:pt x="61" y="533"/>
                    </a:lnTo>
                    <a:lnTo>
                      <a:pt x="53" y="539"/>
                    </a:lnTo>
                    <a:lnTo>
                      <a:pt x="45" y="545"/>
                    </a:lnTo>
                    <a:lnTo>
                      <a:pt x="39" y="553"/>
                    </a:lnTo>
                    <a:lnTo>
                      <a:pt x="31" y="559"/>
                    </a:lnTo>
                    <a:lnTo>
                      <a:pt x="25" y="567"/>
                    </a:lnTo>
                    <a:lnTo>
                      <a:pt x="19" y="575"/>
                    </a:lnTo>
                    <a:lnTo>
                      <a:pt x="12" y="583"/>
                    </a:lnTo>
                    <a:lnTo>
                      <a:pt x="6" y="591"/>
                    </a:lnTo>
                    <a:lnTo>
                      <a:pt x="0" y="602"/>
                    </a:lnTo>
                    <a:lnTo>
                      <a:pt x="2" y="593"/>
                    </a:lnTo>
                    <a:lnTo>
                      <a:pt x="4" y="587"/>
                    </a:lnTo>
                    <a:lnTo>
                      <a:pt x="6" y="579"/>
                    </a:lnTo>
                    <a:lnTo>
                      <a:pt x="8" y="573"/>
                    </a:lnTo>
                    <a:lnTo>
                      <a:pt x="12" y="565"/>
                    </a:lnTo>
                    <a:lnTo>
                      <a:pt x="15" y="559"/>
                    </a:lnTo>
                    <a:lnTo>
                      <a:pt x="17" y="551"/>
                    </a:lnTo>
                    <a:lnTo>
                      <a:pt x="21" y="545"/>
                    </a:lnTo>
                    <a:lnTo>
                      <a:pt x="23" y="537"/>
                    </a:lnTo>
                    <a:lnTo>
                      <a:pt x="25" y="531"/>
                    </a:lnTo>
                    <a:lnTo>
                      <a:pt x="29" y="523"/>
                    </a:lnTo>
                    <a:lnTo>
                      <a:pt x="33" y="517"/>
                    </a:lnTo>
                    <a:lnTo>
                      <a:pt x="35" y="511"/>
                    </a:lnTo>
                    <a:lnTo>
                      <a:pt x="39" y="503"/>
                    </a:lnTo>
                    <a:lnTo>
                      <a:pt x="43" y="497"/>
                    </a:lnTo>
                    <a:lnTo>
                      <a:pt x="47" y="491"/>
                    </a:lnTo>
                    <a:lnTo>
                      <a:pt x="51" y="485"/>
                    </a:lnTo>
                    <a:lnTo>
                      <a:pt x="55" y="477"/>
                    </a:lnTo>
                    <a:lnTo>
                      <a:pt x="57" y="471"/>
                    </a:lnTo>
                    <a:lnTo>
                      <a:pt x="63" y="465"/>
                    </a:lnTo>
                    <a:lnTo>
                      <a:pt x="65" y="459"/>
                    </a:lnTo>
                    <a:lnTo>
                      <a:pt x="71" y="451"/>
                    </a:lnTo>
                    <a:lnTo>
                      <a:pt x="75" y="445"/>
                    </a:lnTo>
                    <a:lnTo>
                      <a:pt x="79" y="439"/>
                    </a:lnTo>
                    <a:lnTo>
                      <a:pt x="83" y="432"/>
                    </a:lnTo>
                    <a:lnTo>
                      <a:pt x="87" y="426"/>
                    </a:lnTo>
                    <a:lnTo>
                      <a:pt x="91" y="420"/>
                    </a:lnTo>
                    <a:lnTo>
                      <a:pt x="97" y="414"/>
                    </a:lnTo>
                    <a:lnTo>
                      <a:pt x="101" y="408"/>
                    </a:lnTo>
                    <a:lnTo>
                      <a:pt x="105" y="400"/>
                    </a:lnTo>
                    <a:lnTo>
                      <a:pt x="109" y="396"/>
                    </a:lnTo>
                    <a:lnTo>
                      <a:pt x="113" y="390"/>
                    </a:lnTo>
                    <a:close/>
                  </a:path>
                </a:pathLst>
              </a:custGeom>
              <a:solidFill>
                <a:srgbClr val="FFFFC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9240" name="Freeform 27"/>
              <p:cNvSpPr>
                <a:spLocks/>
              </p:cNvSpPr>
              <p:nvPr/>
            </p:nvSpPr>
            <p:spPr bwMode="auto">
              <a:xfrm>
                <a:off x="4662" y="2580"/>
                <a:ext cx="615" cy="542"/>
              </a:xfrm>
              <a:custGeom>
                <a:avLst/>
                <a:gdLst>
                  <a:gd name="T0" fmla="*/ 199 w 615"/>
                  <a:gd name="T1" fmla="*/ 538 h 542"/>
                  <a:gd name="T2" fmla="*/ 213 w 615"/>
                  <a:gd name="T3" fmla="*/ 524 h 542"/>
                  <a:gd name="T4" fmla="*/ 229 w 615"/>
                  <a:gd name="T5" fmla="*/ 510 h 542"/>
                  <a:gd name="T6" fmla="*/ 243 w 615"/>
                  <a:gd name="T7" fmla="*/ 495 h 542"/>
                  <a:gd name="T8" fmla="*/ 261 w 615"/>
                  <a:gd name="T9" fmla="*/ 477 h 542"/>
                  <a:gd name="T10" fmla="*/ 279 w 615"/>
                  <a:gd name="T11" fmla="*/ 459 h 542"/>
                  <a:gd name="T12" fmla="*/ 300 w 615"/>
                  <a:gd name="T13" fmla="*/ 439 h 542"/>
                  <a:gd name="T14" fmla="*/ 322 w 615"/>
                  <a:gd name="T15" fmla="*/ 417 h 542"/>
                  <a:gd name="T16" fmla="*/ 346 w 615"/>
                  <a:gd name="T17" fmla="*/ 395 h 542"/>
                  <a:gd name="T18" fmla="*/ 368 w 615"/>
                  <a:gd name="T19" fmla="*/ 395 h 542"/>
                  <a:gd name="T20" fmla="*/ 384 w 615"/>
                  <a:gd name="T21" fmla="*/ 395 h 542"/>
                  <a:gd name="T22" fmla="*/ 400 w 615"/>
                  <a:gd name="T23" fmla="*/ 393 h 542"/>
                  <a:gd name="T24" fmla="*/ 418 w 615"/>
                  <a:gd name="T25" fmla="*/ 391 h 542"/>
                  <a:gd name="T26" fmla="*/ 434 w 615"/>
                  <a:gd name="T27" fmla="*/ 387 h 542"/>
                  <a:gd name="T28" fmla="*/ 452 w 615"/>
                  <a:gd name="T29" fmla="*/ 383 h 542"/>
                  <a:gd name="T30" fmla="*/ 469 w 615"/>
                  <a:gd name="T31" fmla="*/ 379 h 542"/>
                  <a:gd name="T32" fmla="*/ 485 w 615"/>
                  <a:gd name="T33" fmla="*/ 371 h 542"/>
                  <a:gd name="T34" fmla="*/ 503 w 615"/>
                  <a:gd name="T35" fmla="*/ 361 h 542"/>
                  <a:gd name="T36" fmla="*/ 519 w 615"/>
                  <a:gd name="T37" fmla="*/ 353 h 542"/>
                  <a:gd name="T38" fmla="*/ 543 w 615"/>
                  <a:gd name="T39" fmla="*/ 330 h 542"/>
                  <a:gd name="T40" fmla="*/ 561 w 615"/>
                  <a:gd name="T41" fmla="*/ 306 h 542"/>
                  <a:gd name="T42" fmla="*/ 577 w 615"/>
                  <a:gd name="T43" fmla="*/ 284 h 542"/>
                  <a:gd name="T44" fmla="*/ 589 w 615"/>
                  <a:gd name="T45" fmla="*/ 262 h 542"/>
                  <a:gd name="T46" fmla="*/ 597 w 615"/>
                  <a:gd name="T47" fmla="*/ 242 h 542"/>
                  <a:gd name="T48" fmla="*/ 605 w 615"/>
                  <a:gd name="T49" fmla="*/ 222 h 542"/>
                  <a:gd name="T50" fmla="*/ 609 w 615"/>
                  <a:gd name="T51" fmla="*/ 200 h 542"/>
                  <a:gd name="T52" fmla="*/ 469 w 615"/>
                  <a:gd name="T53" fmla="*/ 302 h 542"/>
                  <a:gd name="T54" fmla="*/ 444 w 615"/>
                  <a:gd name="T55" fmla="*/ 292 h 542"/>
                  <a:gd name="T56" fmla="*/ 420 w 615"/>
                  <a:gd name="T57" fmla="*/ 284 h 542"/>
                  <a:gd name="T58" fmla="*/ 398 w 615"/>
                  <a:gd name="T59" fmla="*/ 280 h 542"/>
                  <a:gd name="T60" fmla="*/ 382 w 615"/>
                  <a:gd name="T61" fmla="*/ 278 h 542"/>
                  <a:gd name="T62" fmla="*/ 358 w 615"/>
                  <a:gd name="T63" fmla="*/ 278 h 542"/>
                  <a:gd name="T64" fmla="*/ 344 w 615"/>
                  <a:gd name="T65" fmla="*/ 278 h 542"/>
                  <a:gd name="T66" fmla="*/ 316 w 615"/>
                  <a:gd name="T67" fmla="*/ 276 h 542"/>
                  <a:gd name="T68" fmla="*/ 293 w 615"/>
                  <a:gd name="T69" fmla="*/ 264 h 542"/>
                  <a:gd name="T70" fmla="*/ 275 w 615"/>
                  <a:gd name="T71" fmla="*/ 252 h 542"/>
                  <a:gd name="T72" fmla="*/ 259 w 615"/>
                  <a:gd name="T73" fmla="*/ 242 h 542"/>
                  <a:gd name="T74" fmla="*/ 241 w 615"/>
                  <a:gd name="T75" fmla="*/ 232 h 542"/>
                  <a:gd name="T76" fmla="*/ 227 w 615"/>
                  <a:gd name="T77" fmla="*/ 224 h 542"/>
                  <a:gd name="T78" fmla="*/ 211 w 615"/>
                  <a:gd name="T79" fmla="*/ 216 h 542"/>
                  <a:gd name="T80" fmla="*/ 195 w 615"/>
                  <a:gd name="T81" fmla="*/ 208 h 542"/>
                  <a:gd name="T82" fmla="*/ 177 w 615"/>
                  <a:gd name="T83" fmla="*/ 202 h 542"/>
                  <a:gd name="T84" fmla="*/ 159 w 615"/>
                  <a:gd name="T85" fmla="*/ 196 h 542"/>
                  <a:gd name="T86" fmla="*/ 139 w 615"/>
                  <a:gd name="T87" fmla="*/ 190 h 542"/>
                  <a:gd name="T88" fmla="*/ 0 w 615"/>
                  <a:gd name="T89" fmla="*/ 2 h 542"/>
                  <a:gd name="T90" fmla="*/ 0 w 615"/>
                  <a:gd name="T91" fmla="*/ 18 h 542"/>
                  <a:gd name="T92" fmla="*/ 2 w 615"/>
                  <a:gd name="T93" fmla="*/ 35 h 542"/>
                  <a:gd name="T94" fmla="*/ 4 w 615"/>
                  <a:gd name="T95" fmla="*/ 53 h 542"/>
                  <a:gd name="T96" fmla="*/ 8 w 615"/>
                  <a:gd name="T97" fmla="*/ 75 h 542"/>
                  <a:gd name="T98" fmla="*/ 14 w 615"/>
                  <a:gd name="T99" fmla="*/ 101 h 542"/>
                  <a:gd name="T100" fmla="*/ 22 w 615"/>
                  <a:gd name="T101" fmla="*/ 127 h 542"/>
                  <a:gd name="T102" fmla="*/ 34 w 615"/>
                  <a:gd name="T103" fmla="*/ 153 h 542"/>
                  <a:gd name="T104" fmla="*/ 48 w 615"/>
                  <a:gd name="T105" fmla="*/ 181 h 542"/>
                  <a:gd name="T106" fmla="*/ 66 w 615"/>
                  <a:gd name="T107" fmla="*/ 212 h 542"/>
                  <a:gd name="T108" fmla="*/ 82 w 615"/>
                  <a:gd name="T109" fmla="*/ 236 h 542"/>
                  <a:gd name="T110" fmla="*/ 100 w 615"/>
                  <a:gd name="T111" fmla="*/ 258 h 542"/>
                  <a:gd name="T112" fmla="*/ 116 w 615"/>
                  <a:gd name="T113" fmla="*/ 274 h 542"/>
                  <a:gd name="T114" fmla="*/ 131 w 615"/>
                  <a:gd name="T115" fmla="*/ 290 h 542"/>
                  <a:gd name="T116" fmla="*/ 155 w 615"/>
                  <a:gd name="T117" fmla="*/ 308 h 542"/>
                  <a:gd name="T118" fmla="*/ 171 w 615"/>
                  <a:gd name="T119" fmla="*/ 318 h 542"/>
                  <a:gd name="T120" fmla="*/ 74 w 615"/>
                  <a:gd name="T121" fmla="*/ 491 h 5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15"/>
                  <a:gd name="T184" fmla="*/ 0 h 542"/>
                  <a:gd name="T185" fmla="*/ 615 w 615"/>
                  <a:gd name="T186" fmla="*/ 542 h 5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15" h="542">
                    <a:moveTo>
                      <a:pt x="195" y="542"/>
                    </a:moveTo>
                    <a:lnTo>
                      <a:pt x="195" y="540"/>
                    </a:lnTo>
                    <a:lnTo>
                      <a:pt x="199" y="538"/>
                    </a:lnTo>
                    <a:lnTo>
                      <a:pt x="201" y="536"/>
                    </a:lnTo>
                    <a:lnTo>
                      <a:pt x="207" y="532"/>
                    </a:lnTo>
                    <a:lnTo>
                      <a:pt x="213" y="524"/>
                    </a:lnTo>
                    <a:lnTo>
                      <a:pt x="219" y="518"/>
                    </a:lnTo>
                    <a:lnTo>
                      <a:pt x="223" y="512"/>
                    </a:lnTo>
                    <a:lnTo>
                      <a:pt x="229" y="510"/>
                    </a:lnTo>
                    <a:lnTo>
                      <a:pt x="233" y="503"/>
                    </a:lnTo>
                    <a:lnTo>
                      <a:pt x="239" y="499"/>
                    </a:lnTo>
                    <a:lnTo>
                      <a:pt x="243" y="495"/>
                    </a:lnTo>
                    <a:lnTo>
                      <a:pt x="249" y="489"/>
                    </a:lnTo>
                    <a:lnTo>
                      <a:pt x="255" y="483"/>
                    </a:lnTo>
                    <a:lnTo>
                      <a:pt x="261" y="477"/>
                    </a:lnTo>
                    <a:lnTo>
                      <a:pt x="267" y="471"/>
                    </a:lnTo>
                    <a:lnTo>
                      <a:pt x="273" y="465"/>
                    </a:lnTo>
                    <a:lnTo>
                      <a:pt x="279" y="459"/>
                    </a:lnTo>
                    <a:lnTo>
                      <a:pt x="287" y="453"/>
                    </a:lnTo>
                    <a:lnTo>
                      <a:pt x="293" y="445"/>
                    </a:lnTo>
                    <a:lnTo>
                      <a:pt x="300" y="439"/>
                    </a:lnTo>
                    <a:lnTo>
                      <a:pt x="306" y="431"/>
                    </a:lnTo>
                    <a:lnTo>
                      <a:pt x="316" y="425"/>
                    </a:lnTo>
                    <a:lnTo>
                      <a:pt x="322" y="417"/>
                    </a:lnTo>
                    <a:lnTo>
                      <a:pt x="330" y="409"/>
                    </a:lnTo>
                    <a:lnTo>
                      <a:pt x="338" y="401"/>
                    </a:lnTo>
                    <a:lnTo>
                      <a:pt x="346" y="395"/>
                    </a:lnTo>
                    <a:lnTo>
                      <a:pt x="354" y="395"/>
                    </a:lnTo>
                    <a:lnTo>
                      <a:pt x="364" y="395"/>
                    </a:lnTo>
                    <a:lnTo>
                      <a:pt x="368" y="395"/>
                    </a:lnTo>
                    <a:lnTo>
                      <a:pt x="374" y="395"/>
                    </a:lnTo>
                    <a:lnTo>
                      <a:pt x="380" y="395"/>
                    </a:lnTo>
                    <a:lnTo>
                      <a:pt x="384" y="395"/>
                    </a:lnTo>
                    <a:lnTo>
                      <a:pt x="390" y="393"/>
                    </a:lnTo>
                    <a:lnTo>
                      <a:pt x="394" y="393"/>
                    </a:lnTo>
                    <a:lnTo>
                      <a:pt x="400" y="393"/>
                    </a:lnTo>
                    <a:lnTo>
                      <a:pt x="406" y="393"/>
                    </a:lnTo>
                    <a:lnTo>
                      <a:pt x="412" y="391"/>
                    </a:lnTo>
                    <a:lnTo>
                      <a:pt x="418" y="391"/>
                    </a:lnTo>
                    <a:lnTo>
                      <a:pt x="422" y="389"/>
                    </a:lnTo>
                    <a:lnTo>
                      <a:pt x="430" y="389"/>
                    </a:lnTo>
                    <a:lnTo>
                      <a:pt x="434" y="387"/>
                    </a:lnTo>
                    <a:lnTo>
                      <a:pt x="440" y="387"/>
                    </a:lnTo>
                    <a:lnTo>
                      <a:pt x="446" y="385"/>
                    </a:lnTo>
                    <a:lnTo>
                      <a:pt x="452" y="383"/>
                    </a:lnTo>
                    <a:lnTo>
                      <a:pt x="456" y="383"/>
                    </a:lnTo>
                    <a:lnTo>
                      <a:pt x="462" y="381"/>
                    </a:lnTo>
                    <a:lnTo>
                      <a:pt x="469" y="379"/>
                    </a:lnTo>
                    <a:lnTo>
                      <a:pt x="475" y="377"/>
                    </a:lnTo>
                    <a:lnTo>
                      <a:pt x="481" y="373"/>
                    </a:lnTo>
                    <a:lnTo>
                      <a:pt x="485" y="371"/>
                    </a:lnTo>
                    <a:lnTo>
                      <a:pt x="491" y="369"/>
                    </a:lnTo>
                    <a:lnTo>
                      <a:pt x="497" y="365"/>
                    </a:lnTo>
                    <a:lnTo>
                      <a:pt x="503" y="361"/>
                    </a:lnTo>
                    <a:lnTo>
                      <a:pt x="507" y="359"/>
                    </a:lnTo>
                    <a:lnTo>
                      <a:pt x="513" y="355"/>
                    </a:lnTo>
                    <a:lnTo>
                      <a:pt x="519" y="353"/>
                    </a:lnTo>
                    <a:lnTo>
                      <a:pt x="527" y="344"/>
                    </a:lnTo>
                    <a:lnTo>
                      <a:pt x="535" y="336"/>
                    </a:lnTo>
                    <a:lnTo>
                      <a:pt x="543" y="330"/>
                    </a:lnTo>
                    <a:lnTo>
                      <a:pt x="549" y="322"/>
                    </a:lnTo>
                    <a:lnTo>
                      <a:pt x="555" y="314"/>
                    </a:lnTo>
                    <a:lnTo>
                      <a:pt x="561" y="306"/>
                    </a:lnTo>
                    <a:lnTo>
                      <a:pt x="567" y="300"/>
                    </a:lnTo>
                    <a:lnTo>
                      <a:pt x="573" y="294"/>
                    </a:lnTo>
                    <a:lnTo>
                      <a:pt x="577" y="284"/>
                    </a:lnTo>
                    <a:lnTo>
                      <a:pt x="581" y="278"/>
                    </a:lnTo>
                    <a:lnTo>
                      <a:pt x="585" y="270"/>
                    </a:lnTo>
                    <a:lnTo>
                      <a:pt x="589" y="262"/>
                    </a:lnTo>
                    <a:lnTo>
                      <a:pt x="593" y="254"/>
                    </a:lnTo>
                    <a:lnTo>
                      <a:pt x="595" y="248"/>
                    </a:lnTo>
                    <a:lnTo>
                      <a:pt x="597" y="242"/>
                    </a:lnTo>
                    <a:lnTo>
                      <a:pt x="601" y="236"/>
                    </a:lnTo>
                    <a:lnTo>
                      <a:pt x="603" y="228"/>
                    </a:lnTo>
                    <a:lnTo>
                      <a:pt x="605" y="222"/>
                    </a:lnTo>
                    <a:lnTo>
                      <a:pt x="607" y="216"/>
                    </a:lnTo>
                    <a:lnTo>
                      <a:pt x="609" y="210"/>
                    </a:lnTo>
                    <a:lnTo>
                      <a:pt x="609" y="200"/>
                    </a:lnTo>
                    <a:lnTo>
                      <a:pt x="613" y="184"/>
                    </a:lnTo>
                    <a:lnTo>
                      <a:pt x="615" y="175"/>
                    </a:lnTo>
                    <a:lnTo>
                      <a:pt x="469" y="302"/>
                    </a:lnTo>
                    <a:lnTo>
                      <a:pt x="460" y="298"/>
                    </a:lnTo>
                    <a:lnTo>
                      <a:pt x="454" y="294"/>
                    </a:lnTo>
                    <a:lnTo>
                      <a:pt x="444" y="292"/>
                    </a:lnTo>
                    <a:lnTo>
                      <a:pt x="438" y="290"/>
                    </a:lnTo>
                    <a:lnTo>
                      <a:pt x="430" y="286"/>
                    </a:lnTo>
                    <a:lnTo>
                      <a:pt x="420" y="284"/>
                    </a:lnTo>
                    <a:lnTo>
                      <a:pt x="412" y="282"/>
                    </a:lnTo>
                    <a:lnTo>
                      <a:pt x="404" y="282"/>
                    </a:lnTo>
                    <a:lnTo>
                      <a:pt x="398" y="280"/>
                    </a:lnTo>
                    <a:lnTo>
                      <a:pt x="394" y="280"/>
                    </a:lnTo>
                    <a:lnTo>
                      <a:pt x="388" y="278"/>
                    </a:lnTo>
                    <a:lnTo>
                      <a:pt x="382" y="278"/>
                    </a:lnTo>
                    <a:lnTo>
                      <a:pt x="372" y="278"/>
                    </a:lnTo>
                    <a:lnTo>
                      <a:pt x="364" y="278"/>
                    </a:lnTo>
                    <a:lnTo>
                      <a:pt x="358" y="278"/>
                    </a:lnTo>
                    <a:lnTo>
                      <a:pt x="354" y="278"/>
                    </a:lnTo>
                    <a:lnTo>
                      <a:pt x="348" y="278"/>
                    </a:lnTo>
                    <a:lnTo>
                      <a:pt x="344" y="278"/>
                    </a:lnTo>
                    <a:lnTo>
                      <a:pt x="332" y="278"/>
                    </a:lnTo>
                    <a:lnTo>
                      <a:pt x="324" y="280"/>
                    </a:lnTo>
                    <a:lnTo>
                      <a:pt x="316" y="276"/>
                    </a:lnTo>
                    <a:lnTo>
                      <a:pt x="308" y="270"/>
                    </a:lnTo>
                    <a:lnTo>
                      <a:pt x="302" y="266"/>
                    </a:lnTo>
                    <a:lnTo>
                      <a:pt x="293" y="264"/>
                    </a:lnTo>
                    <a:lnTo>
                      <a:pt x="287" y="258"/>
                    </a:lnTo>
                    <a:lnTo>
                      <a:pt x="281" y="254"/>
                    </a:lnTo>
                    <a:lnTo>
                      <a:pt x="275" y="252"/>
                    </a:lnTo>
                    <a:lnTo>
                      <a:pt x="269" y="248"/>
                    </a:lnTo>
                    <a:lnTo>
                      <a:pt x="265" y="244"/>
                    </a:lnTo>
                    <a:lnTo>
                      <a:pt x="259" y="242"/>
                    </a:lnTo>
                    <a:lnTo>
                      <a:pt x="253" y="238"/>
                    </a:lnTo>
                    <a:lnTo>
                      <a:pt x="247" y="234"/>
                    </a:lnTo>
                    <a:lnTo>
                      <a:pt x="241" y="232"/>
                    </a:lnTo>
                    <a:lnTo>
                      <a:pt x="237" y="230"/>
                    </a:lnTo>
                    <a:lnTo>
                      <a:pt x="231" y="226"/>
                    </a:lnTo>
                    <a:lnTo>
                      <a:pt x="227" y="224"/>
                    </a:lnTo>
                    <a:lnTo>
                      <a:pt x="221" y="222"/>
                    </a:lnTo>
                    <a:lnTo>
                      <a:pt x="217" y="218"/>
                    </a:lnTo>
                    <a:lnTo>
                      <a:pt x="211" y="216"/>
                    </a:lnTo>
                    <a:lnTo>
                      <a:pt x="205" y="214"/>
                    </a:lnTo>
                    <a:lnTo>
                      <a:pt x="201" y="212"/>
                    </a:lnTo>
                    <a:lnTo>
                      <a:pt x="195" y="208"/>
                    </a:lnTo>
                    <a:lnTo>
                      <a:pt x="189" y="206"/>
                    </a:lnTo>
                    <a:lnTo>
                      <a:pt x="183" y="204"/>
                    </a:lnTo>
                    <a:lnTo>
                      <a:pt x="177" y="202"/>
                    </a:lnTo>
                    <a:lnTo>
                      <a:pt x="171" y="200"/>
                    </a:lnTo>
                    <a:lnTo>
                      <a:pt x="165" y="198"/>
                    </a:lnTo>
                    <a:lnTo>
                      <a:pt x="159" y="196"/>
                    </a:lnTo>
                    <a:lnTo>
                      <a:pt x="151" y="194"/>
                    </a:lnTo>
                    <a:lnTo>
                      <a:pt x="145" y="192"/>
                    </a:lnTo>
                    <a:lnTo>
                      <a:pt x="139" y="190"/>
                    </a:lnTo>
                    <a:lnTo>
                      <a:pt x="131" y="190"/>
                    </a:lnTo>
                    <a:lnTo>
                      <a:pt x="0" y="0"/>
                    </a:lnTo>
                    <a:lnTo>
                      <a:pt x="0" y="2"/>
                    </a:lnTo>
                    <a:lnTo>
                      <a:pt x="0" y="6"/>
                    </a:lnTo>
                    <a:lnTo>
                      <a:pt x="0" y="10"/>
                    </a:lnTo>
                    <a:lnTo>
                      <a:pt x="0" y="18"/>
                    </a:lnTo>
                    <a:lnTo>
                      <a:pt x="0" y="23"/>
                    </a:lnTo>
                    <a:lnTo>
                      <a:pt x="0" y="29"/>
                    </a:lnTo>
                    <a:lnTo>
                      <a:pt x="2" y="35"/>
                    </a:lnTo>
                    <a:lnTo>
                      <a:pt x="2" y="41"/>
                    </a:lnTo>
                    <a:lnTo>
                      <a:pt x="2" y="47"/>
                    </a:lnTo>
                    <a:lnTo>
                      <a:pt x="4" y="53"/>
                    </a:lnTo>
                    <a:lnTo>
                      <a:pt x="4" y="61"/>
                    </a:lnTo>
                    <a:lnTo>
                      <a:pt x="8" y="69"/>
                    </a:lnTo>
                    <a:lnTo>
                      <a:pt x="8" y="75"/>
                    </a:lnTo>
                    <a:lnTo>
                      <a:pt x="10" y="83"/>
                    </a:lnTo>
                    <a:lnTo>
                      <a:pt x="12" y="91"/>
                    </a:lnTo>
                    <a:lnTo>
                      <a:pt x="14" y="101"/>
                    </a:lnTo>
                    <a:lnTo>
                      <a:pt x="16" y="109"/>
                    </a:lnTo>
                    <a:lnTo>
                      <a:pt x="20" y="117"/>
                    </a:lnTo>
                    <a:lnTo>
                      <a:pt x="22" y="127"/>
                    </a:lnTo>
                    <a:lnTo>
                      <a:pt x="26" y="135"/>
                    </a:lnTo>
                    <a:lnTo>
                      <a:pt x="28" y="143"/>
                    </a:lnTo>
                    <a:lnTo>
                      <a:pt x="34" y="153"/>
                    </a:lnTo>
                    <a:lnTo>
                      <a:pt x="38" y="163"/>
                    </a:lnTo>
                    <a:lnTo>
                      <a:pt x="42" y="173"/>
                    </a:lnTo>
                    <a:lnTo>
                      <a:pt x="48" y="181"/>
                    </a:lnTo>
                    <a:lnTo>
                      <a:pt x="52" y="192"/>
                    </a:lnTo>
                    <a:lnTo>
                      <a:pt x="58" y="202"/>
                    </a:lnTo>
                    <a:lnTo>
                      <a:pt x="66" y="212"/>
                    </a:lnTo>
                    <a:lnTo>
                      <a:pt x="72" y="220"/>
                    </a:lnTo>
                    <a:lnTo>
                      <a:pt x="78" y="228"/>
                    </a:lnTo>
                    <a:lnTo>
                      <a:pt x="82" y="236"/>
                    </a:lnTo>
                    <a:lnTo>
                      <a:pt x="90" y="244"/>
                    </a:lnTo>
                    <a:lnTo>
                      <a:pt x="94" y="250"/>
                    </a:lnTo>
                    <a:lnTo>
                      <a:pt x="100" y="258"/>
                    </a:lnTo>
                    <a:lnTo>
                      <a:pt x="106" y="264"/>
                    </a:lnTo>
                    <a:lnTo>
                      <a:pt x="112" y="270"/>
                    </a:lnTo>
                    <a:lnTo>
                      <a:pt x="116" y="274"/>
                    </a:lnTo>
                    <a:lnTo>
                      <a:pt x="120" y="280"/>
                    </a:lnTo>
                    <a:lnTo>
                      <a:pt x="126" y="284"/>
                    </a:lnTo>
                    <a:lnTo>
                      <a:pt x="131" y="290"/>
                    </a:lnTo>
                    <a:lnTo>
                      <a:pt x="141" y="296"/>
                    </a:lnTo>
                    <a:lnTo>
                      <a:pt x="149" y="304"/>
                    </a:lnTo>
                    <a:lnTo>
                      <a:pt x="155" y="308"/>
                    </a:lnTo>
                    <a:lnTo>
                      <a:pt x="161" y="312"/>
                    </a:lnTo>
                    <a:lnTo>
                      <a:pt x="167" y="316"/>
                    </a:lnTo>
                    <a:lnTo>
                      <a:pt x="171" y="318"/>
                    </a:lnTo>
                    <a:lnTo>
                      <a:pt x="177" y="320"/>
                    </a:lnTo>
                    <a:lnTo>
                      <a:pt x="179" y="322"/>
                    </a:lnTo>
                    <a:lnTo>
                      <a:pt x="74" y="491"/>
                    </a:lnTo>
                    <a:lnTo>
                      <a:pt x="195" y="5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9241" name="Freeform 28"/>
              <p:cNvSpPr>
                <a:spLocks/>
              </p:cNvSpPr>
              <p:nvPr/>
            </p:nvSpPr>
            <p:spPr bwMode="auto">
              <a:xfrm>
                <a:off x="4921" y="2770"/>
                <a:ext cx="89" cy="142"/>
              </a:xfrm>
              <a:custGeom>
                <a:avLst/>
                <a:gdLst>
                  <a:gd name="T0" fmla="*/ 0 w 89"/>
                  <a:gd name="T1" fmla="*/ 110 h 142"/>
                  <a:gd name="T2" fmla="*/ 41 w 89"/>
                  <a:gd name="T3" fmla="*/ 48 h 142"/>
                  <a:gd name="T4" fmla="*/ 26 w 89"/>
                  <a:gd name="T5" fmla="*/ 50 h 142"/>
                  <a:gd name="T6" fmla="*/ 26 w 89"/>
                  <a:gd name="T7" fmla="*/ 46 h 142"/>
                  <a:gd name="T8" fmla="*/ 28 w 89"/>
                  <a:gd name="T9" fmla="*/ 42 h 142"/>
                  <a:gd name="T10" fmla="*/ 28 w 89"/>
                  <a:gd name="T11" fmla="*/ 40 h 142"/>
                  <a:gd name="T12" fmla="*/ 32 w 89"/>
                  <a:gd name="T13" fmla="*/ 40 h 142"/>
                  <a:gd name="T14" fmla="*/ 34 w 89"/>
                  <a:gd name="T15" fmla="*/ 38 h 142"/>
                  <a:gd name="T16" fmla="*/ 41 w 89"/>
                  <a:gd name="T17" fmla="*/ 36 h 142"/>
                  <a:gd name="T18" fmla="*/ 16 w 89"/>
                  <a:gd name="T19" fmla="*/ 38 h 142"/>
                  <a:gd name="T20" fmla="*/ 18 w 89"/>
                  <a:gd name="T21" fmla="*/ 32 h 142"/>
                  <a:gd name="T22" fmla="*/ 22 w 89"/>
                  <a:gd name="T23" fmla="*/ 26 h 142"/>
                  <a:gd name="T24" fmla="*/ 24 w 89"/>
                  <a:gd name="T25" fmla="*/ 24 h 142"/>
                  <a:gd name="T26" fmla="*/ 28 w 89"/>
                  <a:gd name="T27" fmla="*/ 22 h 142"/>
                  <a:gd name="T28" fmla="*/ 34 w 89"/>
                  <a:gd name="T29" fmla="*/ 20 h 142"/>
                  <a:gd name="T30" fmla="*/ 41 w 89"/>
                  <a:gd name="T31" fmla="*/ 18 h 142"/>
                  <a:gd name="T32" fmla="*/ 16 w 89"/>
                  <a:gd name="T33" fmla="*/ 22 h 142"/>
                  <a:gd name="T34" fmla="*/ 18 w 89"/>
                  <a:gd name="T35" fmla="*/ 16 h 142"/>
                  <a:gd name="T36" fmla="*/ 22 w 89"/>
                  <a:gd name="T37" fmla="*/ 14 h 142"/>
                  <a:gd name="T38" fmla="*/ 26 w 89"/>
                  <a:gd name="T39" fmla="*/ 8 h 142"/>
                  <a:gd name="T40" fmla="*/ 34 w 89"/>
                  <a:gd name="T41" fmla="*/ 6 h 142"/>
                  <a:gd name="T42" fmla="*/ 39 w 89"/>
                  <a:gd name="T43" fmla="*/ 2 h 142"/>
                  <a:gd name="T44" fmla="*/ 47 w 89"/>
                  <a:gd name="T45" fmla="*/ 2 h 142"/>
                  <a:gd name="T46" fmla="*/ 55 w 89"/>
                  <a:gd name="T47" fmla="*/ 0 h 142"/>
                  <a:gd name="T48" fmla="*/ 63 w 89"/>
                  <a:gd name="T49" fmla="*/ 2 h 142"/>
                  <a:gd name="T50" fmla="*/ 71 w 89"/>
                  <a:gd name="T51" fmla="*/ 0 h 142"/>
                  <a:gd name="T52" fmla="*/ 79 w 89"/>
                  <a:gd name="T53" fmla="*/ 0 h 142"/>
                  <a:gd name="T54" fmla="*/ 85 w 89"/>
                  <a:gd name="T55" fmla="*/ 2 h 142"/>
                  <a:gd name="T56" fmla="*/ 89 w 89"/>
                  <a:gd name="T57" fmla="*/ 8 h 142"/>
                  <a:gd name="T58" fmla="*/ 85 w 89"/>
                  <a:gd name="T59" fmla="*/ 16 h 142"/>
                  <a:gd name="T60" fmla="*/ 89 w 89"/>
                  <a:gd name="T61" fmla="*/ 52 h 142"/>
                  <a:gd name="T62" fmla="*/ 83 w 89"/>
                  <a:gd name="T63" fmla="*/ 52 h 142"/>
                  <a:gd name="T64" fmla="*/ 83 w 89"/>
                  <a:gd name="T65" fmla="*/ 70 h 142"/>
                  <a:gd name="T66" fmla="*/ 73 w 89"/>
                  <a:gd name="T67" fmla="*/ 70 h 142"/>
                  <a:gd name="T68" fmla="*/ 87 w 89"/>
                  <a:gd name="T69" fmla="*/ 142 h 142"/>
                  <a:gd name="T70" fmla="*/ 0 w 89"/>
                  <a:gd name="T71" fmla="*/ 110 h 142"/>
                  <a:gd name="T72" fmla="*/ 0 w 89"/>
                  <a:gd name="T73" fmla="*/ 110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9"/>
                  <a:gd name="T112" fmla="*/ 0 h 142"/>
                  <a:gd name="T113" fmla="*/ 89 w 89"/>
                  <a:gd name="T114" fmla="*/ 142 h 1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9" h="142">
                    <a:moveTo>
                      <a:pt x="0" y="110"/>
                    </a:moveTo>
                    <a:lnTo>
                      <a:pt x="41" y="48"/>
                    </a:lnTo>
                    <a:lnTo>
                      <a:pt x="26" y="50"/>
                    </a:lnTo>
                    <a:lnTo>
                      <a:pt x="26" y="46"/>
                    </a:lnTo>
                    <a:lnTo>
                      <a:pt x="28" y="42"/>
                    </a:lnTo>
                    <a:lnTo>
                      <a:pt x="28" y="40"/>
                    </a:lnTo>
                    <a:lnTo>
                      <a:pt x="32" y="40"/>
                    </a:lnTo>
                    <a:lnTo>
                      <a:pt x="34" y="38"/>
                    </a:lnTo>
                    <a:lnTo>
                      <a:pt x="41" y="36"/>
                    </a:lnTo>
                    <a:lnTo>
                      <a:pt x="16" y="38"/>
                    </a:lnTo>
                    <a:lnTo>
                      <a:pt x="18" y="32"/>
                    </a:lnTo>
                    <a:lnTo>
                      <a:pt x="22" y="26"/>
                    </a:lnTo>
                    <a:lnTo>
                      <a:pt x="24" y="24"/>
                    </a:lnTo>
                    <a:lnTo>
                      <a:pt x="28" y="22"/>
                    </a:lnTo>
                    <a:lnTo>
                      <a:pt x="34" y="20"/>
                    </a:lnTo>
                    <a:lnTo>
                      <a:pt x="41" y="18"/>
                    </a:lnTo>
                    <a:lnTo>
                      <a:pt x="16" y="22"/>
                    </a:lnTo>
                    <a:lnTo>
                      <a:pt x="18" y="16"/>
                    </a:lnTo>
                    <a:lnTo>
                      <a:pt x="22" y="14"/>
                    </a:lnTo>
                    <a:lnTo>
                      <a:pt x="26" y="8"/>
                    </a:lnTo>
                    <a:lnTo>
                      <a:pt x="34" y="6"/>
                    </a:lnTo>
                    <a:lnTo>
                      <a:pt x="39" y="2"/>
                    </a:lnTo>
                    <a:lnTo>
                      <a:pt x="47" y="2"/>
                    </a:lnTo>
                    <a:lnTo>
                      <a:pt x="55" y="0"/>
                    </a:lnTo>
                    <a:lnTo>
                      <a:pt x="63" y="2"/>
                    </a:lnTo>
                    <a:lnTo>
                      <a:pt x="71" y="0"/>
                    </a:lnTo>
                    <a:lnTo>
                      <a:pt x="79" y="0"/>
                    </a:lnTo>
                    <a:lnTo>
                      <a:pt x="85" y="2"/>
                    </a:lnTo>
                    <a:lnTo>
                      <a:pt x="89" y="8"/>
                    </a:lnTo>
                    <a:lnTo>
                      <a:pt x="85" y="16"/>
                    </a:lnTo>
                    <a:lnTo>
                      <a:pt x="89" y="52"/>
                    </a:lnTo>
                    <a:lnTo>
                      <a:pt x="83" y="52"/>
                    </a:lnTo>
                    <a:lnTo>
                      <a:pt x="83" y="70"/>
                    </a:lnTo>
                    <a:lnTo>
                      <a:pt x="73" y="70"/>
                    </a:lnTo>
                    <a:lnTo>
                      <a:pt x="87" y="142"/>
                    </a:lnTo>
                    <a:lnTo>
                      <a:pt x="0"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9242" name="Freeform 29"/>
              <p:cNvSpPr>
                <a:spLocks/>
              </p:cNvSpPr>
              <p:nvPr/>
            </p:nvSpPr>
            <p:spPr bwMode="auto">
              <a:xfrm>
                <a:off x="4201" y="3027"/>
                <a:ext cx="708" cy="397"/>
              </a:xfrm>
              <a:custGeom>
                <a:avLst/>
                <a:gdLst>
                  <a:gd name="T0" fmla="*/ 312 w 708"/>
                  <a:gd name="T1" fmla="*/ 149 h 397"/>
                  <a:gd name="T2" fmla="*/ 276 w 708"/>
                  <a:gd name="T3" fmla="*/ 115 h 397"/>
                  <a:gd name="T4" fmla="*/ 233 w 708"/>
                  <a:gd name="T5" fmla="*/ 89 h 397"/>
                  <a:gd name="T6" fmla="*/ 209 w 708"/>
                  <a:gd name="T7" fmla="*/ 77 h 397"/>
                  <a:gd name="T8" fmla="*/ 181 w 708"/>
                  <a:gd name="T9" fmla="*/ 67 h 397"/>
                  <a:gd name="T10" fmla="*/ 153 w 708"/>
                  <a:gd name="T11" fmla="*/ 58 h 397"/>
                  <a:gd name="T12" fmla="*/ 123 w 708"/>
                  <a:gd name="T13" fmla="*/ 50 h 397"/>
                  <a:gd name="T14" fmla="*/ 93 w 708"/>
                  <a:gd name="T15" fmla="*/ 44 h 397"/>
                  <a:gd name="T16" fmla="*/ 58 w 708"/>
                  <a:gd name="T17" fmla="*/ 42 h 397"/>
                  <a:gd name="T18" fmla="*/ 26 w 708"/>
                  <a:gd name="T19" fmla="*/ 42 h 397"/>
                  <a:gd name="T20" fmla="*/ 264 w 708"/>
                  <a:gd name="T21" fmla="*/ 242 h 397"/>
                  <a:gd name="T22" fmla="*/ 304 w 708"/>
                  <a:gd name="T23" fmla="*/ 252 h 397"/>
                  <a:gd name="T24" fmla="*/ 344 w 708"/>
                  <a:gd name="T25" fmla="*/ 256 h 397"/>
                  <a:gd name="T26" fmla="*/ 380 w 708"/>
                  <a:gd name="T27" fmla="*/ 256 h 397"/>
                  <a:gd name="T28" fmla="*/ 412 w 708"/>
                  <a:gd name="T29" fmla="*/ 250 h 397"/>
                  <a:gd name="T30" fmla="*/ 445 w 708"/>
                  <a:gd name="T31" fmla="*/ 242 h 397"/>
                  <a:gd name="T32" fmla="*/ 471 w 708"/>
                  <a:gd name="T33" fmla="*/ 230 h 397"/>
                  <a:gd name="T34" fmla="*/ 507 w 708"/>
                  <a:gd name="T35" fmla="*/ 209 h 397"/>
                  <a:gd name="T36" fmla="*/ 541 w 708"/>
                  <a:gd name="T37" fmla="*/ 185 h 397"/>
                  <a:gd name="T38" fmla="*/ 483 w 708"/>
                  <a:gd name="T39" fmla="*/ 320 h 397"/>
                  <a:gd name="T40" fmla="*/ 443 w 708"/>
                  <a:gd name="T41" fmla="*/ 300 h 397"/>
                  <a:gd name="T42" fmla="*/ 414 w 708"/>
                  <a:gd name="T43" fmla="*/ 292 h 397"/>
                  <a:gd name="T44" fmla="*/ 388 w 708"/>
                  <a:gd name="T45" fmla="*/ 284 h 397"/>
                  <a:gd name="T46" fmla="*/ 358 w 708"/>
                  <a:gd name="T47" fmla="*/ 278 h 397"/>
                  <a:gd name="T48" fmla="*/ 328 w 708"/>
                  <a:gd name="T49" fmla="*/ 272 h 397"/>
                  <a:gd name="T50" fmla="*/ 298 w 708"/>
                  <a:gd name="T51" fmla="*/ 270 h 397"/>
                  <a:gd name="T52" fmla="*/ 266 w 708"/>
                  <a:gd name="T53" fmla="*/ 268 h 397"/>
                  <a:gd name="T54" fmla="*/ 235 w 708"/>
                  <a:gd name="T55" fmla="*/ 268 h 397"/>
                  <a:gd name="T56" fmla="*/ 209 w 708"/>
                  <a:gd name="T57" fmla="*/ 268 h 397"/>
                  <a:gd name="T58" fmla="*/ 173 w 708"/>
                  <a:gd name="T59" fmla="*/ 272 h 397"/>
                  <a:gd name="T60" fmla="*/ 145 w 708"/>
                  <a:gd name="T61" fmla="*/ 282 h 397"/>
                  <a:gd name="T62" fmla="*/ 175 w 708"/>
                  <a:gd name="T63" fmla="*/ 298 h 397"/>
                  <a:gd name="T64" fmla="*/ 207 w 708"/>
                  <a:gd name="T65" fmla="*/ 312 h 397"/>
                  <a:gd name="T66" fmla="*/ 235 w 708"/>
                  <a:gd name="T67" fmla="*/ 324 h 397"/>
                  <a:gd name="T68" fmla="*/ 266 w 708"/>
                  <a:gd name="T69" fmla="*/ 338 h 397"/>
                  <a:gd name="T70" fmla="*/ 296 w 708"/>
                  <a:gd name="T71" fmla="*/ 350 h 397"/>
                  <a:gd name="T72" fmla="*/ 328 w 708"/>
                  <a:gd name="T73" fmla="*/ 362 h 397"/>
                  <a:gd name="T74" fmla="*/ 360 w 708"/>
                  <a:gd name="T75" fmla="*/ 374 h 397"/>
                  <a:gd name="T76" fmla="*/ 388 w 708"/>
                  <a:gd name="T77" fmla="*/ 382 h 397"/>
                  <a:gd name="T78" fmla="*/ 416 w 708"/>
                  <a:gd name="T79" fmla="*/ 391 h 397"/>
                  <a:gd name="T80" fmla="*/ 459 w 708"/>
                  <a:gd name="T81" fmla="*/ 397 h 397"/>
                  <a:gd name="T82" fmla="*/ 507 w 708"/>
                  <a:gd name="T83" fmla="*/ 391 h 397"/>
                  <a:gd name="T84" fmla="*/ 549 w 708"/>
                  <a:gd name="T85" fmla="*/ 374 h 397"/>
                  <a:gd name="T86" fmla="*/ 585 w 708"/>
                  <a:gd name="T87" fmla="*/ 350 h 397"/>
                  <a:gd name="T88" fmla="*/ 616 w 708"/>
                  <a:gd name="T89" fmla="*/ 314 h 397"/>
                  <a:gd name="T90" fmla="*/ 640 w 708"/>
                  <a:gd name="T91" fmla="*/ 276 h 397"/>
                  <a:gd name="T92" fmla="*/ 660 w 708"/>
                  <a:gd name="T93" fmla="*/ 236 h 397"/>
                  <a:gd name="T94" fmla="*/ 676 w 708"/>
                  <a:gd name="T95" fmla="*/ 193 h 397"/>
                  <a:gd name="T96" fmla="*/ 688 w 708"/>
                  <a:gd name="T97" fmla="*/ 151 h 397"/>
                  <a:gd name="T98" fmla="*/ 696 w 708"/>
                  <a:gd name="T99" fmla="*/ 115 h 397"/>
                  <a:gd name="T100" fmla="*/ 702 w 708"/>
                  <a:gd name="T101" fmla="*/ 83 h 397"/>
                  <a:gd name="T102" fmla="*/ 708 w 708"/>
                  <a:gd name="T103" fmla="*/ 46 h 39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08"/>
                  <a:gd name="T157" fmla="*/ 0 h 397"/>
                  <a:gd name="T158" fmla="*/ 708 w 708"/>
                  <a:gd name="T159" fmla="*/ 397 h 39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08" h="397">
                    <a:moveTo>
                      <a:pt x="571" y="0"/>
                    </a:moveTo>
                    <a:lnTo>
                      <a:pt x="332" y="175"/>
                    </a:lnTo>
                    <a:lnTo>
                      <a:pt x="324" y="167"/>
                    </a:lnTo>
                    <a:lnTo>
                      <a:pt x="320" y="157"/>
                    </a:lnTo>
                    <a:lnTo>
                      <a:pt x="312" y="149"/>
                    </a:lnTo>
                    <a:lnTo>
                      <a:pt x="306" y="141"/>
                    </a:lnTo>
                    <a:lnTo>
                      <a:pt x="300" y="133"/>
                    </a:lnTo>
                    <a:lnTo>
                      <a:pt x="292" y="127"/>
                    </a:lnTo>
                    <a:lnTo>
                      <a:pt x="284" y="119"/>
                    </a:lnTo>
                    <a:lnTo>
                      <a:pt x="276" y="115"/>
                    </a:lnTo>
                    <a:lnTo>
                      <a:pt x="266" y="107"/>
                    </a:lnTo>
                    <a:lnTo>
                      <a:pt x="258" y="101"/>
                    </a:lnTo>
                    <a:lnTo>
                      <a:pt x="247" y="95"/>
                    </a:lnTo>
                    <a:lnTo>
                      <a:pt x="239" y="91"/>
                    </a:lnTo>
                    <a:lnTo>
                      <a:pt x="233" y="89"/>
                    </a:lnTo>
                    <a:lnTo>
                      <a:pt x="229" y="85"/>
                    </a:lnTo>
                    <a:lnTo>
                      <a:pt x="223" y="83"/>
                    </a:lnTo>
                    <a:lnTo>
                      <a:pt x="219" y="81"/>
                    </a:lnTo>
                    <a:lnTo>
                      <a:pt x="213" y="77"/>
                    </a:lnTo>
                    <a:lnTo>
                      <a:pt x="209" y="77"/>
                    </a:lnTo>
                    <a:lnTo>
                      <a:pt x="203" y="75"/>
                    </a:lnTo>
                    <a:lnTo>
                      <a:pt x="197" y="73"/>
                    </a:lnTo>
                    <a:lnTo>
                      <a:pt x="191" y="71"/>
                    </a:lnTo>
                    <a:lnTo>
                      <a:pt x="185" y="69"/>
                    </a:lnTo>
                    <a:lnTo>
                      <a:pt x="181" y="67"/>
                    </a:lnTo>
                    <a:lnTo>
                      <a:pt x="175" y="65"/>
                    </a:lnTo>
                    <a:lnTo>
                      <a:pt x="169" y="63"/>
                    </a:lnTo>
                    <a:lnTo>
                      <a:pt x="163" y="60"/>
                    </a:lnTo>
                    <a:lnTo>
                      <a:pt x="159" y="58"/>
                    </a:lnTo>
                    <a:lnTo>
                      <a:pt x="153" y="58"/>
                    </a:lnTo>
                    <a:lnTo>
                      <a:pt x="147" y="54"/>
                    </a:lnTo>
                    <a:lnTo>
                      <a:pt x="141" y="54"/>
                    </a:lnTo>
                    <a:lnTo>
                      <a:pt x="135" y="52"/>
                    </a:lnTo>
                    <a:lnTo>
                      <a:pt x="129" y="52"/>
                    </a:lnTo>
                    <a:lnTo>
                      <a:pt x="123" y="50"/>
                    </a:lnTo>
                    <a:lnTo>
                      <a:pt x="117" y="50"/>
                    </a:lnTo>
                    <a:lnTo>
                      <a:pt x="111" y="48"/>
                    </a:lnTo>
                    <a:lnTo>
                      <a:pt x="105" y="48"/>
                    </a:lnTo>
                    <a:lnTo>
                      <a:pt x="97" y="46"/>
                    </a:lnTo>
                    <a:lnTo>
                      <a:pt x="93" y="44"/>
                    </a:lnTo>
                    <a:lnTo>
                      <a:pt x="84" y="44"/>
                    </a:lnTo>
                    <a:lnTo>
                      <a:pt x="78" y="44"/>
                    </a:lnTo>
                    <a:lnTo>
                      <a:pt x="72" y="42"/>
                    </a:lnTo>
                    <a:lnTo>
                      <a:pt x="66" y="42"/>
                    </a:lnTo>
                    <a:lnTo>
                      <a:pt x="58" y="42"/>
                    </a:lnTo>
                    <a:lnTo>
                      <a:pt x="54" y="42"/>
                    </a:lnTo>
                    <a:lnTo>
                      <a:pt x="46" y="42"/>
                    </a:lnTo>
                    <a:lnTo>
                      <a:pt x="40" y="42"/>
                    </a:lnTo>
                    <a:lnTo>
                      <a:pt x="34" y="42"/>
                    </a:lnTo>
                    <a:lnTo>
                      <a:pt x="26" y="42"/>
                    </a:lnTo>
                    <a:lnTo>
                      <a:pt x="20" y="42"/>
                    </a:lnTo>
                    <a:lnTo>
                      <a:pt x="14" y="42"/>
                    </a:lnTo>
                    <a:lnTo>
                      <a:pt x="6" y="42"/>
                    </a:lnTo>
                    <a:lnTo>
                      <a:pt x="0" y="42"/>
                    </a:lnTo>
                    <a:lnTo>
                      <a:pt x="264" y="242"/>
                    </a:lnTo>
                    <a:lnTo>
                      <a:pt x="272" y="244"/>
                    </a:lnTo>
                    <a:lnTo>
                      <a:pt x="280" y="246"/>
                    </a:lnTo>
                    <a:lnTo>
                      <a:pt x="288" y="248"/>
                    </a:lnTo>
                    <a:lnTo>
                      <a:pt x="298" y="250"/>
                    </a:lnTo>
                    <a:lnTo>
                      <a:pt x="304" y="252"/>
                    </a:lnTo>
                    <a:lnTo>
                      <a:pt x="312" y="252"/>
                    </a:lnTo>
                    <a:lnTo>
                      <a:pt x="322" y="254"/>
                    </a:lnTo>
                    <a:lnTo>
                      <a:pt x="330" y="256"/>
                    </a:lnTo>
                    <a:lnTo>
                      <a:pt x="336" y="256"/>
                    </a:lnTo>
                    <a:lnTo>
                      <a:pt x="344" y="256"/>
                    </a:lnTo>
                    <a:lnTo>
                      <a:pt x="350" y="256"/>
                    </a:lnTo>
                    <a:lnTo>
                      <a:pt x="360" y="256"/>
                    </a:lnTo>
                    <a:lnTo>
                      <a:pt x="366" y="256"/>
                    </a:lnTo>
                    <a:lnTo>
                      <a:pt x="374" y="256"/>
                    </a:lnTo>
                    <a:lnTo>
                      <a:pt x="380" y="256"/>
                    </a:lnTo>
                    <a:lnTo>
                      <a:pt x="388" y="256"/>
                    </a:lnTo>
                    <a:lnTo>
                      <a:pt x="394" y="254"/>
                    </a:lnTo>
                    <a:lnTo>
                      <a:pt x="400" y="252"/>
                    </a:lnTo>
                    <a:lnTo>
                      <a:pt x="406" y="252"/>
                    </a:lnTo>
                    <a:lnTo>
                      <a:pt x="412" y="250"/>
                    </a:lnTo>
                    <a:lnTo>
                      <a:pt x="418" y="248"/>
                    </a:lnTo>
                    <a:lnTo>
                      <a:pt x="425" y="246"/>
                    </a:lnTo>
                    <a:lnTo>
                      <a:pt x="433" y="244"/>
                    </a:lnTo>
                    <a:lnTo>
                      <a:pt x="439" y="244"/>
                    </a:lnTo>
                    <a:lnTo>
                      <a:pt x="445" y="242"/>
                    </a:lnTo>
                    <a:lnTo>
                      <a:pt x="451" y="240"/>
                    </a:lnTo>
                    <a:lnTo>
                      <a:pt x="455" y="236"/>
                    </a:lnTo>
                    <a:lnTo>
                      <a:pt x="461" y="234"/>
                    </a:lnTo>
                    <a:lnTo>
                      <a:pt x="465" y="232"/>
                    </a:lnTo>
                    <a:lnTo>
                      <a:pt x="471" y="230"/>
                    </a:lnTo>
                    <a:lnTo>
                      <a:pt x="477" y="228"/>
                    </a:lnTo>
                    <a:lnTo>
                      <a:pt x="483" y="226"/>
                    </a:lnTo>
                    <a:lnTo>
                      <a:pt x="491" y="219"/>
                    </a:lnTo>
                    <a:lnTo>
                      <a:pt x="501" y="215"/>
                    </a:lnTo>
                    <a:lnTo>
                      <a:pt x="507" y="209"/>
                    </a:lnTo>
                    <a:lnTo>
                      <a:pt x="515" y="205"/>
                    </a:lnTo>
                    <a:lnTo>
                      <a:pt x="523" y="199"/>
                    </a:lnTo>
                    <a:lnTo>
                      <a:pt x="529" y="193"/>
                    </a:lnTo>
                    <a:lnTo>
                      <a:pt x="535" y="189"/>
                    </a:lnTo>
                    <a:lnTo>
                      <a:pt x="541" y="185"/>
                    </a:lnTo>
                    <a:lnTo>
                      <a:pt x="551" y="177"/>
                    </a:lnTo>
                    <a:lnTo>
                      <a:pt x="557" y="171"/>
                    </a:lnTo>
                    <a:lnTo>
                      <a:pt x="561" y="167"/>
                    </a:lnTo>
                    <a:lnTo>
                      <a:pt x="563" y="165"/>
                    </a:lnTo>
                    <a:lnTo>
                      <a:pt x="483" y="320"/>
                    </a:lnTo>
                    <a:lnTo>
                      <a:pt x="475" y="314"/>
                    </a:lnTo>
                    <a:lnTo>
                      <a:pt x="467" y="310"/>
                    </a:lnTo>
                    <a:lnTo>
                      <a:pt x="457" y="306"/>
                    </a:lnTo>
                    <a:lnTo>
                      <a:pt x="449" y="302"/>
                    </a:lnTo>
                    <a:lnTo>
                      <a:pt x="443" y="300"/>
                    </a:lnTo>
                    <a:lnTo>
                      <a:pt x="437" y="298"/>
                    </a:lnTo>
                    <a:lnTo>
                      <a:pt x="431" y="296"/>
                    </a:lnTo>
                    <a:lnTo>
                      <a:pt x="427" y="294"/>
                    </a:lnTo>
                    <a:lnTo>
                      <a:pt x="420" y="292"/>
                    </a:lnTo>
                    <a:lnTo>
                      <a:pt x="414" y="292"/>
                    </a:lnTo>
                    <a:lnTo>
                      <a:pt x="410" y="290"/>
                    </a:lnTo>
                    <a:lnTo>
                      <a:pt x="404" y="288"/>
                    </a:lnTo>
                    <a:lnTo>
                      <a:pt x="398" y="286"/>
                    </a:lnTo>
                    <a:lnTo>
                      <a:pt x="392" y="286"/>
                    </a:lnTo>
                    <a:lnTo>
                      <a:pt x="388" y="284"/>
                    </a:lnTo>
                    <a:lnTo>
                      <a:pt x="382" y="284"/>
                    </a:lnTo>
                    <a:lnTo>
                      <a:pt x="374" y="282"/>
                    </a:lnTo>
                    <a:lnTo>
                      <a:pt x="370" y="280"/>
                    </a:lnTo>
                    <a:lnTo>
                      <a:pt x="364" y="278"/>
                    </a:lnTo>
                    <a:lnTo>
                      <a:pt x="358" y="278"/>
                    </a:lnTo>
                    <a:lnTo>
                      <a:pt x="352" y="276"/>
                    </a:lnTo>
                    <a:lnTo>
                      <a:pt x="346" y="276"/>
                    </a:lnTo>
                    <a:lnTo>
                      <a:pt x="340" y="274"/>
                    </a:lnTo>
                    <a:lnTo>
                      <a:pt x="334" y="274"/>
                    </a:lnTo>
                    <a:lnTo>
                      <a:pt x="328" y="272"/>
                    </a:lnTo>
                    <a:lnTo>
                      <a:pt x="322" y="272"/>
                    </a:lnTo>
                    <a:lnTo>
                      <a:pt x="316" y="272"/>
                    </a:lnTo>
                    <a:lnTo>
                      <a:pt x="310" y="272"/>
                    </a:lnTo>
                    <a:lnTo>
                      <a:pt x="304" y="270"/>
                    </a:lnTo>
                    <a:lnTo>
                      <a:pt x="298" y="270"/>
                    </a:lnTo>
                    <a:lnTo>
                      <a:pt x="290" y="270"/>
                    </a:lnTo>
                    <a:lnTo>
                      <a:pt x="286" y="270"/>
                    </a:lnTo>
                    <a:lnTo>
                      <a:pt x="278" y="268"/>
                    </a:lnTo>
                    <a:lnTo>
                      <a:pt x="272" y="268"/>
                    </a:lnTo>
                    <a:lnTo>
                      <a:pt x="266" y="268"/>
                    </a:lnTo>
                    <a:lnTo>
                      <a:pt x="262" y="268"/>
                    </a:lnTo>
                    <a:lnTo>
                      <a:pt x="253" y="268"/>
                    </a:lnTo>
                    <a:lnTo>
                      <a:pt x="247" y="268"/>
                    </a:lnTo>
                    <a:lnTo>
                      <a:pt x="241" y="268"/>
                    </a:lnTo>
                    <a:lnTo>
                      <a:pt x="235" y="268"/>
                    </a:lnTo>
                    <a:lnTo>
                      <a:pt x="231" y="268"/>
                    </a:lnTo>
                    <a:lnTo>
                      <a:pt x="225" y="268"/>
                    </a:lnTo>
                    <a:lnTo>
                      <a:pt x="219" y="268"/>
                    </a:lnTo>
                    <a:lnTo>
                      <a:pt x="215" y="268"/>
                    </a:lnTo>
                    <a:lnTo>
                      <a:pt x="209" y="268"/>
                    </a:lnTo>
                    <a:lnTo>
                      <a:pt x="203" y="268"/>
                    </a:lnTo>
                    <a:lnTo>
                      <a:pt x="197" y="268"/>
                    </a:lnTo>
                    <a:lnTo>
                      <a:pt x="193" y="270"/>
                    </a:lnTo>
                    <a:lnTo>
                      <a:pt x="183" y="270"/>
                    </a:lnTo>
                    <a:lnTo>
                      <a:pt x="173" y="272"/>
                    </a:lnTo>
                    <a:lnTo>
                      <a:pt x="165" y="274"/>
                    </a:lnTo>
                    <a:lnTo>
                      <a:pt x="157" y="276"/>
                    </a:lnTo>
                    <a:lnTo>
                      <a:pt x="149" y="280"/>
                    </a:lnTo>
                    <a:lnTo>
                      <a:pt x="143" y="282"/>
                    </a:lnTo>
                    <a:lnTo>
                      <a:pt x="145" y="282"/>
                    </a:lnTo>
                    <a:lnTo>
                      <a:pt x="151" y="286"/>
                    </a:lnTo>
                    <a:lnTo>
                      <a:pt x="155" y="288"/>
                    </a:lnTo>
                    <a:lnTo>
                      <a:pt x="161" y="290"/>
                    </a:lnTo>
                    <a:lnTo>
                      <a:pt x="167" y="294"/>
                    </a:lnTo>
                    <a:lnTo>
                      <a:pt x="175" y="298"/>
                    </a:lnTo>
                    <a:lnTo>
                      <a:pt x="183" y="300"/>
                    </a:lnTo>
                    <a:lnTo>
                      <a:pt x="193" y="306"/>
                    </a:lnTo>
                    <a:lnTo>
                      <a:pt x="197" y="308"/>
                    </a:lnTo>
                    <a:lnTo>
                      <a:pt x="201" y="310"/>
                    </a:lnTo>
                    <a:lnTo>
                      <a:pt x="207" y="312"/>
                    </a:lnTo>
                    <a:lnTo>
                      <a:pt x="213" y="316"/>
                    </a:lnTo>
                    <a:lnTo>
                      <a:pt x="217" y="318"/>
                    </a:lnTo>
                    <a:lnTo>
                      <a:pt x="223" y="320"/>
                    </a:lnTo>
                    <a:lnTo>
                      <a:pt x="229" y="322"/>
                    </a:lnTo>
                    <a:lnTo>
                      <a:pt x="235" y="324"/>
                    </a:lnTo>
                    <a:lnTo>
                      <a:pt x="239" y="328"/>
                    </a:lnTo>
                    <a:lnTo>
                      <a:pt x="247" y="330"/>
                    </a:lnTo>
                    <a:lnTo>
                      <a:pt x="253" y="334"/>
                    </a:lnTo>
                    <a:lnTo>
                      <a:pt x="260" y="336"/>
                    </a:lnTo>
                    <a:lnTo>
                      <a:pt x="266" y="338"/>
                    </a:lnTo>
                    <a:lnTo>
                      <a:pt x="272" y="340"/>
                    </a:lnTo>
                    <a:lnTo>
                      <a:pt x="278" y="342"/>
                    </a:lnTo>
                    <a:lnTo>
                      <a:pt x="284" y="346"/>
                    </a:lnTo>
                    <a:lnTo>
                      <a:pt x="290" y="348"/>
                    </a:lnTo>
                    <a:lnTo>
                      <a:pt x="296" y="350"/>
                    </a:lnTo>
                    <a:lnTo>
                      <a:pt x="302" y="352"/>
                    </a:lnTo>
                    <a:lnTo>
                      <a:pt x="310" y="356"/>
                    </a:lnTo>
                    <a:lnTo>
                      <a:pt x="314" y="358"/>
                    </a:lnTo>
                    <a:lnTo>
                      <a:pt x="322" y="360"/>
                    </a:lnTo>
                    <a:lnTo>
                      <a:pt x="328" y="362"/>
                    </a:lnTo>
                    <a:lnTo>
                      <a:pt x="334" y="364"/>
                    </a:lnTo>
                    <a:lnTo>
                      <a:pt x="340" y="366"/>
                    </a:lnTo>
                    <a:lnTo>
                      <a:pt x="346" y="370"/>
                    </a:lnTo>
                    <a:lnTo>
                      <a:pt x="352" y="372"/>
                    </a:lnTo>
                    <a:lnTo>
                      <a:pt x="360" y="374"/>
                    </a:lnTo>
                    <a:lnTo>
                      <a:pt x="364" y="374"/>
                    </a:lnTo>
                    <a:lnTo>
                      <a:pt x="372" y="378"/>
                    </a:lnTo>
                    <a:lnTo>
                      <a:pt x="376" y="378"/>
                    </a:lnTo>
                    <a:lnTo>
                      <a:pt x="384" y="382"/>
                    </a:lnTo>
                    <a:lnTo>
                      <a:pt x="388" y="382"/>
                    </a:lnTo>
                    <a:lnTo>
                      <a:pt x="394" y="384"/>
                    </a:lnTo>
                    <a:lnTo>
                      <a:pt x="400" y="386"/>
                    </a:lnTo>
                    <a:lnTo>
                      <a:pt x="406" y="389"/>
                    </a:lnTo>
                    <a:lnTo>
                      <a:pt x="412" y="389"/>
                    </a:lnTo>
                    <a:lnTo>
                      <a:pt x="416" y="391"/>
                    </a:lnTo>
                    <a:lnTo>
                      <a:pt x="423" y="391"/>
                    </a:lnTo>
                    <a:lnTo>
                      <a:pt x="429" y="393"/>
                    </a:lnTo>
                    <a:lnTo>
                      <a:pt x="439" y="395"/>
                    </a:lnTo>
                    <a:lnTo>
                      <a:pt x="449" y="397"/>
                    </a:lnTo>
                    <a:lnTo>
                      <a:pt x="459" y="397"/>
                    </a:lnTo>
                    <a:lnTo>
                      <a:pt x="469" y="397"/>
                    </a:lnTo>
                    <a:lnTo>
                      <a:pt x="477" y="397"/>
                    </a:lnTo>
                    <a:lnTo>
                      <a:pt x="489" y="395"/>
                    </a:lnTo>
                    <a:lnTo>
                      <a:pt x="497" y="393"/>
                    </a:lnTo>
                    <a:lnTo>
                      <a:pt x="507" y="391"/>
                    </a:lnTo>
                    <a:lnTo>
                      <a:pt x="515" y="389"/>
                    </a:lnTo>
                    <a:lnTo>
                      <a:pt x="525" y="386"/>
                    </a:lnTo>
                    <a:lnTo>
                      <a:pt x="533" y="382"/>
                    </a:lnTo>
                    <a:lnTo>
                      <a:pt x="541" y="378"/>
                    </a:lnTo>
                    <a:lnTo>
                      <a:pt x="549" y="374"/>
                    </a:lnTo>
                    <a:lnTo>
                      <a:pt x="557" y="370"/>
                    </a:lnTo>
                    <a:lnTo>
                      <a:pt x="563" y="364"/>
                    </a:lnTo>
                    <a:lnTo>
                      <a:pt x="571" y="360"/>
                    </a:lnTo>
                    <a:lnTo>
                      <a:pt x="577" y="354"/>
                    </a:lnTo>
                    <a:lnTo>
                      <a:pt x="585" y="350"/>
                    </a:lnTo>
                    <a:lnTo>
                      <a:pt x="592" y="342"/>
                    </a:lnTo>
                    <a:lnTo>
                      <a:pt x="598" y="336"/>
                    </a:lnTo>
                    <a:lnTo>
                      <a:pt x="604" y="330"/>
                    </a:lnTo>
                    <a:lnTo>
                      <a:pt x="610" y="322"/>
                    </a:lnTo>
                    <a:lnTo>
                      <a:pt x="616" y="314"/>
                    </a:lnTo>
                    <a:lnTo>
                      <a:pt x="620" y="308"/>
                    </a:lnTo>
                    <a:lnTo>
                      <a:pt x="626" y="300"/>
                    </a:lnTo>
                    <a:lnTo>
                      <a:pt x="632" y="294"/>
                    </a:lnTo>
                    <a:lnTo>
                      <a:pt x="636" y="284"/>
                    </a:lnTo>
                    <a:lnTo>
                      <a:pt x="640" y="276"/>
                    </a:lnTo>
                    <a:lnTo>
                      <a:pt x="644" y="268"/>
                    </a:lnTo>
                    <a:lnTo>
                      <a:pt x="650" y="260"/>
                    </a:lnTo>
                    <a:lnTo>
                      <a:pt x="652" y="252"/>
                    </a:lnTo>
                    <a:lnTo>
                      <a:pt x="656" y="244"/>
                    </a:lnTo>
                    <a:lnTo>
                      <a:pt x="660" y="236"/>
                    </a:lnTo>
                    <a:lnTo>
                      <a:pt x="666" y="228"/>
                    </a:lnTo>
                    <a:lnTo>
                      <a:pt x="668" y="219"/>
                    </a:lnTo>
                    <a:lnTo>
                      <a:pt x="670" y="209"/>
                    </a:lnTo>
                    <a:lnTo>
                      <a:pt x="674" y="201"/>
                    </a:lnTo>
                    <a:lnTo>
                      <a:pt x="676" y="193"/>
                    </a:lnTo>
                    <a:lnTo>
                      <a:pt x="678" y="183"/>
                    </a:lnTo>
                    <a:lnTo>
                      <a:pt x="680" y="175"/>
                    </a:lnTo>
                    <a:lnTo>
                      <a:pt x="684" y="167"/>
                    </a:lnTo>
                    <a:lnTo>
                      <a:pt x="686" y="159"/>
                    </a:lnTo>
                    <a:lnTo>
                      <a:pt x="688" y="151"/>
                    </a:lnTo>
                    <a:lnTo>
                      <a:pt x="690" y="143"/>
                    </a:lnTo>
                    <a:lnTo>
                      <a:pt x="690" y="135"/>
                    </a:lnTo>
                    <a:lnTo>
                      <a:pt x="694" y="129"/>
                    </a:lnTo>
                    <a:lnTo>
                      <a:pt x="694" y="121"/>
                    </a:lnTo>
                    <a:lnTo>
                      <a:pt x="696" y="115"/>
                    </a:lnTo>
                    <a:lnTo>
                      <a:pt x="698" y="107"/>
                    </a:lnTo>
                    <a:lnTo>
                      <a:pt x="700" y="101"/>
                    </a:lnTo>
                    <a:lnTo>
                      <a:pt x="700" y="93"/>
                    </a:lnTo>
                    <a:lnTo>
                      <a:pt x="702" y="89"/>
                    </a:lnTo>
                    <a:lnTo>
                      <a:pt x="702" y="83"/>
                    </a:lnTo>
                    <a:lnTo>
                      <a:pt x="702" y="77"/>
                    </a:lnTo>
                    <a:lnTo>
                      <a:pt x="704" y="67"/>
                    </a:lnTo>
                    <a:lnTo>
                      <a:pt x="706" y="58"/>
                    </a:lnTo>
                    <a:lnTo>
                      <a:pt x="706" y="52"/>
                    </a:lnTo>
                    <a:lnTo>
                      <a:pt x="708" y="46"/>
                    </a:lnTo>
                    <a:lnTo>
                      <a:pt x="708" y="42"/>
                    </a:lnTo>
                    <a:lnTo>
                      <a:pt x="57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9243" name="Freeform 30"/>
              <p:cNvSpPr>
                <a:spLocks/>
              </p:cNvSpPr>
              <p:nvPr/>
            </p:nvSpPr>
            <p:spPr bwMode="auto">
              <a:xfrm>
                <a:off x="5257" y="2731"/>
                <a:ext cx="65" cy="51"/>
              </a:xfrm>
              <a:custGeom>
                <a:avLst/>
                <a:gdLst>
                  <a:gd name="T0" fmla="*/ 8 w 65"/>
                  <a:gd name="T1" fmla="*/ 49 h 51"/>
                  <a:gd name="T2" fmla="*/ 0 w 65"/>
                  <a:gd name="T3" fmla="*/ 28 h 51"/>
                  <a:gd name="T4" fmla="*/ 22 w 65"/>
                  <a:gd name="T5" fmla="*/ 0 h 51"/>
                  <a:gd name="T6" fmla="*/ 24 w 65"/>
                  <a:gd name="T7" fmla="*/ 14 h 51"/>
                  <a:gd name="T8" fmla="*/ 10 w 65"/>
                  <a:gd name="T9" fmla="*/ 28 h 51"/>
                  <a:gd name="T10" fmla="*/ 36 w 65"/>
                  <a:gd name="T11" fmla="*/ 18 h 51"/>
                  <a:gd name="T12" fmla="*/ 65 w 65"/>
                  <a:gd name="T13" fmla="*/ 0 h 51"/>
                  <a:gd name="T14" fmla="*/ 53 w 65"/>
                  <a:gd name="T15" fmla="*/ 39 h 51"/>
                  <a:gd name="T16" fmla="*/ 24 w 65"/>
                  <a:gd name="T17" fmla="*/ 51 h 51"/>
                  <a:gd name="T18" fmla="*/ 8 w 65"/>
                  <a:gd name="T19" fmla="*/ 49 h 51"/>
                  <a:gd name="T20" fmla="*/ 8 w 65"/>
                  <a:gd name="T21" fmla="*/ 49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51"/>
                  <a:gd name="T35" fmla="*/ 65 w 65"/>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51">
                    <a:moveTo>
                      <a:pt x="8" y="49"/>
                    </a:moveTo>
                    <a:lnTo>
                      <a:pt x="0" y="28"/>
                    </a:lnTo>
                    <a:lnTo>
                      <a:pt x="22" y="0"/>
                    </a:lnTo>
                    <a:lnTo>
                      <a:pt x="24" y="14"/>
                    </a:lnTo>
                    <a:lnTo>
                      <a:pt x="10" y="28"/>
                    </a:lnTo>
                    <a:lnTo>
                      <a:pt x="36" y="18"/>
                    </a:lnTo>
                    <a:lnTo>
                      <a:pt x="65" y="0"/>
                    </a:lnTo>
                    <a:lnTo>
                      <a:pt x="53" y="39"/>
                    </a:lnTo>
                    <a:lnTo>
                      <a:pt x="24" y="51"/>
                    </a:lnTo>
                    <a:lnTo>
                      <a:pt x="8"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9244" name="Freeform 31"/>
              <p:cNvSpPr>
                <a:spLocks/>
              </p:cNvSpPr>
              <p:nvPr/>
            </p:nvSpPr>
            <p:spPr bwMode="auto">
              <a:xfrm>
                <a:off x="4275" y="2538"/>
                <a:ext cx="405" cy="531"/>
              </a:xfrm>
              <a:custGeom>
                <a:avLst/>
                <a:gdLst>
                  <a:gd name="T0" fmla="*/ 0 w 405"/>
                  <a:gd name="T1" fmla="*/ 401 h 531"/>
                  <a:gd name="T2" fmla="*/ 8 w 405"/>
                  <a:gd name="T3" fmla="*/ 401 h 531"/>
                  <a:gd name="T4" fmla="*/ 23 w 405"/>
                  <a:gd name="T5" fmla="*/ 401 h 531"/>
                  <a:gd name="T6" fmla="*/ 35 w 405"/>
                  <a:gd name="T7" fmla="*/ 401 h 531"/>
                  <a:gd name="T8" fmla="*/ 47 w 405"/>
                  <a:gd name="T9" fmla="*/ 401 h 531"/>
                  <a:gd name="T10" fmla="*/ 61 w 405"/>
                  <a:gd name="T11" fmla="*/ 403 h 531"/>
                  <a:gd name="T12" fmla="*/ 75 w 405"/>
                  <a:gd name="T13" fmla="*/ 405 h 531"/>
                  <a:gd name="T14" fmla="*/ 91 w 405"/>
                  <a:gd name="T15" fmla="*/ 407 h 531"/>
                  <a:gd name="T16" fmla="*/ 109 w 405"/>
                  <a:gd name="T17" fmla="*/ 409 h 531"/>
                  <a:gd name="T18" fmla="*/ 125 w 405"/>
                  <a:gd name="T19" fmla="*/ 413 h 531"/>
                  <a:gd name="T20" fmla="*/ 141 w 405"/>
                  <a:gd name="T21" fmla="*/ 415 h 531"/>
                  <a:gd name="T22" fmla="*/ 151 w 405"/>
                  <a:gd name="T23" fmla="*/ 419 h 531"/>
                  <a:gd name="T24" fmla="*/ 161 w 405"/>
                  <a:gd name="T25" fmla="*/ 421 h 531"/>
                  <a:gd name="T26" fmla="*/ 173 w 405"/>
                  <a:gd name="T27" fmla="*/ 423 h 531"/>
                  <a:gd name="T28" fmla="*/ 186 w 405"/>
                  <a:gd name="T29" fmla="*/ 425 h 531"/>
                  <a:gd name="T30" fmla="*/ 196 w 405"/>
                  <a:gd name="T31" fmla="*/ 429 h 531"/>
                  <a:gd name="T32" fmla="*/ 208 w 405"/>
                  <a:gd name="T33" fmla="*/ 433 h 531"/>
                  <a:gd name="T34" fmla="*/ 218 w 405"/>
                  <a:gd name="T35" fmla="*/ 437 h 531"/>
                  <a:gd name="T36" fmla="*/ 230 w 405"/>
                  <a:gd name="T37" fmla="*/ 439 h 531"/>
                  <a:gd name="T38" fmla="*/ 240 w 405"/>
                  <a:gd name="T39" fmla="*/ 443 h 531"/>
                  <a:gd name="T40" fmla="*/ 256 w 405"/>
                  <a:gd name="T41" fmla="*/ 451 h 531"/>
                  <a:gd name="T42" fmla="*/ 270 w 405"/>
                  <a:gd name="T43" fmla="*/ 457 h 531"/>
                  <a:gd name="T44" fmla="*/ 280 w 405"/>
                  <a:gd name="T45" fmla="*/ 461 h 531"/>
                  <a:gd name="T46" fmla="*/ 294 w 405"/>
                  <a:gd name="T47" fmla="*/ 467 h 531"/>
                  <a:gd name="T48" fmla="*/ 312 w 405"/>
                  <a:gd name="T49" fmla="*/ 475 h 531"/>
                  <a:gd name="T50" fmla="*/ 328 w 405"/>
                  <a:gd name="T51" fmla="*/ 483 h 531"/>
                  <a:gd name="T52" fmla="*/ 342 w 405"/>
                  <a:gd name="T53" fmla="*/ 491 h 531"/>
                  <a:gd name="T54" fmla="*/ 357 w 405"/>
                  <a:gd name="T55" fmla="*/ 499 h 531"/>
                  <a:gd name="T56" fmla="*/ 367 w 405"/>
                  <a:gd name="T57" fmla="*/ 505 h 531"/>
                  <a:gd name="T58" fmla="*/ 377 w 405"/>
                  <a:gd name="T59" fmla="*/ 513 h 531"/>
                  <a:gd name="T60" fmla="*/ 387 w 405"/>
                  <a:gd name="T61" fmla="*/ 517 h 531"/>
                  <a:gd name="T62" fmla="*/ 397 w 405"/>
                  <a:gd name="T63" fmla="*/ 525 h 531"/>
                  <a:gd name="T64" fmla="*/ 403 w 405"/>
                  <a:gd name="T65" fmla="*/ 529 h 531"/>
                  <a:gd name="T66" fmla="*/ 405 w 405"/>
                  <a:gd name="T67" fmla="*/ 529 h 531"/>
                  <a:gd name="T68" fmla="*/ 401 w 405"/>
                  <a:gd name="T69" fmla="*/ 523 h 531"/>
                  <a:gd name="T70" fmla="*/ 391 w 405"/>
                  <a:gd name="T71" fmla="*/ 509 h 531"/>
                  <a:gd name="T72" fmla="*/ 381 w 405"/>
                  <a:gd name="T73" fmla="*/ 495 h 531"/>
                  <a:gd name="T74" fmla="*/ 373 w 405"/>
                  <a:gd name="T75" fmla="*/ 485 h 531"/>
                  <a:gd name="T76" fmla="*/ 363 w 405"/>
                  <a:gd name="T77" fmla="*/ 475 h 531"/>
                  <a:gd name="T78" fmla="*/ 351 w 405"/>
                  <a:gd name="T79" fmla="*/ 463 h 531"/>
                  <a:gd name="T80" fmla="*/ 334 w 405"/>
                  <a:gd name="T81" fmla="*/ 449 h 531"/>
                  <a:gd name="T82" fmla="*/ 318 w 405"/>
                  <a:gd name="T83" fmla="*/ 437 h 531"/>
                  <a:gd name="T84" fmla="*/ 304 w 405"/>
                  <a:gd name="T85" fmla="*/ 427 h 531"/>
                  <a:gd name="T86" fmla="*/ 294 w 405"/>
                  <a:gd name="T87" fmla="*/ 419 h 531"/>
                  <a:gd name="T88" fmla="*/ 284 w 405"/>
                  <a:gd name="T89" fmla="*/ 413 h 531"/>
                  <a:gd name="T90" fmla="*/ 272 w 405"/>
                  <a:gd name="T91" fmla="*/ 405 h 531"/>
                  <a:gd name="T92" fmla="*/ 260 w 405"/>
                  <a:gd name="T93" fmla="*/ 399 h 531"/>
                  <a:gd name="T94" fmla="*/ 248 w 405"/>
                  <a:gd name="T95" fmla="*/ 391 h 531"/>
                  <a:gd name="T96" fmla="*/ 234 w 405"/>
                  <a:gd name="T97" fmla="*/ 384 h 531"/>
                  <a:gd name="T98" fmla="*/ 222 w 405"/>
                  <a:gd name="T99" fmla="*/ 378 h 531"/>
                  <a:gd name="T100" fmla="*/ 206 w 405"/>
                  <a:gd name="T101" fmla="*/ 370 h 531"/>
                  <a:gd name="T102" fmla="*/ 188 w 405"/>
                  <a:gd name="T103" fmla="*/ 362 h 531"/>
                  <a:gd name="T104" fmla="*/ 171 w 405"/>
                  <a:gd name="T105" fmla="*/ 356 h 531"/>
                  <a:gd name="T106" fmla="*/ 153 w 405"/>
                  <a:gd name="T107" fmla="*/ 350 h 531"/>
                  <a:gd name="T108" fmla="*/ 137 w 405"/>
                  <a:gd name="T109" fmla="*/ 346 h 531"/>
                  <a:gd name="T110" fmla="*/ 125 w 405"/>
                  <a:gd name="T111" fmla="*/ 340 h 531"/>
                  <a:gd name="T112" fmla="*/ 111 w 405"/>
                  <a:gd name="T113" fmla="*/ 336 h 531"/>
                  <a:gd name="T114" fmla="*/ 141 w 405"/>
                  <a:gd name="T115" fmla="*/ 0 h 5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05"/>
                  <a:gd name="T175" fmla="*/ 0 h 531"/>
                  <a:gd name="T176" fmla="*/ 405 w 405"/>
                  <a:gd name="T177" fmla="*/ 531 h 53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05" h="531">
                    <a:moveTo>
                      <a:pt x="141" y="0"/>
                    </a:moveTo>
                    <a:lnTo>
                      <a:pt x="0" y="401"/>
                    </a:lnTo>
                    <a:lnTo>
                      <a:pt x="2" y="401"/>
                    </a:lnTo>
                    <a:lnTo>
                      <a:pt x="8" y="401"/>
                    </a:lnTo>
                    <a:lnTo>
                      <a:pt x="15" y="401"/>
                    </a:lnTo>
                    <a:lnTo>
                      <a:pt x="23" y="401"/>
                    </a:lnTo>
                    <a:lnTo>
                      <a:pt x="31" y="401"/>
                    </a:lnTo>
                    <a:lnTo>
                      <a:pt x="35" y="401"/>
                    </a:lnTo>
                    <a:lnTo>
                      <a:pt x="41" y="401"/>
                    </a:lnTo>
                    <a:lnTo>
                      <a:pt x="47" y="401"/>
                    </a:lnTo>
                    <a:lnTo>
                      <a:pt x="55" y="403"/>
                    </a:lnTo>
                    <a:lnTo>
                      <a:pt x="61" y="403"/>
                    </a:lnTo>
                    <a:lnTo>
                      <a:pt x="67" y="403"/>
                    </a:lnTo>
                    <a:lnTo>
                      <a:pt x="75" y="405"/>
                    </a:lnTo>
                    <a:lnTo>
                      <a:pt x="83" y="405"/>
                    </a:lnTo>
                    <a:lnTo>
                      <a:pt x="91" y="407"/>
                    </a:lnTo>
                    <a:lnTo>
                      <a:pt x="99" y="409"/>
                    </a:lnTo>
                    <a:lnTo>
                      <a:pt x="109" y="409"/>
                    </a:lnTo>
                    <a:lnTo>
                      <a:pt x="117" y="413"/>
                    </a:lnTo>
                    <a:lnTo>
                      <a:pt x="125" y="413"/>
                    </a:lnTo>
                    <a:lnTo>
                      <a:pt x="137" y="415"/>
                    </a:lnTo>
                    <a:lnTo>
                      <a:pt x="141" y="415"/>
                    </a:lnTo>
                    <a:lnTo>
                      <a:pt x="145" y="417"/>
                    </a:lnTo>
                    <a:lnTo>
                      <a:pt x="151" y="419"/>
                    </a:lnTo>
                    <a:lnTo>
                      <a:pt x="157" y="421"/>
                    </a:lnTo>
                    <a:lnTo>
                      <a:pt x="161" y="421"/>
                    </a:lnTo>
                    <a:lnTo>
                      <a:pt x="167" y="423"/>
                    </a:lnTo>
                    <a:lnTo>
                      <a:pt x="173" y="423"/>
                    </a:lnTo>
                    <a:lnTo>
                      <a:pt x="179" y="425"/>
                    </a:lnTo>
                    <a:lnTo>
                      <a:pt x="186" y="425"/>
                    </a:lnTo>
                    <a:lnTo>
                      <a:pt x="190" y="429"/>
                    </a:lnTo>
                    <a:lnTo>
                      <a:pt x="196" y="429"/>
                    </a:lnTo>
                    <a:lnTo>
                      <a:pt x="202" y="433"/>
                    </a:lnTo>
                    <a:lnTo>
                      <a:pt x="208" y="433"/>
                    </a:lnTo>
                    <a:lnTo>
                      <a:pt x="212" y="435"/>
                    </a:lnTo>
                    <a:lnTo>
                      <a:pt x="218" y="437"/>
                    </a:lnTo>
                    <a:lnTo>
                      <a:pt x="224" y="439"/>
                    </a:lnTo>
                    <a:lnTo>
                      <a:pt x="230" y="439"/>
                    </a:lnTo>
                    <a:lnTo>
                      <a:pt x="236" y="443"/>
                    </a:lnTo>
                    <a:lnTo>
                      <a:pt x="240" y="443"/>
                    </a:lnTo>
                    <a:lnTo>
                      <a:pt x="246" y="447"/>
                    </a:lnTo>
                    <a:lnTo>
                      <a:pt x="256" y="451"/>
                    </a:lnTo>
                    <a:lnTo>
                      <a:pt x="266" y="455"/>
                    </a:lnTo>
                    <a:lnTo>
                      <a:pt x="270" y="457"/>
                    </a:lnTo>
                    <a:lnTo>
                      <a:pt x="276" y="459"/>
                    </a:lnTo>
                    <a:lnTo>
                      <a:pt x="280" y="461"/>
                    </a:lnTo>
                    <a:lnTo>
                      <a:pt x="286" y="463"/>
                    </a:lnTo>
                    <a:lnTo>
                      <a:pt x="294" y="467"/>
                    </a:lnTo>
                    <a:lnTo>
                      <a:pt x="304" y="471"/>
                    </a:lnTo>
                    <a:lnTo>
                      <a:pt x="312" y="475"/>
                    </a:lnTo>
                    <a:lnTo>
                      <a:pt x="320" y="479"/>
                    </a:lnTo>
                    <a:lnTo>
                      <a:pt x="328" y="483"/>
                    </a:lnTo>
                    <a:lnTo>
                      <a:pt x="336" y="487"/>
                    </a:lnTo>
                    <a:lnTo>
                      <a:pt x="342" y="491"/>
                    </a:lnTo>
                    <a:lnTo>
                      <a:pt x="351" y="495"/>
                    </a:lnTo>
                    <a:lnTo>
                      <a:pt x="357" y="499"/>
                    </a:lnTo>
                    <a:lnTo>
                      <a:pt x="363" y="503"/>
                    </a:lnTo>
                    <a:lnTo>
                      <a:pt x="367" y="505"/>
                    </a:lnTo>
                    <a:lnTo>
                      <a:pt x="373" y="509"/>
                    </a:lnTo>
                    <a:lnTo>
                      <a:pt x="377" y="513"/>
                    </a:lnTo>
                    <a:lnTo>
                      <a:pt x="383" y="515"/>
                    </a:lnTo>
                    <a:lnTo>
                      <a:pt x="387" y="517"/>
                    </a:lnTo>
                    <a:lnTo>
                      <a:pt x="391" y="521"/>
                    </a:lnTo>
                    <a:lnTo>
                      <a:pt x="397" y="525"/>
                    </a:lnTo>
                    <a:lnTo>
                      <a:pt x="401" y="527"/>
                    </a:lnTo>
                    <a:lnTo>
                      <a:pt x="403" y="529"/>
                    </a:lnTo>
                    <a:lnTo>
                      <a:pt x="405" y="531"/>
                    </a:lnTo>
                    <a:lnTo>
                      <a:pt x="405" y="529"/>
                    </a:lnTo>
                    <a:lnTo>
                      <a:pt x="403" y="527"/>
                    </a:lnTo>
                    <a:lnTo>
                      <a:pt x="401" y="523"/>
                    </a:lnTo>
                    <a:lnTo>
                      <a:pt x="397" y="517"/>
                    </a:lnTo>
                    <a:lnTo>
                      <a:pt x="391" y="509"/>
                    </a:lnTo>
                    <a:lnTo>
                      <a:pt x="385" y="501"/>
                    </a:lnTo>
                    <a:lnTo>
                      <a:pt x="381" y="495"/>
                    </a:lnTo>
                    <a:lnTo>
                      <a:pt x="377" y="491"/>
                    </a:lnTo>
                    <a:lnTo>
                      <a:pt x="373" y="485"/>
                    </a:lnTo>
                    <a:lnTo>
                      <a:pt x="369" y="481"/>
                    </a:lnTo>
                    <a:lnTo>
                      <a:pt x="363" y="475"/>
                    </a:lnTo>
                    <a:lnTo>
                      <a:pt x="357" y="469"/>
                    </a:lnTo>
                    <a:lnTo>
                      <a:pt x="351" y="463"/>
                    </a:lnTo>
                    <a:lnTo>
                      <a:pt x="342" y="457"/>
                    </a:lnTo>
                    <a:lnTo>
                      <a:pt x="334" y="449"/>
                    </a:lnTo>
                    <a:lnTo>
                      <a:pt x="326" y="443"/>
                    </a:lnTo>
                    <a:lnTo>
                      <a:pt x="318" y="437"/>
                    </a:lnTo>
                    <a:lnTo>
                      <a:pt x="310" y="431"/>
                    </a:lnTo>
                    <a:lnTo>
                      <a:pt x="304" y="427"/>
                    </a:lnTo>
                    <a:lnTo>
                      <a:pt x="300" y="423"/>
                    </a:lnTo>
                    <a:lnTo>
                      <a:pt x="294" y="419"/>
                    </a:lnTo>
                    <a:lnTo>
                      <a:pt x="288" y="417"/>
                    </a:lnTo>
                    <a:lnTo>
                      <a:pt x="284" y="413"/>
                    </a:lnTo>
                    <a:lnTo>
                      <a:pt x="278" y="409"/>
                    </a:lnTo>
                    <a:lnTo>
                      <a:pt x="272" y="405"/>
                    </a:lnTo>
                    <a:lnTo>
                      <a:pt x="266" y="403"/>
                    </a:lnTo>
                    <a:lnTo>
                      <a:pt x="260" y="399"/>
                    </a:lnTo>
                    <a:lnTo>
                      <a:pt x="254" y="395"/>
                    </a:lnTo>
                    <a:lnTo>
                      <a:pt x="248" y="391"/>
                    </a:lnTo>
                    <a:lnTo>
                      <a:pt x="242" y="389"/>
                    </a:lnTo>
                    <a:lnTo>
                      <a:pt x="234" y="384"/>
                    </a:lnTo>
                    <a:lnTo>
                      <a:pt x="228" y="380"/>
                    </a:lnTo>
                    <a:lnTo>
                      <a:pt x="222" y="378"/>
                    </a:lnTo>
                    <a:lnTo>
                      <a:pt x="214" y="374"/>
                    </a:lnTo>
                    <a:lnTo>
                      <a:pt x="206" y="370"/>
                    </a:lnTo>
                    <a:lnTo>
                      <a:pt x="198" y="366"/>
                    </a:lnTo>
                    <a:lnTo>
                      <a:pt x="188" y="362"/>
                    </a:lnTo>
                    <a:lnTo>
                      <a:pt x="179" y="360"/>
                    </a:lnTo>
                    <a:lnTo>
                      <a:pt x="171" y="356"/>
                    </a:lnTo>
                    <a:lnTo>
                      <a:pt x="161" y="354"/>
                    </a:lnTo>
                    <a:lnTo>
                      <a:pt x="153" y="350"/>
                    </a:lnTo>
                    <a:lnTo>
                      <a:pt x="147" y="348"/>
                    </a:lnTo>
                    <a:lnTo>
                      <a:pt x="137" y="346"/>
                    </a:lnTo>
                    <a:lnTo>
                      <a:pt x="131" y="342"/>
                    </a:lnTo>
                    <a:lnTo>
                      <a:pt x="125" y="340"/>
                    </a:lnTo>
                    <a:lnTo>
                      <a:pt x="121" y="338"/>
                    </a:lnTo>
                    <a:lnTo>
                      <a:pt x="111" y="336"/>
                    </a:lnTo>
                    <a:lnTo>
                      <a:pt x="14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9245" name="Freeform 32"/>
              <p:cNvSpPr>
                <a:spLocks/>
              </p:cNvSpPr>
              <p:nvPr/>
            </p:nvSpPr>
            <p:spPr bwMode="auto">
              <a:xfrm>
                <a:off x="4978" y="2749"/>
                <a:ext cx="432" cy="373"/>
              </a:xfrm>
              <a:custGeom>
                <a:avLst/>
                <a:gdLst>
                  <a:gd name="T0" fmla="*/ 2 w 432"/>
                  <a:gd name="T1" fmla="*/ 355 h 373"/>
                  <a:gd name="T2" fmla="*/ 12 w 432"/>
                  <a:gd name="T3" fmla="*/ 353 h 373"/>
                  <a:gd name="T4" fmla="*/ 26 w 432"/>
                  <a:gd name="T5" fmla="*/ 349 h 373"/>
                  <a:gd name="T6" fmla="*/ 38 w 432"/>
                  <a:gd name="T7" fmla="*/ 345 h 373"/>
                  <a:gd name="T8" fmla="*/ 52 w 432"/>
                  <a:gd name="T9" fmla="*/ 343 h 373"/>
                  <a:gd name="T10" fmla="*/ 68 w 432"/>
                  <a:gd name="T11" fmla="*/ 341 h 373"/>
                  <a:gd name="T12" fmla="*/ 84 w 432"/>
                  <a:gd name="T13" fmla="*/ 336 h 373"/>
                  <a:gd name="T14" fmla="*/ 100 w 432"/>
                  <a:gd name="T15" fmla="*/ 334 h 373"/>
                  <a:gd name="T16" fmla="*/ 116 w 432"/>
                  <a:gd name="T17" fmla="*/ 332 h 373"/>
                  <a:gd name="T18" fmla="*/ 134 w 432"/>
                  <a:gd name="T19" fmla="*/ 330 h 373"/>
                  <a:gd name="T20" fmla="*/ 153 w 432"/>
                  <a:gd name="T21" fmla="*/ 330 h 373"/>
                  <a:gd name="T22" fmla="*/ 169 w 432"/>
                  <a:gd name="T23" fmla="*/ 330 h 373"/>
                  <a:gd name="T24" fmla="*/ 185 w 432"/>
                  <a:gd name="T25" fmla="*/ 334 h 373"/>
                  <a:gd name="T26" fmla="*/ 201 w 432"/>
                  <a:gd name="T27" fmla="*/ 338 h 373"/>
                  <a:gd name="T28" fmla="*/ 279 w 432"/>
                  <a:gd name="T29" fmla="*/ 373 h 373"/>
                  <a:gd name="T30" fmla="*/ 245 w 432"/>
                  <a:gd name="T31" fmla="*/ 274 h 373"/>
                  <a:gd name="T32" fmla="*/ 241 w 432"/>
                  <a:gd name="T33" fmla="*/ 274 h 373"/>
                  <a:gd name="T34" fmla="*/ 229 w 432"/>
                  <a:gd name="T35" fmla="*/ 276 h 373"/>
                  <a:gd name="T36" fmla="*/ 213 w 432"/>
                  <a:gd name="T37" fmla="*/ 278 h 373"/>
                  <a:gd name="T38" fmla="*/ 203 w 432"/>
                  <a:gd name="T39" fmla="*/ 278 h 373"/>
                  <a:gd name="T40" fmla="*/ 191 w 432"/>
                  <a:gd name="T41" fmla="*/ 282 h 373"/>
                  <a:gd name="T42" fmla="*/ 179 w 432"/>
                  <a:gd name="T43" fmla="*/ 284 h 373"/>
                  <a:gd name="T44" fmla="*/ 169 w 432"/>
                  <a:gd name="T45" fmla="*/ 286 h 373"/>
                  <a:gd name="T46" fmla="*/ 157 w 432"/>
                  <a:gd name="T47" fmla="*/ 288 h 373"/>
                  <a:gd name="T48" fmla="*/ 144 w 432"/>
                  <a:gd name="T49" fmla="*/ 292 h 373"/>
                  <a:gd name="T50" fmla="*/ 132 w 432"/>
                  <a:gd name="T51" fmla="*/ 294 h 373"/>
                  <a:gd name="T52" fmla="*/ 122 w 432"/>
                  <a:gd name="T53" fmla="*/ 296 h 373"/>
                  <a:gd name="T54" fmla="*/ 104 w 432"/>
                  <a:gd name="T55" fmla="*/ 304 h 373"/>
                  <a:gd name="T56" fmla="*/ 88 w 432"/>
                  <a:gd name="T57" fmla="*/ 310 h 373"/>
                  <a:gd name="T58" fmla="*/ 70 w 432"/>
                  <a:gd name="T59" fmla="*/ 318 h 373"/>
                  <a:gd name="T60" fmla="*/ 52 w 432"/>
                  <a:gd name="T61" fmla="*/ 326 h 373"/>
                  <a:gd name="T62" fmla="*/ 36 w 432"/>
                  <a:gd name="T63" fmla="*/ 336 h 373"/>
                  <a:gd name="T64" fmla="*/ 20 w 432"/>
                  <a:gd name="T65" fmla="*/ 343 h 373"/>
                  <a:gd name="T66" fmla="*/ 10 w 432"/>
                  <a:gd name="T67" fmla="*/ 351 h 373"/>
                  <a:gd name="T68" fmla="*/ 0 w 432"/>
                  <a:gd name="T69" fmla="*/ 357 h 3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2"/>
                  <a:gd name="T106" fmla="*/ 0 h 373"/>
                  <a:gd name="T107" fmla="*/ 432 w 432"/>
                  <a:gd name="T108" fmla="*/ 373 h 3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2" h="373">
                    <a:moveTo>
                      <a:pt x="0" y="357"/>
                    </a:moveTo>
                    <a:lnTo>
                      <a:pt x="2" y="355"/>
                    </a:lnTo>
                    <a:lnTo>
                      <a:pt x="6" y="355"/>
                    </a:lnTo>
                    <a:lnTo>
                      <a:pt x="12" y="353"/>
                    </a:lnTo>
                    <a:lnTo>
                      <a:pt x="22" y="351"/>
                    </a:lnTo>
                    <a:lnTo>
                      <a:pt x="26" y="349"/>
                    </a:lnTo>
                    <a:lnTo>
                      <a:pt x="32" y="347"/>
                    </a:lnTo>
                    <a:lnTo>
                      <a:pt x="38" y="345"/>
                    </a:lnTo>
                    <a:lnTo>
                      <a:pt x="46" y="345"/>
                    </a:lnTo>
                    <a:lnTo>
                      <a:pt x="52" y="343"/>
                    </a:lnTo>
                    <a:lnTo>
                      <a:pt x="60" y="343"/>
                    </a:lnTo>
                    <a:lnTo>
                      <a:pt x="68" y="341"/>
                    </a:lnTo>
                    <a:lnTo>
                      <a:pt x="76" y="338"/>
                    </a:lnTo>
                    <a:lnTo>
                      <a:pt x="84" y="336"/>
                    </a:lnTo>
                    <a:lnTo>
                      <a:pt x="92" y="336"/>
                    </a:lnTo>
                    <a:lnTo>
                      <a:pt x="100" y="334"/>
                    </a:lnTo>
                    <a:lnTo>
                      <a:pt x="108" y="332"/>
                    </a:lnTo>
                    <a:lnTo>
                      <a:pt x="116" y="332"/>
                    </a:lnTo>
                    <a:lnTo>
                      <a:pt x="126" y="330"/>
                    </a:lnTo>
                    <a:lnTo>
                      <a:pt x="134" y="330"/>
                    </a:lnTo>
                    <a:lnTo>
                      <a:pt x="144" y="330"/>
                    </a:lnTo>
                    <a:lnTo>
                      <a:pt x="153" y="330"/>
                    </a:lnTo>
                    <a:lnTo>
                      <a:pt x="161" y="330"/>
                    </a:lnTo>
                    <a:lnTo>
                      <a:pt x="169" y="330"/>
                    </a:lnTo>
                    <a:lnTo>
                      <a:pt x="179" y="332"/>
                    </a:lnTo>
                    <a:lnTo>
                      <a:pt x="185" y="334"/>
                    </a:lnTo>
                    <a:lnTo>
                      <a:pt x="193" y="336"/>
                    </a:lnTo>
                    <a:lnTo>
                      <a:pt x="201" y="338"/>
                    </a:lnTo>
                    <a:lnTo>
                      <a:pt x="209" y="341"/>
                    </a:lnTo>
                    <a:lnTo>
                      <a:pt x="279" y="373"/>
                    </a:lnTo>
                    <a:lnTo>
                      <a:pt x="432" y="0"/>
                    </a:lnTo>
                    <a:lnTo>
                      <a:pt x="245" y="274"/>
                    </a:lnTo>
                    <a:lnTo>
                      <a:pt x="243" y="274"/>
                    </a:lnTo>
                    <a:lnTo>
                      <a:pt x="241" y="274"/>
                    </a:lnTo>
                    <a:lnTo>
                      <a:pt x="235" y="274"/>
                    </a:lnTo>
                    <a:lnTo>
                      <a:pt x="229" y="276"/>
                    </a:lnTo>
                    <a:lnTo>
                      <a:pt x="221" y="276"/>
                    </a:lnTo>
                    <a:lnTo>
                      <a:pt x="213" y="278"/>
                    </a:lnTo>
                    <a:lnTo>
                      <a:pt x="207" y="278"/>
                    </a:lnTo>
                    <a:lnTo>
                      <a:pt x="203" y="278"/>
                    </a:lnTo>
                    <a:lnTo>
                      <a:pt x="197" y="280"/>
                    </a:lnTo>
                    <a:lnTo>
                      <a:pt x="191" y="282"/>
                    </a:lnTo>
                    <a:lnTo>
                      <a:pt x="185" y="282"/>
                    </a:lnTo>
                    <a:lnTo>
                      <a:pt x="179" y="284"/>
                    </a:lnTo>
                    <a:lnTo>
                      <a:pt x="175" y="284"/>
                    </a:lnTo>
                    <a:lnTo>
                      <a:pt x="169" y="286"/>
                    </a:lnTo>
                    <a:lnTo>
                      <a:pt x="163" y="286"/>
                    </a:lnTo>
                    <a:lnTo>
                      <a:pt x="157" y="288"/>
                    </a:lnTo>
                    <a:lnTo>
                      <a:pt x="151" y="290"/>
                    </a:lnTo>
                    <a:lnTo>
                      <a:pt x="144" y="292"/>
                    </a:lnTo>
                    <a:lnTo>
                      <a:pt x="138" y="292"/>
                    </a:lnTo>
                    <a:lnTo>
                      <a:pt x="132" y="294"/>
                    </a:lnTo>
                    <a:lnTo>
                      <a:pt x="128" y="294"/>
                    </a:lnTo>
                    <a:lnTo>
                      <a:pt x="122" y="296"/>
                    </a:lnTo>
                    <a:lnTo>
                      <a:pt x="112" y="300"/>
                    </a:lnTo>
                    <a:lnTo>
                      <a:pt x="104" y="304"/>
                    </a:lnTo>
                    <a:lnTo>
                      <a:pt x="96" y="306"/>
                    </a:lnTo>
                    <a:lnTo>
                      <a:pt x="88" y="310"/>
                    </a:lnTo>
                    <a:lnTo>
                      <a:pt x="78" y="314"/>
                    </a:lnTo>
                    <a:lnTo>
                      <a:pt x="70" y="318"/>
                    </a:lnTo>
                    <a:lnTo>
                      <a:pt x="60" y="322"/>
                    </a:lnTo>
                    <a:lnTo>
                      <a:pt x="52" y="326"/>
                    </a:lnTo>
                    <a:lnTo>
                      <a:pt x="44" y="330"/>
                    </a:lnTo>
                    <a:lnTo>
                      <a:pt x="36" y="336"/>
                    </a:lnTo>
                    <a:lnTo>
                      <a:pt x="28" y="341"/>
                    </a:lnTo>
                    <a:lnTo>
                      <a:pt x="20" y="343"/>
                    </a:lnTo>
                    <a:lnTo>
                      <a:pt x="14" y="347"/>
                    </a:lnTo>
                    <a:lnTo>
                      <a:pt x="10" y="351"/>
                    </a:lnTo>
                    <a:lnTo>
                      <a:pt x="2" y="355"/>
                    </a:lnTo>
                    <a:lnTo>
                      <a:pt x="0" y="3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grpSp>
      </p:grpSp>
    </p:spTree>
    <p:extLst>
      <p:ext uri="{BB962C8B-B14F-4D97-AF65-F5344CB8AC3E}">
        <p14:creationId xmlns:p14="http://schemas.microsoft.com/office/powerpoint/2010/main" val="13446224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68259">
                                            <p:txEl>
                                              <p:pRg st="0" end="0"/>
                                            </p:txEl>
                                          </p:spTgt>
                                        </p:tgtEl>
                                        <p:attrNameLst>
                                          <p:attrName>style.visibility</p:attrName>
                                        </p:attrNameLst>
                                      </p:cBhvr>
                                      <p:to>
                                        <p:strVal val="visible"/>
                                      </p:to>
                                    </p:set>
                                    <p:animEffect transition="in" filter="blinds(horizontal)">
                                      <p:cBhvr>
                                        <p:cTn id="7" dur="500"/>
                                        <p:tgtEl>
                                          <p:spTgt spid="3168259">
                                            <p:txEl>
                                              <p:pRg st="0" end="0"/>
                                            </p:txEl>
                                          </p:spTgt>
                                        </p:tgtEl>
                                      </p:cBhvr>
                                    </p:animEffect>
                                  </p:childTnLst>
                                </p:cTn>
                              </p:par>
                            </p:childTnLst>
                          </p:cTn>
                        </p:par>
                        <p:par>
                          <p:cTn id="8" fill="hold" nodeType="afterGroup">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168260"/>
                                        </p:tgtEl>
                                        <p:attrNameLst>
                                          <p:attrName>style.visibility</p:attrName>
                                        </p:attrNameLst>
                                      </p:cBhvr>
                                      <p:to>
                                        <p:strVal val="visible"/>
                                      </p:to>
                                    </p:set>
                                    <p:animEffect transition="in" filter="fade">
                                      <p:cBhvr>
                                        <p:cTn id="11" dur="1000"/>
                                        <p:tgtEl>
                                          <p:spTgt spid="3168260"/>
                                        </p:tgtEl>
                                      </p:cBhvr>
                                    </p:animEffect>
                                    <p:anim calcmode="lin" valueType="num">
                                      <p:cBhvr>
                                        <p:cTn id="12" dur="1000" fill="hold"/>
                                        <p:tgtEl>
                                          <p:spTgt spid="3168260"/>
                                        </p:tgtEl>
                                        <p:attrNameLst>
                                          <p:attrName>ppt_x</p:attrName>
                                        </p:attrNameLst>
                                      </p:cBhvr>
                                      <p:tavLst>
                                        <p:tav tm="0">
                                          <p:val>
                                            <p:strVal val="#ppt_x"/>
                                          </p:val>
                                        </p:tav>
                                        <p:tav tm="100000">
                                          <p:val>
                                            <p:strVal val="#ppt_x"/>
                                          </p:val>
                                        </p:tav>
                                      </p:tavLst>
                                    </p:anim>
                                    <p:anim calcmode="lin" valueType="num">
                                      <p:cBhvr>
                                        <p:cTn id="13" dur="1000" fill="hold"/>
                                        <p:tgtEl>
                                          <p:spTgt spid="3168260"/>
                                        </p:tgtEl>
                                        <p:attrNameLst>
                                          <p:attrName>ppt_y</p:attrName>
                                        </p:attrNameLst>
                                      </p:cBhvr>
                                      <p:tavLst>
                                        <p:tav tm="0">
                                          <p:val>
                                            <p:strVal val="#ppt_y-.1"/>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0"/>
                                        <p:tgtEl>
                                          <p:spTgt spid="2"/>
                                        </p:tgtEl>
                                      </p:cBhvr>
                                    </p:animEffect>
                                  </p:childTnLst>
                                </p:cTn>
                              </p:par>
                              <p:par>
                                <p:cTn id="17" presetID="47" presetClass="entr" presetSubtype="0" fill="hold" nodeType="withEffect">
                                  <p:stCondLst>
                                    <p:cond delay="0"/>
                                  </p:stCondLst>
                                  <p:childTnLst>
                                    <p:set>
                                      <p:cBhvr>
                                        <p:cTn id="18" dur="1" fill="hold">
                                          <p:stCondLst>
                                            <p:cond delay="0"/>
                                          </p:stCondLst>
                                        </p:cTn>
                                        <p:tgtEl>
                                          <p:spTgt spid="3168258"/>
                                        </p:tgtEl>
                                        <p:attrNameLst>
                                          <p:attrName>style.visibility</p:attrName>
                                        </p:attrNameLst>
                                      </p:cBhvr>
                                      <p:to>
                                        <p:strVal val="visible"/>
                                      </p:to>
                                    </p:set>
                                    <p:animEffect transition="in" filter="fade">
                                      <p:cBhvr>
                                        <p:cTn id="19" dur="1000"/>
                                        <p:tgtEl>
                                          <p:spTgt spid="3168258"/>
                                        </p:tgtEl>
                                      </p:cBhvr>
                                    </p:animEffect>
                                    <p:anim calcmode="lin" valueType="num">
                                      <p:cBhvr>
                                        <p:cTn id="20" dur="1000" fill="hold"/>
                                        <p:tgtEl>
                                          <p:spTgt spid="3168258"/>
                                        </p:tgtEl>
                                        <p:attrNameLst>
                                          <p:attrName>ppt_x</p:attrName>
                                        </p:attrNameLst>
                                      </p:cBhvr>
                                      <p:tavLst>
                                        <p:tav tm="0">
                                          <p:val>
                                            <p:strVal val="#ppt_x"/>
                                          </p:val>
                                        </p:tav>
                                        <p:tav tm="100000">
                                          <p:val>
                                            <p:strVal val="#ppt_x"/>
                                          </p:val>
                                        </p:tav>
                                      </p:tavLst>
                                    </p:anim>
                                    <p:anim calcmode="lin" valueType="num">
                                      <p:cBhvr>
                                        <p:cTn id="21" dur="1000" fill="hold"/>
                                        <p:tgtEl>
                                          <p:spTgt spid="3168258"/>
                                        </p:tgtEl>
                                        <p:attrNameLst>
                                          <p:attrName>ppt_y</p:attrName>
                                        </p:attrNameLst>
                                      </p:cBhvr>
                                      <p:tavLst>
                                        <p:tav tm="0">
                                          <p:val>
                                            <p:strVal val="#ppt_y-.1"/>
                                          </p:val>
                                        </p:tav>
                                        <p:tav tm="100000">
                                          <p:val>
                                            <p:strVal val="#ppt_y"/>
                                          </p:val>
                                        </p:tav>
                                      </p:tavLst>
                                    </p:anim>
                                  </p:childTnLst>
                                </p:cTn>
                              </p:par>
                              <p:par>
                                <p:cTn id="22" presetID="10" presetClass="entr" presetSubtype="0" fill="hold" grpId="0" nodeType="withEffect">
                                  <p:stCondLst>
                                    <p:cond delay="0"/>
                                  </p:stCondLst>
                                  <p:childTnLst>
                                    <p:set>
                                      <p:cBhvr>
                                        <p:cTn id="23" dur="1" fill="hold">
                                          <p:stCondLst>
                                            <p:cond delay="0"/>
                                          </p:stCondLst>
                                        </p:cTn>
                                        <p:tgtEl>
                                          <p:spTgt spid="3168261"/>
                                        </p:tgtEl>
                                        <p:attrNameLst>
                                          <p:attrName>style.visibility</p:attrName>
                                        </p:attrNameLst>
                                      </p:cBhvr>
                                      <p:to>
                                        <p:strVal val="visible"/>
                                      </p:to>
                                    </p:set>
                                    <p:animEffect transition="in" filter="fade">
                                      <p:cBhvr>
                                        <p:cTn id="24" dur="2000"/>
                                        <p:tgtEl>
                                          <p:spTgt spid="3168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8259" grpId="0" build="p"/>
      <p:bldP spid="3168260" grpId="0"/>
      <p:bldP spid="3168261"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Rectangle 23"/>
          <p:cNvSpPr/>
          <p:nvPr/>
        </p:nvSpPr>
        <p:spPr bwMode="auto">
          <a:xfrm>
            <a:off x="0" y="0"/>
            <a:ext cx="9144000" cy="6858000"/>
          </a:xfrm>
          <a:prstGeom prst="rect">
            <a:avLst/>
          </a:prstGeom>
          <a:gradFill flip="none" rotWithShape="1">
            <a:gsLst>
              <a:gs pos="0">
                <a:schemeClr val="bg2">
                  <a:lumMod val="60000"/>
                  <a:lumOff val="40000"/>
                </a:schemeClr>
              </a:gs>
              <a:gs pos="51000">
                <a:schemeClr val="bg2">
                  <a:lumMod val="75000"/>
                </a:schemeClr>
              </a:gs>
              <a:gs pos="100000">
                <a:schemeClr val="tx1"/>
              </a:gs>
            </a:gsLst>
            <a:path path="circle">
              <a:fillToRect l="50000" t="50000" r="50000" b="50000"/>
            </a:path>
            <a:tileRect/>
          </a:gradFill>
          <a:ln w="9525" cap="flat" cmpd="sng" algn="ctr">
            <a:noFill/>
            <a:prstDash val="solid"/>
            <a:round/>
            <a:headEnd type="none" w="med" len="med"/>
            <a:tailEnd type="none" w="med" len="med"/>
          </a:ln>
          <a:effectLst/>
        </p:spPr>
        <p:txBody>
          <a:bodyPr wrap="none" anchor="ctr"/>
          <a:lstStyle/>
          <a:p>
            <a:pPr>
              <a:defRPr/>
            </a:pPr>
            <a:endParaRPr lang="en-US">
              <a:solidFill>
                <a:srgbClr val="000000"/>
              </a:solidFill>
            </a:endParaRPr>
          </a:p>
        </p:txBody>
      </p:sp>
      <p:sp>
        <p:nvSpPr>
          <p:cNvPr id="3178498" name="AutoShape 2"/>
          <p:cNvSpPr>
            <a:spLocks noChangeArrowheads="1"/>
          </p:cNvSpPr>
          <p:nvPr/>
        </p:nvSpPr>
        <p:spPr bwMode="auto">
          <a:xfrm>
            <a:off x="6062663" y="957263"/>
            <a:ext cx="2886075" cy="5829300"/>
          </a:xfrm>
          <a:prstGeom prst="roundRect">
            <a:avLst>
              <a:gd name="adj" fmla="val 16667"/>
            </a:avLst>
          </a:prstGeom>
          <a:solidFill>
            <a:srgbClr val="FF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47109" name="Rectangle 3"/>
          <p:cNvSpPr>
            <a:spLocks noGrp="1" noChangeArrowheads="1"/>
          </p:cNvSpPr>
          <p:nvPr>
            <p:ph type="title"/>
          </p:nvPr>
        </p:nvSpPr>
        <p:spPr>
          <a:xfrm>
            <a:off x="449263" y="84138"/>
            <a:ext cx="8694737" cy="1143000"/>
          </a:xfrm>
        </p:spPr>
        <p:txBody>
          <a:bodyPr/>
          <a:lstStyle/>
          <a:p>
            <a:pPr algn="l" eaLnBrk="1" hangingPunct="1">
              <a:defRPr/>
            </a:pPr>
            <a:r>
              <a:rPr lang="en-US" dirty="0" smtClean="0">
                <a:solidFill>
                  <a:schemeClr val="bg1"/>
                </a:solidFill>
                <a:effectLst>
                  <a:outerShdw blurRad="38100" dist="38100" dir="2700000" algn="tl">
                    <a:srgbClr val="000000">
                      <a:alpha val="43137"/>
                    </a:srgbClr>
                  </a:outerShdw>
                </a:effectLst>
              </a:rPr>
              <a:t>Two </a:t>
            </a:r>
            <a:r>
              <a:rPr lang="en-US" dirty="0" smtClean="0">
                <a:solidFill>
                  <a:schemeClr val="bg1"/>
                </a:solidFill>
                <a:effectLst>
                  <a:outerShdw blurRad="38100" dist="38100" dir="2700000" algn="tl">
                    <a:srgbClr val="000000">
                      <a:alpha val="43137"/>
                    </a:srgbClr>
                  </a:outerShdw>
                </a:effectLst>
              </a:rPr>
              <a:t>Deaths</a:t>
            </a:r>
          </a:p>
        </p:txBody>
      </p:sp>
      <p:sp>
        <p:nvSpPr>
          <p:cNvPr id="3178500" name="Rectangle 4"/>
          <p:cNvSpPr>
            <a:spLocks noGrp="1" noChangeArrowheads="1"/>
          </p:cNvSpPr>
          <p:nvPr>
            <p:ph type="body" sz="half" idx="4294967295"/>
          </p:nvPr>
        </p:nvSpPr>
        <p:spPr>
          <a:xfrm>
            <a:off x="646113" y="1149350"/>
            <a:ext cx="2325687" cy="490538"/>
          </a:xfrm>
        </p:spPr>
        <p:txBody>
          <a:bodyPr anchor="ctr"/>
          <a:lstStyle/>
          <a:p>
            <a:pPr marL="0" indent="0" algn="ctr" eaLnBrk="1" hangingPunct="1">
              <a:buFontTx/>
              <a:buNone/>
              <a:defRPr/>
            </a:pPr>
            <a:r>
              <a:rPr lang="en-US" b="1" dirty="0">
                <a:solidFill>
                  <a:schemeClr val="bg1"/>
                </a:solidFill>
                <a:effectLst>
                  <a:outerShdw blurRad="38100" dist="38100" dir="2700000" algn="tl">
                    <a:srgbClr val="000000">
                      <a:alpha val="43137"/>
                    </a:srgbClr>
                  </a:outerShdw>
                </a:effectLst>
              </a:rPr>
              <a:t>SPIRITUAL</a:t>
            </a:r>
          </a:p>
        </p:txBody>
      </p:sp>
      <p:sp>
        <p:nvSpPr>
          <p:cNvPr id="3178501" name="AutoShape 5" descr="Coffin Patton"/>
          <p:cNvSpPr>
            <a:spLocks noChangeArrowheads="1"/>
          </p:cNvSpPr>
          <p:nvPr/>
        </p:nvSpPr>
        <p:spPr bwMode="auto">
          <a:xfrm>
            <a:off x="3398838" y="1685925"/>
            <a:ext cx="2452687" cy="2057400"/>
          </a:xfrm>
          <a:prstGeom prst="roundRect">
            <a:avLst>
              <a:gd name="adj" fmla="val 16667"/>
            </a:avLst>
          </a:prstGeom>
          <a:blipFill dpi="0" rotWithShape="1">
            <a:blip r:embed="rId3" cstate="print"/>
            <a:srcRect/>
            <a:stretch>
              <a:fillRect/>
            </a:stretch>
          </a:blipFill>
          <a:ln w="28575" algn="ctr">
            <a:solidFill>
              <a:schemeClr val="bg1"/>
            </a:solidFill>
            <a:round/>
            <a:headEnd/>
            <a:tailEnd/>
          </a:ln>
        </p:spPr>
        <p:txBody>
          <a:bodyPr wrap="none" anchor="ctr"/>
          <a:lstStyle/>
          <a:p>
            <a:endParaRPr lang="en-US">
              <a:solidFill>
                <a:srgbClr val="000000"/>
              </a:solidFill>
            </a:endParaRPr>
          </a:p>
        </p:txBody>
      </p:sp>
      <p:sp>
        <p:nvSpPr>
          <p:cNvPr id="3178502" name="Rectangle 6"/>
          <p:cNvSpPr>
            <a:spLocks noChangeArrowheads="1"/>
          </p:cNvSpPr>
          <p:nvPr/>
        </p:nvSpPr>
        <p:spPr bwMode="auto">
          <a:xfrm>
            <a:off x="3560763" y="1154113"/>
            <a:ext cx="2082800" cy="490537"/>
          </a:xfrm>
          <a:prstGeom prst="rect">
            <a:avLst/>
          </a:prstGeom>
          <a:noFill/>
          <a:ln w="9525">
            <a:noFill/>
            <a:miter lim="800000"/>
            <a:headEnd/>
            <a:tailEnd/>
          </a:ln>
          <a:effectLst/>
        </p:spPr>
        <p:txBody>
          <a:bodyPr anchor="ctr"/>
          <a:lstStyle/>
          <a:p>
            <a:pPr>
              <a:spcBef>
                <a:spcPct val="20000"/>
              </a:spcBef>
              <a:buClr>
                <a:srgbClr val="000000"/>
              </a:buClr>
              <a:defRPr/>
            </a:pPr>
            <a:r>
              <a:rPr lang="en-US" b="1" i="0" dirty="0">
                <a:solidFill>
                  <a:srgbClr val="FFFFFF"/>
                </a:solidFill>
                <a:effectLst>
                  <a:outerShdw blurRad="38100" dist="38100" dir="2700000" algn="tl">
                    <a:srgbClr val="000000">
                      <a:alpha val="43137"/>
                    </a:srgbClr>
                  </a:outerShdw>
                </a:effectLst>
                <a:latin typeface="Eras Demi ITC" pitchFamily="34" charset="0"/>
              </a:rPr>
              <a:t>MORTAL</a:t>
            </a:r>
          </a:p>
        </p:txBody>
      </p:sp>
      <p:sp>
        <p:nvSpPr>
          <p:cNvPr id="3178503" name="Rectangle 7"/>
          <p:cNvSpPr>
            <a:spLocks noChangeArrowheads="1"/>
          </p:cNvSpPr>
          <p:nvPr/>
        </p:nvSpPr>
        <p:spPr bwMode="auto">
          <a:xfrm>
            <a:off x="6470650" y="1131888"/>
            <a:ext cx="2173288" cy="490537"/>
          </a:xfrm>
          <a:prstGeom prst="rect">
            <a:avLst/>
          </a:prstGeom>
          <a:solidFill>
            <a:srgbClr val="FF0000"/>
          </a:solidFill>
          <a:ln w="9525">
            <a:noFill/>
            <a:miter lim="800000"/>
            <a:headEnd/>
            <a:tailEnd/>
          </a:ln>
          <a:effectLst/>
        </p:spPr>
        <p:txBody>
          <a:bodyPr anchor="ctr"/>
          <a:lstStyle/>
          <a:p>
            <a:pPr>
              <a:spcBef>
                <a:spcPct val="20000"/>
              </a:spcBef>
              <a:buClr>
                <a:srgbClr val="000000"/>
              </a:buClr>
              <a:defRPr/>
            </a:pPr>
            <a:r>
              <a:rPr lang="en-US" b="1" i="0">
                <a:solidFill>
                  <a:srgbClr val="FFFFFF"/>
                </a:solidFill>
                <a:effectLst>
                  <a:outerShdw blurRad="38100" dist="38100" dir="2700000" algn="tl">
                    <a:srgbClr val="000000"/>
                  </a:outerShdw>
                </a:effectLst>
                <a:latin typeface="Eras Demi ITC" pitchFamily="34" charset="0"/>
              </a:rPr>
              <a:t>JUDICIAL</a:t>
            </a:r>
          </a:p>
        </p:txBody>
      </p:sp>
      <p:sp>
        <p:nvSpPr>
          <p:cNvPr id="3178504" name="Rectangle 8"/>
          <p:cNvSpPr>
            <a:spLocks noChangeArrowheads="1"/>
          </p:cNvSpPr>
          <p:nvPr/>
        </p:nvSpPr>
        <p:spPr bwMode="auto">
          <a:xfrm>
            <a:off x="6145213" y="3808911"/>
            <a:ext cx="2632075" cy="8413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spcBef>
                <a:spcPct val="20000"/>
              </a:spcBef>
              <a:buClr>
                <a:srgbClr val="000000"/>
              </a:buClr>
              <a:defRPr/>
            </a:pPr>
            <a:r>
              <a:rPr lang="en-US" sz="2400" b="1" i="0" dirty="0">
                <a:solidFill>
                  <a:srgbClr val="FFFF00"/>
                </a:solidFill>
                <a:effectLst>
                  <a:outerShdw blurRad="38100" dist="38100" dir="2700000" algn="tl">
                    <a:srgbClr val="000000">
                      <a:alpha val="43137"/>
                    </a:srgbClr>
                  </a:outerShdw>
                </a:effectLst>
              </a:rPr>
              <a:t>Life payment</a:t>
            </a:r>
          </a:p>
          <a:p>
            <a:pPr>
              <a:spcBef>
                <a:spcPct val="20000"/>
              </a:spcBef>
              <a:buClr>
                <a:srgbClr val="000000"/>
              </a:buClr>
              <a:defRPr/>
            </a:pPr>
            <a:r>
              <a:rPr lang="en-US" sz="2400" b="1" i="0" dirty="0">
                <a:solidFill>
                  <a:srgbClr val="FFFF00"/>
                </a:solidFill>
                <a:effectLst>
                  <a:outerShdw blurRad="38100" dist="38100" dir="2700000" algn="tl">
                    <a:srgbClr val="000000">
                      <a:alpha val="43137"/>
                    </a:srgbClr>
                  </a:outerShdw>
                </a:effectLst>
              </a:rPr>
              <a:t> for sin</a:t>
            </a:r>
          </a:p>
        </p:txBody>
      </p:sp>
      <p:sp>
        <p:nvSpPr>
          <p:cNvPr id="3178505" name="Text Box 9"/>
          <p:cNvSpPr txBox="1">
            <a:spLocks noChangeArrowheads="1"/>
          </p:cNvSpPr>
          <p:nvPr/>
        </p:nvSpPr>
        <p:spPr bwMode="auto">
          <a:xfrm>
            <a:off x="584200" y="5597525"/>
            <a:ext cx="261461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rIns="0">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r>
              <a:rPr lang="en-US" sz="1800" b="1" i="0">
                <a:solidFill>
                  <a:srgbClr val="FFFFFF"/>
                </a:solidFill>
                <a:latin typeface="Arial" pitchFamily="34" charset="0"/>
              </a:rPr>
              <a:t>“The wages of sin </a:t>
            </a:r>
          </a:p>
          <a:p>
            <a:pPr eaLnBrk="1" hangingPunct="1"/>
            <a:r>
              <a:rPr lang="en-US" sz="1800" b="1" i="0">
                <a:solidFill>
                  <a:srgbClr val="FFFFFF"/>
                </a:solidFill>
                <a:latin typeface="Arial" pitchFamily="34" charset="0"/>
              </a:rPr>
              <a:t>is death” </a:t>
            </a:r>
          </a:p>
          <a:p>
            <a:pPr eaLnBrk="1" hangingPunct="1"/>
            <a:r>
              <a:rPr lang="en-US" sz="1800" b="1" i="0">
                <a:solidFill>
                  <a:srgbClr val="FFFFFF"/>
                </a:solidFill>
                <a:latin typeface="Arial" pitchFamily="34" charset="0"/>
              </a:rPr>
              <a:t>Romans 6:23</a:t>
            </a:r>
          </a:p>
        </p:txBody>
      </p:sp>
      <p:sp>
        <p:nvSpPr>
          <p:cNvPr id="3178506" name="Text Box 10"/>
          <p:cNvSpPr txBox="1">
            <a:spLocks noChangeArrowheads="1"/>
          </p:cNvSpPr>
          <p:nvPr/>
        </p:nvSpPr>
        <p:spPr bwMode="auto">
          <a:xfrm>
            <a:off x="3311525" y="5595938"/>
            <a:ext cx="27051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r>
              <a:rPr lang="en-US" sz="1800" b="1" i="0">
                <a:solidFill>
                  <a:srgbClr val="FFFFFF"/>
                </a:solidFill>
                <a:latin typeface="Arial" pitchFamily="34" charset="0"/>
              </a:rPr>
              <a:t>“for dust you are, and to the dust you shall return.” </a:t>
            </a:r>
          </a:p>
          <a:p>
            <a:pPr eaLnBrk="1" hangingPunct="1"/>
            <a:r>
              <a:rPr lang="en-US" sz="1800" b="1" i="0">
                <a:solidFill>
                  <a:srgbClr val="FFFFFF"/>
                </a:solidFill>
                <a:latin typeface="Arial" pitchFamily="34" charset="0"/>
              </a:rPr>
              <a:t>Genesis 3:19</a:t>
            </a:r>
          </a:p>
        </p:txBody>
      </p:sp>
      <p:sp>
        <p:nvSpPr>
          <p:cNvPr id="3178507" name="Text Box 11"/>
          <p:cNvSpPr txBox="1">
            <a:spLocks noChangeArrowheads="1"/>
          </p:cNvSpPr>
          <p:nvPr/>
        </p:nvSpPr>
        <p:spPr bwMode="auto">
          <a:xfrm>
            <a:off x="6062663" y="5595938"/>
            <a:ext cx="2628900" cy="1190625"/>
          </a:xfrm>
          <a:prstGeom prst="rect">
            <a:avLst/>
          </a:prstGeom>
          <a:noFill/>
          <a:ln w="9525" algn="ctr">
            <a:noFill/>
            <a:miter lim="800000"/>
            <a:headEnd/>
            <a:tailEnd/>
          </a:ln>
        </p:spPr>
        <p:txBody>
          <a:bodyPr>
            <a:spAutoFit/>
          </a:bodyPr>
          <a:lstStyle/>
          <a:p>
            <a:pPr>
              <a:defRPr/>
            </a:pPr>
            <a:r>
              <a:rPr lang="en-US" sz="1800" b="1" i="0" dirty="0">
                <a:solidFill>
                  <a:srgbClr val="F4FFD5"/>
                </a:solidFill>
                <a:effectLst>
                  <a:outerShdw blurRad="38100" dist="38100" dir="2700000" algn="tl">
                    <a:srgbClr val="000000">
                      <a:alpha val="43137"/>
                    </a:srgbClr>
                  </a:outerShdw>
                </a:effectLst>
                <a:latin typeface="Arial" charset="0"/>
              </a:rPr>
              <a:t>“without the shedding of blood there can be no forgiveness of sin” </a:t>
            </a:r>
          </a:p>
          <a:p>
            <a:pPr>
              <a:defRPr/>
            </a:pPr>
            <a:r>
              <a:rPr lang="en-US" sz="1800" b="1" i="0" dirty="0">
                <a:solidFill>
                  <a:srgbClr val="F4FFD5"/>
                </a:solidFill>
                <a:effectLst>
                  <a:outerShdw blurRad="38100" dist="38100" dir="2700000" algn="tl">
                    <a:srgbClr val="000000">
                      <a:alpha val="43137"/>
                    </a:srgbClr>
                  </a:outerShdw>
                </a:effectLst>
                <a:latin typeface="Arial" charset="0"/>
              </a:rPr>
              <a:t>Hebrews 9:22</a:t>
            </a:r>
          </a:p>
        </p:txBody>
      </p:sp>
      <p:sp>
        <p:nvSpPr>
          <p:cNvPr id="3178508" name="Rectangle 12"/>
          <p:cNvSpPr>
            <a:spLocks noChangeArrowheads="1"/>
          </p:cNvSpPr>
          <p:nvPr/>
        </p:nvSpPr>
        <p:spPr bwMode="auto">
          <a:xfrm>
            <a:off x="6142038" y="4705713"/>
            <a:ext cx="2628900" cy="84137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p>
            <a:pPr>
              <a:spcBef>
                <a:spcPct val="20000"/>
              </a:spcBef>
              <a:buClr>
                <a:srgbClr val="000000"/>
              </a:buClr>
              <a:defRPr/>
            </a:pPr>
            <a:r>
              <a:rPr lang="en-US" sz="2400" b="1" i="0" dirty="0">
                <a:solidFill>
                  <a:srgbClr val="FFFFFF"/>
                </a:solidFill>
              </a:rPr>
              <a:t>Required of every sinner</a:t>
            </a:r>
          </a:p>
        </p:txBody>
      </p:sp>
      <p:sp>
        <p:nvSpPr>
          <p:cNvPr id="3178510" name="Rectangle 14"/>
          <p:cNvSpPr>
            <a:spLocks noChangeArrowheads="1"/>
          </p:cNvSpPr>
          <p:nvPr/>
        </p:nvSpPr>
        <p:spPr bwMode="auto">
          <a:xfrm>
            <a:off x="3354388" y="3795848"/>
            <a:ext cx="2632075" cy="8413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spcBef>
                <a:spcPct val="20000"/>
              </a:spcBef>
              <a:buClr>
                <a:srgbClr val="000000"/>
              </a:buClr>
              <a:defRPr/>
            </a:pPr>
            <a:r>
              <a:rPr lang="en-US" sz="2400" b="1" i="0">
                <a:solidFill>
                  <a:srgbClr val="FFFF00"/>
                </a:solidFill>
                <a:effectLst>
                  <a:outerShdw blurRad="38100" dist="38100" dir="2700000" algn="tl">
                    <a:srgbClr val="000000">
                      <a:alpha val="43137"/>
                    </a:srgbClr>
                  </a:outerShdw>
                </a:effectLst>
              </a:rPr>
              <a:t>Death of our bodies</a:t>
            </a:r>
          </a:p>
        </p:txBody>
      </p:sp>
      <p:sp>
        <p:nvSpPr>
          <p:cNvPr id="3178511" name="Rectangle 15"/>
          <p:cNvSpPr>
            <a:spLocks noChangeArrowheads="1"/>
          </p:cNvSpPr>
          <p:nvPr/>
        </p:nvSpPr>
        <p:spPr bwMode="auto">
          <a:xfrm>
            <a:off x="3351213" y="4692650"/>
            <a:ext cx="2641600" cy="84137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lIns="0" rIns="0" anchor="ctr"/>
          <a:lstStyle/>
          <a:p>
            <a:pPr>
              <a:spcBef>
                <a:spcPct val="20000"/>
              </a:spcBef>
              <a:buClr>
                <a:srgbClr val="000000"/>
              </a:buClr>
              <a:defRPr/>
            </a:pPr>
            <a:r>
              <a:rPr lang="en-US" sz="2400" b="1" i="0" dirty="0">
                <a:solidFill>
                  <a:srgbClr val="FFFFFF"/>
                </a:solidFill>
              </a:rPr>
              <a:t>Result of Adam and Eve’s first sin</a:t>
            </a:r>
          </a:p>
        </p:txBody>
      </p:sp>
      <p:sp>
        <p:nvSpPr>
          <p:cNvPr id="3178513" name="Rectangle 17"/>
          <p:cNvSpPr>
            <a:spLocks noChangeArrowheads="1"/>
          </p:cNvSpPr>
          <p:nvPr/>
        </p:nvSpPr>
        <p:spPr bwMode="auto">
          <a:xfrm>
            <a:off x="563563" y="3795848"/>
            <a:ext cx="2632075" cy="8413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buClr>
                <a:srgbClr val="000000"/>
              </a:buClr>
              <a:defRPr/>
            </a:pPr>
            <a:r>
              <a:rPr lang="en-US" sz="2400" b="1" i="0">
                <a:solidFill>
                  <a:srgbClr val="FFFF00"/>
                </a:solidFill>
                <a:effectLst>
                  <a:outerShdw blurRad="38100" dist="38100" dir="2700000" algn="tl">
                    <a:srgbClr val="000000">
                      <a:alpha val="43137"/>
                    </a:srgbClr>
                  </a:outerShdw>
                </a:effectLst>
              </a:rPr>
              <a:t>Separation </a:t>
            </a:r>
          </a:p>
          <a:p>
            <a:pPr>
              <a:buClr>
                <a:srgbClr val="000000"/>
              </a:buClr>
              <a:defRPr/>
            </a:pPr>
            <a:r>
              <a:rPr lang="en-US" sz="2400" b="1" i="0">
                <a:solidFill>
                  <a:srgbClr val="FFFF00"/>
                </a:solidFill>
                <a:effectLst>
                  <a:outerShdw blurRad="38100" dist="38100" dir="2700000" algn="tl">
                    <a:srgbClr val="000000">
                      <a:alpha val="43137"/>
                    </a:srgbClr>
                  </a:outerShdw>
                </a:effectLst>
              </a:rPr>
              <a:t>From God</a:t>
            </a:r>
          </a:p>
        </p:txBody>
      </p:sp>
      <p:sp>
        <p:nvSpPr>
          <p:cNvPr id="3178514" name="Rectangle 18"/>
          <p:cNvSpPr>
            <a:spLocks noChangeArrowheads="1"/>
          </p:cNvSpPr>
          <p:nvPr/>
        </p:nvSpPr>
        <p:spPr bwMode="auto">
          <a:xfrm>
            <a:off x="560388" y="4692650"/>
            <a:ext cx="2641600" cy="84137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nchor="ctr"/>
          <a:lstStyle/>
          <a:p>
            <a:pPr>
              <a:spcBef>
                <a:spcPct val="20000"/>
              </a:spcBef>
              <a:buClr>
                <a:srgbClr val="000000"/>
              </a:buClr>
              <a:defRPr/>
            </a:pPr>
            <a:r>
              <a:rPr lang="en-US" sz="2400" b="1" i="0" dirty="0">
                <a:solidFill>
                  <a:srgbClr val="FFFFFF"/>
                </a:solidFill>
              </a:rPr>
              <a:t>Result of individual sin</a:t>
            </a:r>
          </a:p>
        </p:txBody>
      </p:sp>
      <p:pic>
        <p:nvPicPr>
          <p:cNvPr id="129058" name="Picture 20" descr="sku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3163" y="230188"/>
            <a:ext cx="817562"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59" name="Picture 21" descr="sku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96138" y="244475"/>
            <a:ext cx="817562"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9060" name="Picture 22" descr="skul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12125" y="234950"/>
            <a:ext cx="817563"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519" name="Picture 23" descr="separationfromgo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13" y="1752600"/>
            <a:ext cx="242887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8520" name="Picture 24" descr="judicia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08713" y="1635125"/>
            <a:ext cx="2535237"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8521" name="AutoShape 25"/>
          <p:cNvSpPr>
            <a:spLocks noChangeArrowheads="1"/>
          </p:cNvSpPr>
          <p:nvPr/>
        </p:nvSpPr>
        <p:spPr bwMode="auto">
          <a:xfrm>
            <a:off x="657225" y="1697038"/>
            <a:ext cx="5205413" cy="752475"/>
          </a:xfrm>
          <a:prstGeom prst="roundRect">
            <a:avLst>
              <a:gd name="adj" fmla="val 16667"/>
            </a:avLst>
          </a:prstGeom>
          <a:solidFill>
            <a:srgbClr val="DFDFF5">
              <a:alpha val="70000"/>
            </a:srgbClr>
          </a:solidFill>
          <a:ln w="57150" algn="ctr">
            <a:solidFill>
              <a:schemeClr val="tx1"/>
            </a:solidFill>
            <a:prstDash val="dash"/>
            <a:round/>
            <a:headEnd/>
            <a:tailEnd/>
          </a:ln>
          <a:effectLst/>
        </p:spPr>
        <p:txBody>
          <a:bodyPr wrap="none" anchor="ctr"/>
          <a:lstStyle/>
          <a:p>
            <a:pPr>
              <a:defRPr/>
            </a:pPr>
            <a:r>
              <a:rPr lang="en-US" i="0">
                <a:solidFill>
                  <a:srgbClr val="000000"/>
                </a:solidFill>
                <a:effectLst>
                  <a:outerShdw blurRad="38100" dist="38100" dir="2700000" algn="tl">
                    <a:srgbClr val="FFFFFF"/>
                  </a:outerShdw>
                </a:effectLst>
                <a:latin typeface="Eras Bold ITC" pitchFamily="34" charset="0"/>
              </a:rPr>
              <a:t>CONSEQUENCES</a:t>
            </a:r>
          </a:p>
        </p:txBody>
      </p:sp>
      <p:sp>
        <p:nvSpPr>
          <p:cNvPr id="3178522" name="AutoShape 26"/>
          <p:cNvSpPr>
            <a:spLocks noChangeArrowheads="1"/>
          </p:cNvSpPr>
          <p:nvPr/>
        </p:nvSpPr>
        <p:spPr bwMode="auto">
          <a:xfrm>
            <a:off x="5827713" y="1665288"/>
            <a:ext cx="3233737" cy="782637"/>
          </a:xfrm>
          <a:prstGeom prst="roundRect">
            <a:avLst>
              <a:gd name="adj" fmla="val 16667"/>
            </a:avLst>
          </a:prstGeom>
          <a:solidFill>
            <a:srgbClr val="DFDFF5">
              <a:alpha val="70000"/>
            </a:srgbClr>
          </a:solidFill>
          <a:ln w="57150" algn="ctr">
            <a:solidFill>
              <a:schemeClr val="tx1"/>
            </a:solidFill>
            <a:prstDash val="dash"/>
            <a:round/>
            <a:headEnd/>
            <a:tailEnd/>
          </a:ln>
          <a:effectLst/>
        </p:spPr>
        <p:txBody>
          <a:bodyPr wrap="none" anchor="ctr"/>
          <a:lstStyle/>
          <a:p>
            <a:pPr>
              <a:defRPr/>
            </a:pPr>
            <a:r>
              <a:rPr lang="en-US" i="0">
                <a:solidFill>
                  <a:srgbClr val="000000"/>
                </a:solidFill>
                <a:effectLst>
                  <a:outerShdw blurRad="38100" dist="38100" dir="2700000" algn="tl">
                    <a:srgbClr val="FFFFFF"/>
                  </a:outerShdw>
                </a:effectLst>
                <a:latin typeface="Eras Bold ITC" pitchFamily="34" charset="0"/>
              </a:rPr>
              <a:t>PAYMENT</a:t>
            </a:r>
          </a:p>
        </p:txBody>
      </p:sp>
    </p:spTree>
    <p:extLst>
      <p:ext uri="{BB962C8B-B14F-4D97-AF65-F5344CB8AC3E}">
        <p14:creationId xmlns:p14="http://schemas.microsoft.com/office/powerpoint/2010/main" val="3007613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8500">
                                            <p:txEl>
                                              <p:pRg st="0" end="0"/>
                                            </p:txEl>
                                          </p:spTgt>
                                        </p:tgtEl>
                                        <p:attrNameLst>
                                          <p:attrName>style.visibility</p:attrName>
                                        </p:attrNameLst>
                                      </p:cBhvr>
                                      <p:to>
                                        <p:strVal val="visible"/>
                                      </p:to>
                                    </p:set>
                                    <p:anim calcmode="lin" valueType="num">
                                      <p:cBhvr additive="base">
                                        <p:cTn id="7" dur="500" fill="hold"/>
                                        <p:tgtEl>
                                          <p:spTgt spid="3178500">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8500">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78505"/>
                                        </p:tgtEl>
                                        <p:attrNameLst>
                                          <p:attrName>style.visibility</p:attrName>
                                        </p:attrNameLst>
                                      </p:cBhvr>
                                      <p:to>
                                        <p:strVal val="visible"/>
                                      </p:to>
                                    </p:set>
                                    <p:anim calcmode="lin" valueType="num">
                                      <p:cBhvr additive="base">
                                        <p:cTn id="11" dur="500" fill="hold"/>
                                        <p:tgtEl>
                                          <p:spTgt spid="3178505"/>
                                        </p:tgtEl>
                                        <p:attrNameLst>
                                          <p:attrName>ppt_x</p:attrName>
                                        </p:attrNameLst>
                                      </p:cBhvr>
                                      <p:tavLst>
                                        <p:tav tm="0">
                                          <p:val>
                                            <p:strVal val="0-#ppt_w/2"/>
                                          </p:val>
                                        </p:tav>
                                        <p:tav tm="100000">
                                          <p:val>
                                            <p:strVal val="#ppt_x"/>
                                          </p:val>
                                        </p:tav>
                                      </p:tavLst>
                                    </p:anim>
                                    <p:anim calcmode="lin" valueType="num">
                                      <p:cBhvr additive="base">
                                        <p:cTn id="12" dur="500" fill="hold"/>
                                        <p:tgtEl>
                                          <p:spTgt spid="317850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178513"/>
                                        </p:tgtEl>
                                        <p:attrNameLst>
                                          <p:attrName>style.visibility</p:attrName>
                                        </p:attrNameLst>
                                      </p:cBhvr>
                                      <p:to>
                                        <p:strVal val="visible"/>
                                      </p:to>
                                    </p:set>
                                    <p:anim calcmode="lin" valueType="num">
                                      <p:cBhvr additive="base">
                                        <p:cTn id="15" dur="500" fill="hold"/>
                                        <p:tgtEl>
                                          <p:spTgt spid="3178513"/>
                                        </p:tgtEl>
                                        <p:attrNameLst>
                                          <p:attrName>ppt_x</p:attrName>
                                        </p:attrNameLst>
                                      </p:cBhvr>
                                      <p:tavLst>
                                        <p:tav tm="0">
                                          <p:val>
                                            <p:strVal val="0-#ppt_w/2"/>
                                          </p:val>
                                        </p:tav>
                                        <p:tav tm="100000">
                                          <p:val>
                                            <p:strVal val="#ppt_x"/>
                                          </p:val>
                                        </p:tav>
                                      </p:tavLst>
                                    </p:anim>
                                    <p:anim calcmode="lin" valueType="num">
                                      <p:cBhvr additive="base">
                                        <p:cTn id="16" dur="500" fill="hold"/>
                                        <p:tgtEl>
                                          <p:spTgt spid="317851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178514"/>
                                        </p:tgtEl>
                                        <p:attrNameLst>
                                          <p:attrName>style.visibility</p:attrName>
                                        </p:attrNameLst>
                                      </p:cBhvr>
                                      <p:to>
                                        <p:strVal val="visible"/>
                                      </p:to>
                                    </p:set>
                                    <p:anim calcmode="lin" valueType="num">
                                      <p:cBhvr additive="base">
                                        <p:cTn id="19" dur="500" fill="hold"/>
                                        <p:tgtEl>
                                          <p:spTgt spid="3178514"/>
                                        </p:tgtEl>
                                        <p:attrNameLst>
                                          <p:attrName>ppt_x</p:attrName>
                                        </p:attrNameLst>
                                      </p:cBhvr>
                                      <p:tavLst>
                                        <p:tav tm="0">
                                          <p:val>
                                            <p:strVal val="0-#ppt_w/2"/>
                                          </p:val>
                                        </p:tav>
                                        <p:tav tm="100000">
                                          <p:val>
                                            <p:strVal val="#ppt_x"/>
                                          </p:val>
                                        </p:tav>
                                      </p:tavLst>
                                    </p:anim>
                                    <p:anim calcmode="lin" valueType="num">
                                      <p:cBhvr additive="base">
                                        <p:cTn id="20" dur="500" fill="hold"/>
                                        <p:tgtEl>
                                          <p:spTgt spid="3178514"/>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178519"/>
                                        </p:tgtEl>
                                        <p:attrNameLst>
                                          <p:attrName>style.visibility</p:attrName>
                                        </p:attrNameLst>
                                      </p:cBhvr>
                                      <p:to>
                                        <p:strVal val="visible"/>
                                      </p:to>
                                    </p:set>
                                    <p:anim calcmode="lin" valueType="num">
                                      <p:cBhvr additive="base">
                                        <p:cTn id="23" dur="500" fill="hold"/>
                                        <p:tgtEl>
                                          <p:spTgt spid="3178519"/>
                                        </p:tgtEl>
                                        <p:attrNameLst>
                                          <p:attrName>ppt_x</p:attrName>
                                        </p:attrNameLst>
                                      </p:cBhvr>
                                      <p:tavLst>
                                        <p:tav tm="0">
                                          <p:val>
                                            <p:strVal val="0-#ppt_w/2"/>
                                          </p:val>
                                        </p:tav>
                                        <p:tav tm="100000">
                                          <p:val>
                                            <p:strVal val="#ppt_x"/>
                                          </p:val>
                                        </p:tav>
                                      </p:tavLst>
                                    </p:anim>
                                    <p:anim calcmode="lin" valueType="num">
                                      <p:cBhvr additive="base">
                                        <p:cTn id="24" dur="500" fill="hold"/>
                                        <p:tgtEl>
                                          <p:spTgt spid="3178519"/>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178501"/>
                                        </p:tgtEl>
                                        <p:attrNameLst>
                                          <p:attrName>style.visibility</p:attrName>
                                        </p:attrNameLst>
                                      </p:cBhvr>
                                      <p:to>
                                        <p:strVal val="visible"/>
                                      </p:to>
                                    </p:set>
                                    <p:anim calcmode="lin" valueType="num">
                                      <p:cBhvr additive="base">
                                        <p:cTn id="29" dur="500" fill="hold"/>
                                        <p:tgtEl>
                                          <p:spTgt spid="3178501"/>
                                        </p:tgtEl>
                                        <p:attrNameLst>
                                          <p:attrName>ppt_x</p:attrName>
                                        </p:attrNameLst>
                                      </p:cBhvr>
                                      <p:tavLst>
                                        <p:tav tm="0">
                                          <p:val>
                                            <p:strVal val="#ppt_x"/>
                                          </p:val>
                                        </p:tav>
                                        <p:tav tm="100000">
                                          <p:val>
                                            <p:strVal val="#ppt_x"/>
                                          </p:val>
                                        </p:tav>
                                      </p:tavLst>
                                    </p:anim>
                                    <p:anim calcmode="lin" valueType="num">
                                      <p:cBhvr additive="base">
                                        <p:cTn id="30" dur="500" fill="hold"/>
                                        <p:tgtEl>
                                          <p:spTgt spid="317850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178502"/>
                                        </p:tgtEl>
                                        <p:attrNameLst>
                                          <p:attrName>style.visibility</p:attrName>
                                        </p:attrNameLst>
                                      </p:cBhvr>
                                      <p:to>
                                        <p:strVal val="visible"/>
                                      </p:to>
                                    </p:set>
                                    <p:anim calcmode="lin" valueType="num">
                                      <p:cBhvr additive="base">
                                        <p:cTn id="33" dur="500" fill="hold"/>
                                        <p:tgtEl>
                                          <p:spTgt spid="3178502"/>
                                        </p:tgtEl>
                                        <p:attrNameLst>
                                          <p:attrName>ppt_x</p:attrName>
                                        </p:attrNameLst>
                                      </p:cBhvr>
                                      <p:tavLst>
                                        <p:tav tm="0">
                                          <p:val>
                                            <p:strVal val="#ppt_x"/>
                                          </p:val>
                                        </p:tav>
                                        <p:tav tm="100000">
                                          <p:val>
                                            <p:strVal val="#ppt_x"/>
                                          </p:val>
                                        </p:tav>
                                      </p:tavLst>
                                    </p:anim>
                                    <p:anim calcmode="lin" valueType="num">
                                      <p:cBhvr additive="base">
                                        <p:cTn id="34" dur="500" fill="hold"/>
                                        <p:tgtEl>
                                          <p:spTgt spid="317850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178506"/>
                                        </p:tgtEl>
                                        <p:attrNameLst>
                                          <p:attrName>style.visibility</p:attrName>
                                        </p:attrNameLst>
                                      </p:cBhvr>
                                      <p:to>
                                        <p:strVal val="visible"/>
                                      </p:to>
                                    </p:set>
                                    <p:anim calcmode="lin" valueType="num">
                                      <p:cBhvr additive="base">
                                        <p:cTn id="37" dur="500" fill="hold"/>
                                        <p:tgtEl>
                                          <p:spTgt spid="3178506"/>
                                        </p:tgtEl>
                                        <p:attrNameLst>
                                          <p:attrName>ppt_x</p:attrName>
                                        </p:attrNameLst>
                                      </p:cBhvr>
                                      <p:tavLst>
                                        <p:tav tm="0">
                                          <p:val>
                                            <p:strVal val="#ppt_x"/>
                                          </p:val>
                                        </p:tav>
                                        <p:tav tm="100000">
                                          <p:val>
                                            <p:strVal val="#ppt_x"/>
                                          </p:val>
                                        </p:tav>
                                      </p:tavLst>
                                    </p:anim>
                                    <p:anim calcmode="lin" valueType="num">
                                      <p:cBhvr additive="base">
                                        <p:cTn id="38" dur="500" fill="hold"/>
                                        <p:tgtEl>
                                          <p:spTgt spid="317850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178510"/>
                                        </p:tgtEl>
                                        <p:attrNameLst>
                                          <p:attrName>style.visibility</p:attrName>
                                        </p:attrNameLst>
                                      </p:cBhvr>
                                      <p:to>
                                        <p:strVal val="visible"/>
                                      </p:to>
                                    </p:set>
                                    <p:anim calcmode="lin" valueType="num">
                                      <p:cBhvr additive="base">
                                        <p:cTn id="41" dur="500" fill="hold"/>
                                        <p:tgtEl>
                                          <p:spTgt spid="3178510"/>
                                        </p:tgtEl>
                                        <p:attrNameLst>
                                          <p:attrName>ppt_x</p:attrName>
                                        </p:attrNameLst>
                                      </p:cBhvr>
                                      <p:tavLst>
                                        <p:tav tm="0">
                                          <p:val>
                                            <p:strVal val="#ppt_x"/>
                                          </p:val>
                                        </p:tav>
                                        <p:tav tm="100000">
                                          <p:val>
                                            <p:strVal val="#ppt_x"/>
                                          </p:val>
                                        </p:tav>
                                      </p:tavLst>
                                    </p:anim>
                                    <p:anim calcmode="lin" valueType="num">
                                      <p:cBhvr additive="base">
                                        <p:cTn id="42" dur="500" fill="hold"/>
                                        <p:tgtEl>
                                          <p:spTgt spid="3178510"/>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178511"/>
                                        </p:tgtEl>
                                        <p:attrNameLst>
                                          <p:attrName>style.visibility</p:attrName>
                                        </p:attrNameLst>
                                      </p:cBhvr>
                                      <p:to>
                                        <p:strVal val="visible"/>
                                      </p:to>
                                    </p:set>
                                    <p:anim calcmode="lin" valueType="num">
                                      <p:cBhvr additive="base">
                                        <p:cTn id="45" dur="500" fill="hold"/>
                                        <p:tgtEl>
                                          <p:spTgt spid="3178511"/>
                                        </p:tgtEl>
                                        <p:attrNameLst>
                                          <p:attrName>ppt_x</p:attrName>
                                        </p:attrNameLst>
                                      </p:cBhvr>
                                      <p:tavLst>
                                        <p:tav tm="0">
                                          <p:val>
                                            <p:strVal val="#ppt_x"/>
                                          </p:val>
                                        </p:tav>
                                        <p:tav tm="100000">
                                          <p:val>
                                            <p:strVal val="#ppt_x"/>
                                          </p:val>
                                        </p:tav>
                                      </p:tavLst>
                                    </p:anim>
                                    <p:anim calcmode="lin" valueType="num">
                                      <p:cBhvr additive="base">
                                        <p:cTn id="46" dur="500" fill="hold"/>
                                        <p:tgtEl>
                                          <p:spTgt spid="3178511"/>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178521"/>
                                        </p:tgtEl>
                                        <p:attrNameLst>
                                          <p:attrName>style.visibility</p:attrName>
                                        </p:attrNameLst>
                                      </p:cBhvr>
                                      <p:to>
                                        <p:strVal val="visible"/>
                                      </p:to>
                                    </p:set>
                                    <p:animEffect transition="in" filter="fade">
                                      <p:cBhvr>
                                        <p:cTn id="51" dur="1000"/>
                                        <p:tgtEl>
                                          <p:spTgt spid="317852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3178503"/>
                                        </p:tgtEl>
                                        <p:attrNameLst>
                                          <p:attrName>style.visibility</p:attrName>
                                        </p:attrNameLst>
                                      </p:cBhvr>
                                      <p:to>
                                        <p:strVal val="visible"/>
                                      </p:to>
                                    </p:set>
                                    <p:anim calcmode="lin" valueType="num">
                                      <p:cBhvr additive="base">
                                        <p:cTn id="56" dur="500" fill="hold"/>
                                        <p:tgtEl>
                                          <p:spTgt spid="3178503"/>
                                        </p:tgtEl>
                                        <p:attrNameLst>
                                          <p:attrName>ppt_x</p:attrName>
                                        </p:attrNameLst>
                                      </p:cBhvr>
                                      <p:tavLst>
                                        <p:tav tm="0">
                                          <p:val>
                                            <p:strVal val="1+#ppt_w/2"/>
                                          </p:val>
                                        </p:tav>
                                        <p:tav tm="100000">
                                          <p:val>
                                            <p:strVal val="#ppt_x"/>
                                          </p:val>
                                        </p:tav>
                                      </p:tavLst>
                                    </p:anim>
                                    <p:anim calcmode="lin" valueType="num">
                                      <p:cBhvr additive="base">
                                        <p:cTn id="57" dur="500" fill="hold"/>
                                        <p:tgtEl>
                                          <p:spTgt spid="3178503"/>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0"/>
                                  </p:stCondLst>
                                  <p:childTnLst>
                                    <p:set>
                                      <p:cBhvr>
                                        <p:cTn id="59" dur="1" fill="hold">
                                          <p:stCondLst>
                                            <p:cond delay="0"/>
                                          </p:stCondLst>
                                        </p:cTn>
                                        <p:tgtEl>
                                          <p:spTgt spid="3178520"/>
                                        </p:tgtEl>
                                        <p:attrNameLst>
                                          <p:attrName>style.visibility</p:attrName>
                                        </p:attrNameLst>
                                      </p:cBhvr>
                                      <p:to>
                                        <p:strVal val="visible"/>
                                      </p:to>
                                    </p:set>
                                    <p:anim calcmode="lin" valueType="num">
                                      <p:cBhvr additive="base">
                                        <p:cTn id="60" dur="500" fill="hold"/>
                                        <p:tgtEl>
                                          <p:spTgt spid="3178520"/>
                                        </p:tgtEl>
                                        <p:attrNameLst>
                                          <p:attrName>ppt_x</p:attrName>
                                        </p:attrNameLst>
                                      </p:cBhvr>
                                      <p:tavLst>
                                        <p:tav tm="0">
                                          <p:val>
                                            <p:strVal val="1+#ppt_w/2"/>
                                          </p:val>
                                        </p:tav>
                                        <p:tav tm="100000">
                                          <p:val>
                                            <p:strVal val="#ppt_x"/>
                                          </p:val>
                                        </p:tav>
                                      </p:tavLst>
                                    </p:anim>
                                    <p:anim calcmode="lin" valueType="num">
                                      <p:cBhvr additive="base">
                                        <p:cTn id="61" dur="500" fill="hold"/>
                                        <p:tgtEl>
                                          <p:spTgt spid="3178520"/>
                                        </p:tgtEl>
                                        <p:attrNameLst>
                                          <p:attrName>ppt_y</p:attrName>
                                        </p:attrNameLst>
                                      </p:cBhvr>
                                      <p:tavLst>
                                        <p:tav tm="0">
                                          <p:val>
                                            <p:strVal val="#ppt_y"/>
                                          </p:val>
                                        </p:tav>
                                        <p:tav tm="100000">
                                          <p:val>
                                            <p:strVal val="#ppt_y"/>
                                          </p:val>
                                        </p:tav>
                                      </p:tavLst>
                                    </p:anim>
                                  </p:childTnLst>
                                </p:cTn>
                              </p:par>
                              <p:par>
                                <p:cTn id="62" presetID="2" presetClass="entr" presetSubtype="2" fill="hold" nodeType="withEffect">
                                  <p:stCondLst>
                                    <p:cond delay="0"/>
                                  </p:stCondLst>
                                  <p:childTnLst>
                                    <p:set>
                                      <p:cBhvr>
                                        <p:cTn id="63" dur="1" fill="hold">
                                          <p:stCondLst>
                                            <p:cond delay="0"/>
                                          </p:stCondLst>
                                        </p:cTn>
                                        <p:tgtEl>
                                          <p:spTgt spid="3178504"/>
                                        </p:tgtEl>
                                        <p:attrNameLst>
                                          <p:attrName>style.visibility</p:attrName>
                                        </p:attrNameLst>
                                      </p:cBhvr>
                                      <p:to>
                                        <p:strVal val="visible"/>
                                      </p:to>
                                    </p:set>
                                    <p:anim calcmode="lin" valueType="num">
                                      <p:cBhvr additive="base">
                                        <p:cTn id="64" dur="500" fill="hold"/>
                                        <p:tgtEl>
                                          <p:spTgt spid="3178504"/>
                                        </p:tgtEl>
                                        <p:attrNameLst>
                                          <p:attrName>ppt_x</p:attrName>
                                        </p:attrNameLst>
                                      </p:cBhvr>
                                      <p:tavLst>
                                        <p:tav tm="0">
                                          <p:val>
                                            <p:strVal val="1+#ppt_w/2"/>
                                          </p:val>
                                        </p:tav>
                                        <p:tav tm="100000">
                                          <p:val>
                                            <p:strVal val="#ppt_x"/>
                                          </p:val>
                                        </p:tav>
                                      </p:tavLst>
                                    </p:anim>
                                    <p:anim calcmode="lin" valueType="num">
                                      <p:cBhvr additive="base">
                                        <p:cTn id="65" dur="500" fill="hold"/>
                                        <p:tgtEl>
                                          <p:spTgt spid="3178504"/>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3178507"/>
                                        </p:tgtEl>
                                        <p:attrNameLst>
                                          <p:attrName>style.visibility</p:attrName>
                                        </p:attrNameLst>
                                      </p:cBhvr>
                                      <p:to>
                                        <p:strVal val="visible"/>
                                      </p:to>
                                    </p:set>
                                    <p:anim calcmode="lin" valueType="num">
                                      <p:cBhvr additive="base">
                                        <p:cTn id="68" dur="500" fill="hold"/>
                                        <p:tgtEl>
                                          <p:spTgt spid="3178507"/>
                                        </p:tgtEl>
                                        <p:attrNameLst>
                                          <p:attrName>ppt_x</p:attrName>
                                        </p:attrNameLst>
                                      </p:cBhvr>
                                      <p:tavLst>
                                        <p:tav tm="0">
                                          <p:val>
                                            <p:strVal val="1+#ppt_w/2"/>
                                          </p:val>
                                        </p:tav>
                                        <p:tav tm="100000">
                                          <p:val>
                                            <p:strVal val="#ppt_x"/>
                                          </p:val>
                                        </p:tav>
                                      </p:tavLst>
                                    </p:anim>
                                    <p:anim calcmode="lin" valueType="num">
                                      <p:cBhvr additive="base">
                                        <p:cTn id="69" dur="500" fill="hold"/>
                                        <p:tgtEl>
                                          <p:spTgt spid="3178507"/>
                                        </p:tgtEl>
                                        <p:attrNameLst>
                                          <p:attrName>ppt_y</p:attrName>
                                        </p:attrNameLst>
                                      </p:cBhvr>
                                      <p:tavLst>
                                        <p:tav tm="0">
                                          <p:val>
                                            <p:strVal val="#ppt_y"/>
                                          </p:val>
                                        </p:tav>
                                        <p:tav tm="100000">
                                          <p:val>
                                            <p:strVal val="#ppt_y"/>
                                          </p:val>
                                        </p:tav>
                                      </p:tavLst>
                                    </p:anim>
                                  </p:childTnLst>
                                </p:cTn>
                              </p:par>
                              <p:par>
                                <p:cTn id="70" presetID="2" presetClass="entr" presetSubtype="2" fill="hold" nodeType="withEffect">
                                  <p:stCondLst>
                                    <p:cond delay="0"/>
                                  </p:stCondLst>
                                  <p:childTnLst>
                                    <p:set>
                                      <p:cBhvr>
                                        <p:cTn id="71" dur="1" fill="hold">
                                          <p:stCondLst>
                                            <p:cond delay="0"/>
                                          </p:stCondLst>
                                        </p:cTn>
                                        <p:tgtEl>
                                          <p:spTgt spid="3178508"/>
                                        </p:tgtEl>
                                        <p:attrNameLst>
                                          <p:attrName>style.visibility</p:attrName>
                                        </p:attrNameLst>
                                      </p:cBhvr>
                                      <p:to>
                                        <p:strVal val="visible"/>
                                      </p:to>
                                    </p:set>
                                    <p:anim calcmode="lin" valueType="num">
                                      <p:cBhvr additive="base">
                                        <p:cTn id="72" dur="500" fill="hold"/>
                                        <p:tgtEl>
                                          <p:spTgt spid="3178508"/>
                                        </p:tgtEl>
                                        <p:attrNameLst>
                                          <p:attrName>ppt_x</p:attrName>
                                        </p:attrNameLst>
                                      </p:cBhvr>
                                      <p:tavLst>
                                        <p:tav tm="0">
                                          <p:val>
                                            <p:strVal val="1+#ppt_w/2"/>
                                          </p:val>
                                        </p:tav>
                                        <p:tav tm="100000">
                                          <p:val>
                                            <p:strVal val="#ppt_x"/>
                                          </p:val>
                                        </p:tav>
                                      </p:tavLst>
                                    </p:anim>
                                    <p:anim calcmode="lin" valueType="num">
                                      <p:cBhvr additive="base">
                                        <p:cTn id="73" dur="500" fill="hold"/>
                                        <p:tgtEl>
                                          <p:spTgt spid="3178508"/>
                                        </p:tgtEl>
                                        <p:attrNameLst>
                                          <p:attrName>ppt_y</p:attrName>
                                        </p:attrNameLst>
                                      </p:cBhvr>
                                      <p:tavLst>
                                        <p:tav tm="0">
                                          <p:val>
                                            <p:strVal val="#ppt_y"/>
                                          </p:val>
                                        </p:tav>
                                        <p:tav tm="100000">
                                          <p:val>
                                            <p:strVal val="#ppt_y"/>
                                          </p:val>
                                        </p:tav>
                                      </p:tavLst>
                                    </p:anim>
                                  </p:childTnLst>
                                </p:cTn>
                              </p:par>
                              <p:par>
                                <p:cTn id="74" presetID="2" presetClass="entr" presetSubtype="2" fill="hold" nodeType="withEffect">
                                  <p:stCondLst>
                                    <p:cond delay="0"/>
                                  </p:stCondLst>
                                  <p:childTnLst>
                                    <p:set>
                                      <p:cBhvr>
                                        <p:cTn id="75" dur="1" fill="hold">
                                          <p:stCondLst>
                                            <p:cond delay="0"/>
                                          </p:stCondLst>
                                        </p:cTn>
                                        <p:tgtEl>
                                          <p:spTgt spid="3178498"/>
                                        </p:tgtEl>
                                        <p:attrNameLst>
                                          <p:attrName>style.visibility</p:attrName>
                                        </p:attrNameLst>
                                      </p:cBhvr>
                                      <p:to>
                                        <p:strVal val="visible"/>
                                      </p:to>
                                    </p:set>
                                    <p:anim calcmode="lin" valueType="num">
                                      <p:cBhvr additive="base">
                                        <p:cTn id="76" dur="500" fill="hold"/>
                                        <p:tgtEl>
                                          <p:spTgt spid="3178498"/>
                                        </p:tgtEl>
                                        <p:attrNameLst>
                                          <p:attrName>ppt_x</p:attrName>
                                        </p:attrNameLst>
                                      </p:cBhvr>
                                      <p:tavLst>
                                        <p:tav tm="0">
                                          <p:val>
                                            <p:strVal val="1+#ppt_w/2"/>
                                          </p:val>
                                        </p:tav>
                                        <p:tav tm="100000">
                                          <p:val>
                                            <p:strVal val="#ppt_x"/>
                                          </p:val>
                                        </p:tav>
                                      </p:tavLst>
                                    </p:anim>
                                    <p:anim calcmode="lin" valueType="num">
                                      <p:cBhvr additive="base">
                                        <p:cTn id="77" dur="500" fill="hold"/>
                                        <p:tgtEl>
                                          <p:spTgt spid="3178498"/>
                                        </p:tgtEl>
                                        <p:attrNameLst>
                                          <p:attrName>ppt_y</p:attrName>
                                        </p:attrNameLst>
                                      </p:cBhvr>
                                      <p:tavLst>
                                        <p:tav tm="0">
                                          <p:val>
                                            <p:strVal val="#ppt_y"/>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3178522"/>
                                        </p:tgtEl>
                                        <p:attrNameLst>
                                          <p:attrName>style.visibility</p:attrName>
                                        </p:attrNameLst>
                                      </p:cBhvr>
                                      <p:to>
                                        <p:strVal val="visible"/>
                                      </p:to>
                                    </p:set>
                                    <p:animEffect transition="in" filter="fade">
                                      <p:cBhvr>
                                        <p:cTn id="82" dur="1000"/>
                                        <p:tgtEl>
                                          <p:spTgt spid="3178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8500" grpId="0" build="p"/>
      <p:bldP spid="3178501" grpId="0" animBg="1"/>
      <p:bldP spid="3178502" grpId="0"/>
      <p:bldP spid="3178503" grpId="0" animBg="1"/>
      <p:bldP spid="3178505" grpId="0"/>
      <p:bldP spid="3178506" grpId="0"/>
      <p:bldP spid="3178507" grpId="0"/>
      <p:bldP spid="3178521" grpId="0" animBg="1"/>
      <p:bldP spid="31785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3954" name="Rectangle 2"/>
          <p:cNvSpPr>
            <a:spLocks noChangeArrowheads="1"/>
          </p:cNvSpPr>
          <p:nvPr/>
        </p:nvSpPr>
        <p:spPr bwMode="auto">
          <a:xfrm>
            <a:off x="520920" y="4312495"/>
            <a:ext cx="4572000" cy="2298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2173955" name="Rectangle 3"/>
          <p:cNvSpPr>
            <a:spLocks noChangeArrowheads="1"/>
          </p:cNvSpPr>
          <p:nvPr/>
        </p:nvSpPr>
        <p:spPr bwMode="auto">
          <a:xfrm>
            <a:off x="529044" y="2201455"/>
            <a:ext cx="4572000" cy="21082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26632" name="Rectangle 10"/>
          <p:cNvSpPr>
            <a:spLocks noGrp="1" noChangeArrowheads="1"/>
          </p:cNvSpPr>
          <p:nvPr>
            <p:ph type="title"/>
          </p:nvPr>
        </p:nvSpPr>
        <p:spPr>
          <a:xfrm>
            <a:off x="0" y="290513"/>
            <a:ext cx="9144000" cy="1143000"/>
          </a:xfrm>
        </p:spPr>
        <p:txBody>
          <a:bodyPr/>
          <a:lstStyle/>
          <a:p>
            <a:pPr eaLnBrk="1" hangingPunct="1"/>
            <a:r>
              <a:rPr lang="en-US" sz="5400" smtClean="0"/>
              <a:t>God’s</a:t>
            </a:r>
            <a:r>
              <a:rPr lang="en-US" sz="5400" smtClean="0">
                <a:solidFill>
                  <a:srgbClr val="E0014A"/>
                </a:solidFill>
                <a:latin typeface="Eras Ultra ITC" pitchFamily="34" charset="0"/>
              </a:rPr>
              <a:t> Love</a:t>
            </a:r>
            <a:r>
              <a:rPr lang="en-US" sz="5400" smtClean="0"/>
              <a:t> Provides </a:t>
            </a:r>
            <a:br>
              <a:rPr lang="en-US" sz="5400" smtClean="0"/>
            </a:br>
            <a:r>
              <a:rPr lang="en-US" sz="5400" smtClean="0"/>
              <a:t>a Way to Pay the Price</a:t>
            </a:r>
          </a:p>
        </p:txBody>
      </p:sp>
      <p:sp>
        <p:nvSpPr>
          <p:cNvPr id="2173956" name="Rectangle 4"/>
          <p:cNvSpPr>
            <a:spLocks noGrp="1" noChangeArrowheads="1"/>
          </p:cNvSpPr>
          <p:nvPr>
            <p:ph type="body" idx="4294967295"/>
          </p:nvPr>
        </p:nvSpPr>
        <p:spPr>
          <a:xfrm>
            <a:off x="387350" y="2247900"/>
            <a:ext cx="4937125" cy="4329113"/>
          </a:xfrm>
        </p:spPr>
        <p:txBody>
          <a:bodyPr/>
          <a:lstStyle/>
          <a:p>
            <a:pPr eaLnBrk="1" hangingPunct="1">
              <a:lnSpc>
                <a:spcPct val="90000"/>
              </a:lnSpc>
              <a:buFontTx/>
              <a:buNone/>
              <a:defRPr/>
            </a:pPr>
            <a:endParaRPr lang="en-US" sz="4000" dirty="0">
              <a:effectLst>
                <a:outerShdw blurRad="38100" dist="38100" dir="2700000" algn="tl">
                  <a:srgbClr val="000000">
                    <a:alpha val="43137"/>
                  </a:srgbClr>
                </a:outerShdw>
              </a:effectLst>
              <a:latin typeface="Arial Black" pitchFamily="34" charset="0"/>
            </a:endParaRPr>
          </a:p>
          <a:p>
            <a:pPr eaLnBrk="1" hangingPunct="1">
              <a:lnSpc>
                <a:spcPct val="90000"/>
              </a:lnSpc>
              <a:spcBef>
                <a:spcPct val="0"/>
              </a:spcBef>
              <a:buFontTx/>
              <a:buNone/>
              <a:defRPr/>
            </a:pPr>
            <a:r>
              <a:rPr lang="en-US" dirty="0">
                <a:solidFill>
                  <a:schemeClr val="bg1"/>
                </a:solidFill>
                <a:effectLst>
                  <a:outerShdw blurRad="38100" dist="38100" dir="2700000" algn="tl">
                    <a:srgbClr val="000000">
                      <a:alpha val="43137"/>
                    </a:srgbClr>
                  </a:outerShdw>
                </a:effectLst>
                <a:latin typeface="Arial" charset="0"/>
              </a:rPr>
              <a:t>	</a:t>
            </a:r>
            <a:r>
              <a:rPr lang="en-US" dirty="0">
                <a:solidFill>
                  <a:schemeClr val="bg1"/>
                </a:solidFill>
                <a:effectLst>
                  <a:outerShdw blurRad="38100" dist="38100" dir="2700000" algn="tl">
                    <a:srgbClr val="000000">
                      <a:alpha val="43137"/>
                    </a:srgbClr>
                  </a:outerShdw>
                </a:effectLst>
              </a:rPr>
              <a:t>God </a:t>
            </a:r>
            <a:r>
              <a:rPr lang="en-US" i="1" dirty="0">
                <a:solidFill>
                  <a:srgbClr val="FFFF00"/>
                </a:solidFill>
                <a:effectLst>
                  <a:outerShdw blurRad="38100" dist="38100" dir="2700000" algn="tl">
                    <a:srgbClr val="000000">
                      <a:alpha val="43137"/>
                    </a:srgbClr>
                  </a:outerShdw>
                </a:effectLst>
              </a:rPr>
              <a:t>gives</a:t>
            </a:r>
            <a:r>
              <a:rPr lang="en-US" dirty="0">
                <a:solidFill>
                  <a:schemeClr val="bg1"/>
                </a:solidFill>
                <a:effectLst>
                  <a:outerShdw blurRad="38100" dist="38100" dir="2700000" algn="tl">
                    <a:srgbClr val="000000">
                      <a:alpha val="43137"/>
                    </a:srgbClr>
                  </a:outerShdw>
                </a:effectLst>
              </a:rPr>
              <a:t> </a:t>
            </a:r>
          </a:p>
          <a:p>
            <a:pPr eaLnBrk="1" hangingPunct="1">
              <a:lnSpc>
                <a:spcPct val="90000"/>
              </a:lnSpc>
              <a:spcBef>
                <a:spcPct val="0"/>
              </a:spcBef>
              <a:buFontTx/>
              <a:buNone/>
              <a:defRPr/>
            </a:pPr>
            <a:r>
              <a:rPr lang="en-US" dirty="0">
                <a:solidFill>
                  <a:schemeClr val="bg1"/>
                </a:solidFill>
                <a:effectLst>
                  <a:outerShdw blurRad="38100" dist="38100" dir="2700000" algn="tl">
                    <a:srgbClr val="000000">
                      <a:alpha val="43137"/>
                    </a:srgbClr>
                  </a:outerShdw>
                </a:effectLst>
              </a:rPr>
              <a:t>	what is </a:t>
            </a:r>
            <a:r>
              <a:rPr lang="en-US" i="1" dirty="0">
                <a:solidFill>
                  <a:srgbClr val="FFFF00"/>
                </a:solidFill>
                <a:effectLst>
                  <a:outerShdw blurRad="38100" dist="38100" dir="2700000" algn="tl">
                    <a:srgbClr val="000000">
                      <a:alpha val="43137"/>
                    </a:srgbClr>
                  </a:outerShdw>
                </a:effectLst>
              </a:rPr>
              <a:t>not</a:t>
            </a:r>
            <a:r>
              <a:rPr lang="en-US" dirty="0">
                <a:solidFill>
                  <a:schemeClr val="bg1"/>
                </a:solidFill>
                <a:effectLst>
                  <a:outerShdw blurRad="38100" dist="38100" dir="2700000" algn="tl">
                    <a:srgbClr val="000000">
                      <a:alpha val="43137"/>
                    </a:srgbClr>
                  </a:outerShdw>
                </a:effectLst>
              </a:rPr>
              <a:t> deserved </a:t>
            </a:r>
          </a:p>
          <a:p>
            <a:pPr eaLnBrk="1" hangingPunct="1">
              <a:lnSpc>
                <a:spcPct val="90000"/>
              </a:lnSpc>
              <a:spcBef>
                <a:spcPct val="0"/>
              </a:spcBef>
              <a:buFontTx/>
              <a:buNone/>
              <a:defRPr/>
            </a:pPr>
            <a:r>
              <a:rPr lang="en-US" dirty="0">
                <a:solidFill>
                  <a:schemeClr val="bg1"/>
                </a:solidFill>
                <a:effectLst>
                  <a:outerShdw blurRad="38100" dist="38100" dir="2700000" algn="tl">
                    <a:srgbClr val="000000">
                      <a:alpha val="43137"/>
                    </a:srgbClr>
                  </a:outerShdw>
                </a:effectLst>
              </a:rPr>
              <a:t>	</a:t>
            </a:r>
            <a:r>
              <a:rPr lang="en-US" sz="2800" dirty="0">
                <a:solidFill>
                  <a:srgbClr val="FFFF00"/>
                </a:solidFill>
                <a:effectLst>
                  <a:outerShdw blurRad="38100" dist="38100" dir="2700000" algn="tl">
                    <a:srgbClr val="000000">
                      <a:alpha val="43137"/>
                    </a:srgbClr>
                  </a:outerShdw>
                </a:effectLst>
              </a:rPr>
              <a:t>(Romans 3:23-26; 5:6-11)</a:t>
            </a:r>
          </a:p>
          <a:p>
            <a:pPr eaLnBrk="1" hangingPunct="1">
              <a:lnSpc>
                <a:spcPct val="90000"/>
              </a:lnSpc>
              <a:buFontTx/>
              <a:buNone/>
              <a:defRPr/>
            </a:pPr>
            <a:endParaRPr lang="en-US" sz="4000" dirty="0">
              <a:effectLst>
                <a:outerShdw blurRad="38100" dist="38100" dir="2700000" algn="tl">
                  <a:srgbClr val="000000">
                    <a:alpha val="43137"/>
                  </a:srgbClr>
                </a:outerShdw>
              </a:effectLst>
            </a:endParaRPr>
          </a:p>
          <a:p>
            <a:pPr eaLnBrk="1" hangingPunct="1">
              <a:lnSpc>
                <a:spcPct val="90000"/>
              </a:lnSpc>
              <a:buFontTx/>
              <a:buNone/>
              <a:defRPr/>
            </a:pPr>
            <a:r>
              <a:rPr lang="en-US" dirty="0">
                <a:solidFill>
                  <a:schemeClr val="bg1"/>
                </a:solidFill>
                <a:effectLst>
                  <a:outerShdw blurRad="38100" dist="38100" dir="2700000" algn="tl">
                    <a:srgbClr val="000000">
                      <a:alpha val="43137"/>
                    </a:srgbClr>
                  </a:outerShdw>
                </a:effectLst>
                <a:latin typeface="Arial" charset="0"/>
              </a:rPr>
              <a:t>	</a:t>
            </a:r>
            <a:r>
              <a:rPr lang="en-US" dirty="0">
                <a:solidFill>
                  <a:schemeClr val="bg1"/>
                </a:solidFill>
                <a:effectLst>
                  <a:outerShdw blurRad="38100" dist="38100" dir="2700000" algn="tl">
                    <a:srgbClr val="000000">
                      <a:alpha val="43137"/>
                    </a:srgbClr>
                  </a:outerShdw>
                </a:effectLst>
              </a:rPr>
              <a:t>God </a:t>
            </a:r>
            <a:r>
              <a:rPr lang="en-US" i="1" dirty="0">
                <a:solidFill>
                  <a:srgbClr val="FFFF00"/>
                </a:solidFill>
                <a:effectLst>
                  <a:outerShdw blurRad="38100" dist="38100" dir="2700000" algn="tl">
                    <a:srgbClr val="000000">
                      <a:alpha val="43137"/>
                    </a:srgbClr>
                  </a:outerShdw>
                </a:effectLst>
              </a:rPr>
              <a:t>does not give</a:t>
            </a:r>
            <a:r>
              <a:rPr lang="en-US" dirty="0">
                <a:solidFill>
                  <a:srgbClr val="FFFF00"/>
                </a:solidFill>
                <a:effectLst>
                  <a:outerShdw blurRad="38100" dist="38100" dir="2700000" algn="tl">
                    <a:srgbClr val="000000">
                      <a:alpha val="43137"/>
                    </a:srgbClr>
                  </a:outerShdw>
                </a:effectLst>
              </a:rPr>
              <a:t> </a:t>
            </a:r>
          </a:p>
          <a:p>
            <a:pPr eaLnBrk="1" hangingPunct="1">
              <a:lnSpc>
                <a:spcPct val="90000"/>
              </a:lnSpc>
              <a:buFontTx/>
              <a:buNone/>
              <a:defRPr/>
            </a:pPr>
            <a:r>
              <a:rPr lang="en-US" dirty="0">
                <a:solidFill>
                  <a:schemeClr val="bg1"/>
                </a:solidFill>
                <a:effectLst>
                  <a:outerShdw blurRad="38100" dist="38100" dir="2700000" algn="tl">
                    <a:srgbClr val="000000">
                      <a:alpha val="43137"/>
                    </a:srgbClr>
                  </a:outerShdw>
                </a:effectLst>
              </a:rPr>
              <a:t>	what </a:t>
            </a:r>
            <a:r>
              <a:rPr lang="en-US" i="1" dirty="0">
                <a:solidFill>
                  <a:srgbClr val="FFFF00"/>
                </a:solidFill>
                <a:effectLst>
                  <a:outerShdw blurRad="38100" dist="38100" dir="2700000" algn="tl">
                    <a:srgbClr val="000000">
                      <a:alpha val="43137"/>
                    </a:srgbClr>
                  </a:outerShdw>
                </a:effectLst>
              </a:rPr>
              <a:t>is</a:t>
            </a:r>
            <a:r>
              <a:rPr lang="en-US" dirty="0">
                <a:solidFill>
                  <a:schemeClr val="bg1"/>
                </a:solidFill>
                <a:effectLst>
                  <a:outerShdw blurRad="38100" dist="38100" dir="2700000" algn="tl">
                    <a:srgbClr val="000000">
                      <a:alpha val="43137"/>
                    </a:srgbClr>
                  </a:outerShdw>
                </a:effectLst>
              </a:rPr>
              <a:t> deserved </a:t>
            </a:r>
          </a:p>
          <a:p>
            <a:pPr eaLnBrk="1" hangingPunct="1">
              <a:lnSpc>
                <a:spcPct val="90000"/>
              </a:lnSpc>
              <a:buFontTx/>
              <a:buNone/>
              <a:defRPr/>
            </a:pPr>
            <a:r>
              <a:rPr lang="en-US" sz="2800" dirty="0">
                <a:solidFill>
                  <a:srgbClr val="FFFF00"/>
                </a:solidFill>
                <a:effectLst>
                  <a:outerShdw blurRad="38100" dist="38100" dir="2700000" algn="tl">
                    <a:srgbClr val="000000">
                      <a:alpha val="43137"/>
                    </a:srgbClr>
                  </a:outerShdw>
                </a:effectLst>
              </a:rPr>
              <a:t>	(Romans 1:18)</a:t>
            </a:r>
          </a:p>
          <a:p>
            <a:pPr eaLnBrk="1" hangingPunct="1">
              <a:lnSpc>
                <a:spcPct val="90000"/>
              </a:lnSpc>
              <a:defRPr/>
            </a:pPr>
            <a:endParaRPr lang="en-US" dirty="0">
              <a:effectLst>
                <a:outerShdw blurRad="38100" dist="38100" dir="2700000" algn="tl">
                  <a:srgbClr val="000000">
                    <a:alpha val="43137"/>
                  </a:srgbClr>
                </a:outerShdw>
              </a:effectLst>
            </a:endParaRPr>
          </a:p>
        </p:txBody>
      </p:sp>
      <p:sp>
        <p:nvSpPr>
          <p:cNvPr id="2173958" name="AutoShape 6"/>
          <p:cNvSpPr>
            <a:spLocks noChangeArrowheads="1"/>
          </p:cNvSpPr>
          <p:nvPr/>
        </p:nvSpPr>
        <p:spPr bwMode="auto">
          <a:xfrm flipH="1" flipV="1">
            <a:off x="5683342" y="1677988"/>
            <a:ext cx="2814638" cy="1985962"/>
          </a:xfrm>
          <a:prstGeom prst="wedgeEllipseCallout">
            <a:avLst>
              <a:gd name="adj1" fmla="val 80792"/>
              <a:gd name="adj2" fmla="val -37931"/>
            </a:avLst>
          </a:prstGeom>
          <a:solidFill>
            <a:schemeClr val="bg1"/>
          </a:solidFill>
          <a:ln w="127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10800000" anchor="ctr"/>
          <a:lstStyle/>
          <a:p>
            <a:pPr>
              <a:defRPr/>
            </a:pPr>
            <a:r>
              <a:rPr lang="en-US" sz="4000" b="1" i="0">
                <a:solidFill>
                  <a:srgbClr val="FF3300"/>
                </a:solidFill>
                <a:effectLst>
                  <a:outerShdw blurRad="38100" dist="38100" dir="2700000" algn="tl">
                    <a:srgbClr val="C0C0C0"/>
                  </a:outerShdw>
                </a:effectLst>
                <a:latin typeface="Eras Bold ITC" pitchFamily="34" charset="0"/>
              </a:rPr>
              <a:t>LIFE!</a:t>
            </a:r>
          </a:p>
        </p:txBody>
      </p:sp>
      <p:sp>
        <p:nvSpPr>
          <p:cNvPr id="2173959" name="AutoShape 7"/>
          <p:cNvSpPr>
            <a:spLocks noChangeArrowheads="1"/>
          </p:cNvSpPr>
          <p:nvPr/>
        </p:nvSpPr>
        <p:spPr bwMode="auto">
          <a:xfrm flipH="1" flipV="1">
            <a:off x="5486400" y="4003675"/>
            <a:ext cx="3348038" cy="2100263"/>
          </a:xfrm>
          <a:prstGeom prst="wedgeEllipseCallout">
            <a:avLst>
              <a:gd name="adj1" fmla="val 92528"/>
              <a:gd name="adj2" fmla="val -26875"/>
            </a:avLst>
          </a:prstGeom>
          <a:solidFill>
            <a:schemeClr val="bg1"/>
          </a:solidFill>
          <a:ln w="12700"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10800000" anchor="ctr"/>
          <a:lstStyle/>
          <a:p>
            <a:pPr>
              <a:defRPr/>
            </a:pPr>
            <a:r>
              <a:rPr lang="en-US" sz="4000" b="1" i="0">
                <a:solidFill>
                  <a:srgbClr val="000000"/>
                </a:solidFill>
                <a:effectLst>
                  <a:outerShdw blurRad="38100" dist="38100" dir="2700000" algn="tl">
                    <a:srgbClr val="C0C0C0"/>
                  </a:outerShdw>
                </a:effectLst>
                <a:latin typeface="Eras Bold ITC" pitchFamily="34" charset="0"/>
              </a:rPr>
              <a:t>DEATH!</a:t>
            </a:r>
          </a:p>
        </p:txBody>
      </p:sp>
      <p:sp>
        <p:nvSpPr>
          <p:cNvPr id="2173960" name="Rectangle 8"/>
          <p:cNvSpPr>
            <a:spLocks noChangeArrowheads="1"/>
          </p:cNvSpPr>
          <p:nvPr/>
        </p:nvSpPr>
        <p:spPr bwMode="auto">
          <a:xfrm>
            <a:off x="387350" y="2151063"/>
            <a:ext cx="2422525" cy="665162"/>
          </a:xfrm>
          <a:prstGeom prst="rect">
            <a:avLst/>
          </a:prstGeom>
          <a:solidFill>
            <a:srgbClr val="FF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flatTx/>
          </a:bodyPr>
          <a:lstStyle/>
          <a:p>
            <a:pPr>
              <a:defRPr/>
            </a:pPr>
            <a:r>
              <a:rPr lang="en-US" sz="4400" i="0" dirty="0">
                <a:solidFill>
                  <a:srgbClr val="FFFFFF"/>
                </a:solidFill>
                <a:latin typeface="Eras Bold ITC" pitchFamily="34" charset="0"/>
              </a:rPr>
              <a:t>GRACE</a:t>
            </a:r>
          </a:p>
        </p:txBody>
      </p:sp>
      <p:sp>
        <p:nvSpPr>
          <p:cNvPr id="2173961" name="Rectangle 9"/>
          <p:cNvSpPr>
            <a:spLocks noChangeArrowheads="1"/>
          </p:cNvSpPr>
          <p:nvPr/>
        </p:nvSpPr>
        <p:spPr bwMode="auto">
          <a:xfrm>
            <a:off x="339725" y="4259263"/>
            <a:ext cx="2422525" cy="665162"/>
          </a:xfrm>
          <a:prstGeom prst="rect">
            <a:avLst/>
          </a:prstGeom>
          <a:solidFill>
            <a:srgbClr val="FF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flatTx/>
          </a:bodyPr>
          <a:lstStyle/>
          <a:p>
            <a:pPr>
              <a:defRPr/>
            </a:pPr>
            <a:r>
              <a:rPr lang="en-US" sz="4400" i="0" dirty="0">
                <a:solidFill>
                  <a:srgbClr val="FFFFFF"/>
                </a:solidFill>
                <a:latin typeface="Eras Bold ITC" pitchFamily="34" charset="0"/>
              </a:rPr>
              <a:t>MERCY</a:t>
            </a:r>
          </a:p>
        </p:txBody>
      </p:sp>
    </p:spTree>
    <p:extLst>
      <p:ext uri="{BB962C8B-B14F-4D97-AF65-F5344CB8AC3E}">
        <p14:creationId xmlns:p14="http://schemas.microsoft.com/office/powerpoint/2010/main" val="21471606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73960"/>
                                        </p:tgtEl>
                                        <p:attrNameLst>
                                          <p:attrName>style.visibility</p:attrName>
                                        </p:attrNameLst>
                                      </p:cBhvr>
                                      <p:to>
                                        <p:strVal val="visible"/>
                                      </p:to>
                                    </p:set>
                                    <p:animEffect transition="in" filter="fade">
                                      <p:cBhvr>
                                        <p:cTn id="7" dur="2000"/>
                                        <p:tgtEl>
                                          <p:spTgt spid="2173960"/>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childTnLst>
                                    <p:set>
                                      <p:cBhvr>
                                        <p:cTn id="10" dur="1" fill="hold">
                                          <p:stCondLst>
                                            <p:cond delay="0"/>
                                          </p:stCondLst>
                                        </p:cTn>
                                        <p:tgtEl>
                                          <p:spTgt spid="2173956">
                                            <p:txEl>
                                              <p:pRg st="1" end="1"/>
                                            </p:txEl>
                                          </p:spTgt>
                                        </p:tgtEl>
                                        <p:attrNameLst>
                                          <p:attrName>style.visibility</p:attrName>
                                        </p:attrNameLst>
                                      </p:cBhvr>
                                      <p:to>
                                        <p:strVal val="visible"/>
                                      </p:to>
                                    </p:set>
                                  </p:childTnLst>
                                </p:cTn>
                              </p:par>
                            </p:childTnLst>
                          </p:cTn>
                        </p:par>
                        <p:par>
                          <p:cTn id="11" fill="hold" nodeType="afterGroup">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2173956">
                                            <p:txEl>
                                              <p:pRg st="2" end="2"/>
                                            </p:txEl>
                                          </p:spTgt>
                                        </p:tgtEl>
                                        <p:attrNameLst>
                                          <p:attrName>style.visibility</p:attrName>
                                        </p:attrNameLst>
                                      </p:cBhvr>
                                      <p:to>
                                        <p:strVal val="visible"/>
                                      </p:to>
                                    </p:set>
                                  </p:childTnLst>
                                </p:cTn>
                              </p:par>
                            </p:childTnLst>
                          </p:cTn>
                        </p:par>
                        <p:par>
                          <p:cTn id="14" fill="hold" nodeType="afterGroup">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2173956">
                                            <p:txEl>
                                              <p:pRg st="3" end="3"/>
                                            </p:txEl>
                                          </p:spTgt>
                                        </p:tgtEl>
                                        <p:attrNameLst>
                                          <p:attrName>style.visibility</p:attrName>
                                        </p:attrNameLst>
                                      </p:cBhvr>
                                      <p:to>
                                        <p:strVal val="visible"/>
                                      </p:to>
                                    </p:set>
                                  </p:childTnLst>
                                </p:cTn>
                              </p:par>
                              <p:par>
                                <p:cTn id="17" presetID="47" presetClass="entr" presetSubtype="0" fill="hold" nodeType="withEffect">
                                  <p:stCondLst>
                                    <p:cond delay="0"/>
                                  </p:stCondLst>
                                  <p:childTnLst>
                                    <p:set>
                                      <p:cBhvr>
                                        <p:cTn id="18" dur="1" fill="hold">
                                          <p:stCondLst>
                                            <p:cond delay="0"/>
                                          </p:stCondLst>
                                        </p:cTn>
                                        <p:tgtEl>
                                          <p:spTgt spid="2173955"/>
                                        </p:tgtEl>
                                        <p:attrNameLst>
                                          <p:attrName>style.visibility</p:attrName>
                                        </p:attrNameLst>
                                      </p:cBhvr>
                                      <p:to>
                                        <p:strVal val="visible"/>
                                      </p:to>
                                    </p:set>
                                    <p:animEffect transition="in" filter="fade">
                                      <p:cBhvr>
                                        <p:cTn id="19" dur="1000"/>
                                        <p:tgtEl>
                                          <p:spTgt spid="2173955"/>
                                        </p:tgtEl>
                                      </p:cBhvr>
                                    </p:animEffect>
                                    <p:anim calcmode="lin" valueType="num">
                                      <p:cBhvr>
                                        <p:cTn id="20" dur="1000" fill="hold"/>
                                        <p:tgtEl>
                                          <p:spTgt spid="2173955"/>
                                        </p:tgtEl>
                                        <p:attrNameLst>
                                          <p:attrName>ppt_x</p:attrName>
                                        </p:attrNameLst>
                                      </p:cBhvr>
                                      <p:tavLst>
                                        <p:tav tm="0">
                                          <p:val>
                                            <p:strVal val="#ppt_x"/>
                                          </p:val>
                                        </p:tav>
                                        <p:tav tm="100000">
                                          <p:val>
                                            <p:strVal val="#ppt_x"/>
                                          </p:val>
                                        </p:tav>
                                      </p:tavLst>
                                    </p:anim>
                                    <p:anim calcmode="lin" valueType="num">
                                      <p:cBhvr>
                                        <p:cTn id="21" dur="1000" fill="hold"/>
                                        <p:tgtEl>
                                          <p:spTgt spid="2173955"/>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2173958"/>
                                        </p:tgtEl>
                                        <p:attrNameLst>
                                          <p:attrName>style.visibility</p:attrName>
                                        </p:attrNameLst>
                                      </p:cBhvr>
                                      <p:to>
                                        <p:strVal val="visible"/>
                                      </p:to>
                                    </p:set>
                                    <p:animEffect transition="in" filter="fade">
                                      <p:cBhvr>
                                        <p:cTn id="26" dur="2000"/>
                                        <p:tgtEl>
                                          <p:spTgt spid="217395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2173961"/>
                                        </p:tgtEl>
                                        <p:attrNameLst>
                                          <p:attrName>style.visibility</p:attrName>
                                        </p:attrNameLst>
                                      </p:cBhvr>
                                      <p:to>
                                        <p:strVal val="visible"/>
                                      </p:to>
                                    </p:set>
                                    <p:animEffect transition="in" filter="fade">
                                      <p:cBhvr>
                                        <p:cTn id="31" dur="2000"/>
                                        <p:tgtEl>
                                          <p:spTgt spid="2173961"/>
                                        </p:tgtEl>
                                      </p:cBhvr>
                                    </p:animEffect>
                                  </p:childTnLst>
                                </p:cTn>
                              </p:par>
                            </p:childTnLst>
                          </p:cTn>
                        </p:par>
                        <p:par>
                          <p:cTn id="32" fill="hold" nodeType="afterGroup">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2173956">
                                            <p:txEl>
                                              <p:pRg st="5" end="5"/>
                                            </p:txEl>
                                          </p:spTgt>
                                        </p:tgtEl>
                                        <p:attrNameLst>
                                          <p:attrName>style.visibility</p:attrName>
                                        </p:attrNameLst>
                                      </p:cBhvr>
                                      <p:to>
                                        <p:strVal val="visible"/>
                                      </p:to>
                                    </p:set>
                                  </p:childTnLst>
                                </p:cTn>
                              </p:par>
                            </p:childTnLst>
                          </p:cTn>
                        </p:par>
                        <p:par>
                          <p:cTn id="35" fill="hold" nodeType="afterGroup">
                            <p:stCondLst>
                              <p:cond delay="2000"/>
                            </p:stCondLst>
                            <p:childTnLst>
                              <p:par>
                                <p:cTn id="36" presetID="1" presetClass="entr" presetSubtype="0" fill="hold" grpId="0" nodeType="afterEffect">
                                  <p:stCondLst>
                                    <p:cond delay="0"/>
                                  </p:stCondLst>
                                  <p:childTnLst>
                                    <p:set>
                                      <p:cBhvr>
                                        <p:cTn id="37" dur="1" fill="hold">
                                          <p:stCondLst>
                                            <p:cond delay="0"/>
                                          </p:stCondLst>
                                        </p:cTn>
                                        <p:tgtEl>
                                          <p:spTgt spid="2173956">
                                            <p:txEl>
                                              <p:pRg st="6" end="6"/>
                                            </p:txEl>
                                          </p:spTgt>
                                        </p:tgtEl>
                                        <p:attrNameLst>
                                          <p:attrName>style.visibility</p:attrName>
                                        </p:attrNameLst>
                                      </p:cBhvr>
                                      <p:to>
                                        <p:strVal val="visible"/>
                                      </p:to>
                                    </p:set>
                                  </p:childTnLst>
                                </p:cTn>
                              </p:par>
                            </p:childTnLst>
                          </p:cTn>
                        </p:par>
                        <p:par>
                          <p:cTn id="38" fill="hold" nodeType="afterGroup">
                            <p:stCondLst>
                              <p:cond delay="2000"/>
                            </p:stCondLst>
                            <p:childTnLst>
                              <p:par>
                                <p:cTn id="39" presetID="1" presetClass="entr" presetSubtype="0" fill="hold" grpId="0" nodeType="afterEffect">
                                  <p:stCondLst>
                                    <p:cond delay="0"/>
                                  </p:stCondLst>
                                  <p:childTnLst>
                                    <p:set>
                                      <p:cBhvr>
                                        <p:cTn id="40" dur="1" fill="hold">
                                          <p:stCondLst>
                                            <p:cond delay="0"/>
                                          </p:stCondLst>
                                        </p:cTn>
                                        <p:tgtEl>
                                          <p:spTgt spid="2173956">
                                            <p:txEl>
                                              <p:pRg st="7" end="7"/>
                                            </p:txEl>
                                          </p:spTgt>
                                        </p:tgtEl>
                                        <p:attrNameLst>
                                          <p:attrName>style.visibility</p:attrName>
                                        </p:attrNameLst>
                                      </p:cBhvr>
                                      <p:to>
                                        <p:strVal val="visible"/>
                                      </p:to>
                                    </p:set>
                                  </p:childTnLst>
                                </p:cTn>
                              </p:par>
                              <p:par>
                                <p:cTn id="41" presetID="47" presetClass="entr" presetSubtype="0" fill="hold" nodeType="withEffect">
                                  <p:stCondLst>
                                    <p:cond delay="0"/>
                                  </p:stCondLst>
                                  <p:childTnLst>
                                    <p:set>
                                      <p:cBhvr>
                                        <p:cTn id="42" dur="1" fill="hold">
                                          <p:stCondLst>
                                            <p:cond delay="0"/>
                                          </p:stCondLst>
                                        </p:cTn>
                                        <p:tgtEl>
                                          <p:spTgt spid="2173954"/>
                                        </p:tgtEl>
                                        <p:attrNameLst>
                                          <p:attrName>style.visibility</p:attrName>
                                        </p:attrNameLst>
                                      </p:cBhvr>
                                      <p:to>
                                        <p:strVal val="visible"/>
                                      </p:to>
                                    </p:set>
                                    <p:animEffect transition="in" filter="fade">
                                      <p:cBhvr>
                                        <p:cTn id="43" dur="1000"/>
                                        <p:tgtEl>
                                          <p:spTgt spid="2173954"/>
                                        </p:tgtEl>
                                      </p:cBhvr>
                                    </p:animEffect>
                                    <p:anim calcmode="lin" valueType="num">
                                      <p:cBhvr>
                                        <p:cTn id="44" dur="1000" fill="hold"/>
                                        <p:tgtEl>
                                          <p:spTgt spid="2173954"/>
                                        </p:tgtEl>
                                        <p:attrNameLst>
                                          <p:attrName>ppt_x</p:attrName>
                                        </p:attrNameLst>
                                      </p:cBhvr>
                                      <p:tavLst>
                                        <p:tav tm="0">
                                          <p:val>
                                            <p:strVal val="#ppt_x"/>
                                          </p:val>
                                        </p:tav>
                                        <p:tav tm="100000">
                                          <p:val>
                                            <p:strVal val="#ppt_x"/>
                                          </p:val>
                                        </p:tav>
                                      </p:tavLst>
                                    </p:anim>
                                    <p:anim calcmode="lin" valueType="num">
                                      <p:cBhvr>
                                        <p:cTn id="45" dur="1000" fill="hold"/>
                                        <p:tgtEl>
                                          <p:spTgt spid="2173954"/>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2173959"/>
                                        </p:tgtEl>
                                        <p:attrNameLst>
                                          <p:attrName>style.visibility</p:attrName>
                                        </p:attrNameLst>
                                      </p:cBhvr>
                                      <p:to>
                                        <p:strVal val="visible"/>
                                      </p:to>
                                    </p:set>
                                    <p:animEffect transition="in" filter="fade">
                                      <p:cBhvr>
                                        <p:cTn id="50" dur="2000"/>
                                        <p:tgtEl>
                                          <p:spTgt spid="2173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6"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grpSp>
        <p:nvGrpSpPr>
          <p:cNvPr id="2" name="Group 7"/>
          <p:cNvGrpSpPr>
            <a:grpSpLocks/>
          </p:cNvGrpSpPr>
          <p:nvPr/>
        </p:nvGrpSpPr>
        <p:grpSpPr bwMode="auto">
          <a:xfrm>
            <a:off x="0" y="0"/>
            <a:ext cx="9144000" cy="24412575"/>
            <a:chOff x="0" y="0"/>
            <a:chExt cx="5760" cy="15378"/>
          </a:xfrm>
        </p:grpSpPr>
        <p:sp>
          <p:nvSpPr>
            <p:cNvPr id="50183" name="Rectangle 6"/>
            <p:cNvSpPr>
              <a:spLocks noChangeArrowheads="1"/>
            </p:cNvSpPr>
            <p:nvPr/>
          </p:nvSpPr>
          <p:spPr bwMode="auto">
            <a:xfrm>
              <a:off x="0" y="0"/>
              <a:ext cx="5760" cy="4320"/>
            </a:xfrm>
            <a:prstGeom prst="rect">
              <a:avLst/>
            </a:prstGeom>
            <a:solidFill>
              <a:srgbClr val="FF0000"/>
            </a:solidFill>
            <a:ln w="9525" algn="ctr">
              <a:noFill/>
              <a:miter lim="800000"/>
              <a:headEnd/>
              <a:tailEnd/>
            </a:ln>
            <a:scene3d>
              <a:camera prst="orthographicFront"/>
              <a:lightRig rig="threePt" dir="t"/>
            </a:scene3d>
            <a:sp3d>
              <a:bevelT/>
            </a:sp3d>
          </p:spPr>
          <p:txBody>
            <a:bodyPr wrap="none" anchor="ctr"/>
            <a:lstStyle/>
            <a:p>
              <a:pPr>
                <a:defRPr/>
              </a:pPr>
              <a:endParaRPr lang="en-US">
                <a:solidFill>
                  <a:srgbClr val="000000"/>
                </a:solidFill>
              </a:endParaRPr>
            </a:p>
          </p:txBody>
        </p:sp>
        <p:sp>
          <p:nvSpPr>
            <p:cNvPr id="50182" name="Freeform 3"/>
            <p:cNvSpPr>
              <a:spLocks/>
            </p:cNvSpPr>
            <p:nvPr/>
          </p:nvSpPr>
          <p:spPr bwMode="auto">
            <a:xfrm>
              <a:off x="1" y="4191"/>
              <a:ext cx="5759" cy="11187"/>
            </a:xfrm>
            <a:custGeom>
              <a:avLst/>
              <a:gdLst>
                <a:gd name="T0" fmla="*/ 5535 w 5759"/>
                <a:gd name="T1" fmla="*/ 1131 h 11187"/>
                <a:gd name="T2" fmla="*/ 5262 w 5759"/>
                <a:gd name="T3" fmla="*/ 1602 h 11187"/>
                <a:gd name="T4" fmla="*/ 5007 w 5759"/>
                <a:gd name="T5" fmla="*/ 1806 h 11187"/>
                <a:gd name="T6" fmla="*/ 4733 w 5759"/>
                <a:gd name="T7" fmla="*/ 1748 h 11187"/>
                <a:gd name="T8" fmla="*/ 4469 w 5759"/>
                <a:gd name="T9" fmla="*/ 1777 h 11187"/>
                <a:gd name="T10" fmla="*/ 4053 w 5759"/>
                <a:gd name="T11" fmla="*/ 1865 h 11187"/>
                <a:gd name="T12" fmla="*/ 3696 w 5759"/>
                <a:gd name="T13" fmla="*/ 2010 h 11187"/>
                <a:gd name="T14" fmla="*/ 3381 w 5759"/>
                <a:gd name="T15" fmla="*/ 2453 h 11187"/>
                <a:gd name="T16" fmla="*/ 3158 w 5759"/>
                <a:gd name="T17" fmla="*/ 3035 h 11187"/>
                <a:gd name="T18" fmla="*/ 2935 w 5759"/>
                <a:gd name="T19" fmla="*/ 3684 h 11187"/>
                <a:gd name="T20" fmla="*/ 2538 w 5759"/>
                <a:gd name="T21" fmla="*/ 4357 h 11187"/>
                <a:gd name="T22" fmla="*/ 2162 w 5759"/>
                <a:gd name="T23" fmla="*/ 4532 h 11187"/>
                <a:gd name="T24" fmla="*/ 1817 w 5759"/>
                <a:gd name="T25" fmla="*/ 4444 h 11187"/>
                <a:gd name="T26" fmla="*/ 1502 w 5759"/>
                <a:gd name="T27" fmla="*/ 4709 h 11187"/>
                <a:gd name="T28" fmla="*/ 1309 w 5759"/>
                <a:gd name="T29" fmla="*/ 5588 h 11187"/>
                <a:gd name="T30" fmla="*/ 1197 w 5759"/>
                <a:gd name="T31" fmla="*/ 6290 h 11187"/>
                <a:gd name="T32" fmla="*/ 974 w 5759"/>
                <a:gd name="T33" fmla="*/ 6936 h 11187"/>
                <a:gd name="T34" fmla="*/ 720 w 5759"/>
                <a:gd name="T35" fmla="*/ 6995 h 11187"/>
                <a:gd name="T36" fmla="*/ 506 w 5759"/>
                <a:gd name="T37" fmla="*/ 7403 h 11187"/>
                <a:gd name="T38" fmla="*/ 404 w 5759"/>
                <a:gd name="T39" fmla="*/ 8372 h 11187"/>
                <a:gd name="T40" fmla="*/ 333 w 5759"/>
                <a:gd name="T41" fmla="*/ 9251 h 11187"/>
                <a:gd name="T42" fmla="*/ 191 w 5759"/>
                <a:gd name="T43" fmla="*/ 10570 h 11187"/>
                <a:gd name="T44" fmla="*/ 0 w 5759"/>
                <a:gd name="T45" fmla="*/ 11187 h 11187"/>
                <a:gd name="T46" fmla="*/ 0 w 5759"/>
                <a:gd name="T47" fmla="*/ 10952 h 11187"/>
                <a:gd name="T48" fmla="*/ 0 w 5759"/>
                <a:gd name="T49" fmla="*/ 10689 h 11187"/>
                <a:gd name="T50" fmla="*/ 0 w 5759"/>
                <a:gd name="T51" fmla="*/ 10218 h 11187"/>
                <a:gd name="T52" fmla="*/ 0 w 5759"/>
                <a:gd name="T53" fmla="*/ 9604 h 11187"/>
                <a:gd name="T54" fmla="*/ 0 w 5759"/>
                <a:gd name="T55" fmla="*/ 9106 h 11187"/>
                <a:gd name="T56" fmla="*/ 0 w 5759"/>
                <a:gd name="T57" fmla="*/ 8489 h 11187"/>
                <a:gd name="T58" fmla="*/ 0 w 5759"/>
                <a:gd name="T59" fmla="*/ 7699 h 11187"/>
                <a:gd name="T60" fmla="*/ 0 w 5759"/>
                <a:gd name="T61" fmla="*/ 6523 h 11187"/>
                <a:gd name="T62" fmla="*/ 0 w 5759"/>
                <a:gd name="T63" fmla="*/ 5353 h 11187"/>
                <a:gd name="T64" fmla="*/ 0 w 5759"/>
                <a:gd name="T65" fmla="*/ 2627 h 11187"/>
                <a:gd name="T66" fmla="*/ 0 w 5759"/>
                <a:gd name="T67" fmla="*/ 2071 h 11187"/>
                <a:gd name="T68" fmla="*/ 0 w 5759"/>
                <a:gd name="T69" fmla="*/ 1658 h 11187"/>
                <a:gd name="T70" fmla="*/ 0 w 5759"/>
                <a:gd name="T71" fmla="*/ 1221 h 11187"/>
                <a:gd name="T72" fmla="*/ 0 w 5759"/>
                <a:gd name="T73" fmla="*/ 840 h 11187"/>
                <a:gd name="T74" fmla="*/ 0 w 5759"/>
                <a:gd name="T75" fmla="*/ 458 h 11187"/>
                <a:gd name="T76" fmla="*/ 0 w 5759"/>
                <a:gd name="T77" fmla="*/ 222 h 11187"/>
                <a:gd name="T78" fmla="*/ 0 w 5759"/>
                <a:gd name="T79" fmla="*/ 0 h 11187"/>
                <a:gd name="T80" fmla="*/ 130 w 5759"/>
                <a:gd name="T81" fmla="*/ 0 h 11187"/>
                <a:gd name="T82" fmla="*/ 302 w 5759"/>
                <a:gd name="T83" fmla="*/ 0 h 11187"/>
                <a:gd name="T84" fmla="*/ 485 w 5759"/>
                <a:gd name="T85" fmla="*/ 0 h 11187"/>
                <a:gd name="T86" fmla="*/ 699 w 5759"/>
                <a:gd name="T87" fmla="*/ 0 h 11187"/>
                <a:gd name="T88" fmla="*/ 953 w 5759"/>
                <a:gd name="T89" fmla="*/ 0 h 11187"/>
                <a:gd name="T90" fmla="*/ 1359 w 5759"/>
                <a:gd name="T91" fmla="*/ 0 h 11187"/>
                <a:gd name="T92" fmla="*/ 1634 w 5759"/>
                <a:gd name="T93" fmla="*/ 0 h 11187"/>
                <a:gd name="T94" fmla="*/ 1969 w 5759"/>
                <a:gd name="T95" fmla="*/ 0 h 11187"/>
                <a:gd name="T96" fmla="*/ 2386 w 5759"/>
                <a:gd name="T97" fmla="*/ 0 h 11187"/>
                <a:gd name="T98" fmla="*/ 2721 w 5759"/>
                <a:gd name="T99" fmla="*/ 0 h 11187"/>
                <a:gd name="T100" fmla="*/ 3137 w 5759"/>
                <a:gd name="T101" fmla="*/ 0 h 11187"/>
                <a:gd name="T102" fmla="*/ 3595 w 5759"/>
                <a:gd name="T103" fmla="*/ 0 h 11187"/>
                <a:gd name="T104" fmla="*/ 4001 w 5759"/>
                <a:gd name="T105" fmla="*/ 0 h 11187"/>
                <a:gd name="T106" fmla="*/ 4408 w 5759"/>
                <a:gd name="T107" fmla="*/ 0 h 11187"/>
                <a:gd name="T108" fmla="*/ 4764 w 5759"/>
                <a:gd name="T109" fmla="*/ 0 h 11187"/>
                <a:gd name="T110" fmla="*/ 5099 w 5759"/>
                <a:gd name="T111" fmla="*/ 0 h 11187"/>
                <a:gd name="T112" fmla="*/ 5383 w 5759"/>
                <a:gd name="T113" fmla="*/ 0 h 11187"/>
                <a:gd name="T114" fmla="*/ 5617 w 5759"/>
                <a:gd name="T115" fmla="*/ 0 h 11187"/>
                <a:gd name="T116" fmla="*/ 5752 w 5759"/>
                <a:gd name="T117" fmla="*/ 0 h 1118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759"/>
                <a:gd name="T178" fmla="*/ 0 h 11187"/>
                <a:gd name="T179" fmla="*/ 5759 w 5759"/>
                <a:gd name="T180" fmla="*/ 11187 h 1118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759" h="11187">
                  <a:moveTo>
                    <a:pt x="5752" y="0"/>
                  </a:moveTo>
                  <a:lnTo>
                    <a:pt x="5759" y="135"/>
                  </a:lnTo>
                  <a:lnTo>
                    <a:pt x="5749" y="222"/>
                  </a:lnTo>
                  <a:lnTo>
                    <a:pt x="5638" y="840"/>
                  </a:lnTo>
                  <a:lnTo>
                    <a:pt x="5607" y="898"/>
                  </a:lnTo>
                  <a:lnTo>
                    <a:pt x="5587" y="985"/>
                  </a:lnTo>
                  <a:lnTo>
                    <a:pt x="5556" y="1046"/>
                  </a:lnTo>
                  <a:lnTo>
                    <a:pt x="5535" y="1131"/>
                  </a:lnTo>
                  <a:lnTo>
                    <a:pt x="5505" y="1192"/>
                  </a:lnTo>
                  <a:lnTo>
                    <a:pt x="5465" y="1277"/>
                  </a:lnTo>
                  <a:lnTo>
                    <a:pt x="5434" y="1308"/>
                  </a:lnTo>
                  <a:lnTo>
                    <a:pt x="5404" y="1367"/>
                  </a:lnTo>
                  <a:lnTo>
                    <a:pt x="5373" y="1428"/>
                  </a:lnTo>
                  <a:lnTo>
                    <a:pt x="5343" y="1483"/>
                  </a:lnTo>
                  <a:lnTo>
                    <a:pt x="5302" y="1544"/>
                  </a:lnTo>
                  <a:lnTo>
                    <a:pt x="5262" y="1602"/>
                  </a:lnTo>
                  <a:lnTo>
                    <a:pt x="5231" y="1658"/>
                  </a:lnTo>
                  <a:lnTo>
                    <a:pt x="5201" y="1690"/>
                  </a:lnTo>
                  <a:lnTo>
                    <a:pt x="5170" y="1719"/>
                  </a:lnTo>
                  <a:lnTo>
                    <a:pt x="5140" y="1748"/>
                  </a:lnTo>
                  <a:lnTo>
                    <a:pt x="5109" y="1777"/>
                  </a:lnTo>
                  <a:lnTo>
                    <a:pt x="5079" y="1806"/>
                  </a:lnTo>
                  <a:lnTo>
                    <a:pt x="5037" y="1806"/>
                  </a:lnTo>
                  <a:lnTo>
                    <a:pt x="5007" y="1806"/>
                  </a:lnTo>
                  <a:lnTo>
                    <a:pt x="4976" y="1806"/>
                  </a:lnTo>
                  <a:lnTo>
                    <a:pt x="4936" y="1777"/>
                  </a:lnTo>
                  <a:lnTo>
                    <a:pt x="4896" y="1777"/>
                  </a:lnTo>
                  <a:lnTo>
                    <a:pt x="4865" y="1777"/>
                  </a:lnTo>
                  <a:lnTo>
                    <a:pt x="4835" y="1777"/>
                  </a:lnTo>
                  <a:lnTo>
                    <a:pt x="4804" y="1748"/>
                  </a:lnTo>
                  <a:lnTo>
                    <a:pt x="4764" y="1748"/>
                  </a:lnTo>
                  <a:lnTo>
                    <a:pt x="4733" y="1748"/>
                  </a:lnTo>
                  <a:lnTo>
                    <a:pt x="4692" y="1748"/>
                  </a:lnTo>
                  <a:lnTo>
                    <a:pt x="4662" y="1748"/>
                  </a:lnTo>
                  <a:lnTo>
                    <a:pt x="4631" y="1748"/>
                  </a:lnTo>
                  <a:lnTo>
                    <a:pt x="4601" y="1748"/>
                  </a:lnTo>
                  <a:lnTo>
                    <a:pt x="4570" y="1777"/>
                  </a:lnTo>
                  <a:lnTo>
                    <a:pt x="4540" y="1777"/>
                  </a:lnTo>
                  <a:lnTo>
                    <a:pt x="4499" y="1777"/>
                  </a:lnTo>
                  <a:lnTo>
                    <a:pt x="4469" y="1777"/>
                  </a:lnTo>
                  <a:lnTo>
                    <a:pt x="4347" y="1777"/>
                  </a:lnTo>
                  <a:lnTo>
                    <a:pt x="4286" y="1806"/>
                  </a:lnTo>
                  <a:lnTo>
                    <a:pt x="4225" y="1835"/>
                  </a:lnTo>
                  <a:lnTo>
                    <a:pt x="4194" y="1835"/>
                  </a:lnTo>
                  <a:lnTo>
                    <a:pt x="4144" y="1835"/>
                  </a:lnTo>
                  <a:lnTo>
                    <a:pt x="4114" y="1865"/>
                  </a:lnTo>
                  <a:lnTo>
                    <a:pt x="4083" y="1865"/>
                  </a:lnTo>
                  <a:lnTo>
                    <a:pt x="4053" y="1865"/>
                  </a:lnTo>
                  <a:lnTo>
                    <a:pt x="4022" y="1865"/>
                  </a:lnTo>
                  <a:lnTo>
                    <a:pt x="3991" y="1894"/>
                  </a:lnTo>
                  <a:lnTo>
                    <a:pt x="3961" y="1894"/>
                  </a:lnTo>
                  <a:lnTo>
                    <a:pt x="3910" y="1925"/>
                  </a:lnTo>
                  <a:lnTo>
                    <a:pt x="3788" y="1955"/>
                  </a:lnTo>
                  <a:lnTo>
                    <a:pt x="3757" y="1981"/>
                  </a:lnTo>
                  <a:lnTo>
                    <a:pt x="3727" y="1981"/>
                  </a:lnTo>
                  <a:lnTo>
                    <a:pt x="3696" y="2010"/>
                  </a:lnTo>
                  <a:lnTo>
                    <a:pt x="3666" y="2039"/>
                  </a:lnTo>
                  <a:lnTo>
                    <a:pt x="3605" y="2100"/>
                  </a:lnTo>
                  <a:lnTo>
                    <a:pt x="3555" y="2156"/>
                  </a:lnTo>
                  <a:lnTo>
                    <a:pt x="3513" y="2217"/>
                  </a:lnTo>
                  <a:lnTo>
                    <a:pt x="3473" y="2275"/>
                  </a:lnTo>
                  <a:lnTo>
                    <a:pt x="3442" y="2333"/>
                  </a:lnTo>
                  <a:lnTo>
                    <a:pt x="3412" y="2362"/>
                  </a:lnTo>
                  <a:lnTo>
                    <a:pt x="3381" y="2453"/>
                  </a:lnTo>
                  <a:lnTo>
                    <a:pt x="3351" y="2508"/>
                  </a:lnTo>
                  <a:lnTo>
                    <a:pt x="3320" y="2598"/>
                  </a:lnTo>
                  <a:lnTo>
                    <a:pt x="3290" y="2686"/>
                  </a:lnTo>
                  <a:lnTo>
                    <a:pt x="3259" y="2744"/>
                  </a:lnTo>
                  <a:lnTo>
                    <a:pt x="3240" y="2834"/>
                  </a:lnTo>
                  <a:lnTo>
                    <a:pt x="3209" y="2890"/>
                  </a:lnTo>
                  <a:lnTo>
                    <a:pt x="3189" y="2980"/>
                  </a:lnTo>
                  <a:lnTo>
                    <a:pt x="3158" y="3035"/>
                  </a:lnTo>
                  <a:lnTo>
                    <a:pt x="3137" y="3125"/>
                  </a:lnTo>
                  <a:lnTo>
                    <a:pt x="3118" y="3213"/>
                  </a:lnTo>
                  <a:lnTo>
                    <a:pt x="3087" y="3271"/>
                  </a:lnTo>
                  <a:lnTo>
                    <a:pt x="3067" y="3361"/>
                  </a:lnTo>
                  <a:lnTo>
                    <a:pt x="3036" y="3448"/>
                  </a:lnTo>
                  <a:lnTo>
                    <a:pt x="3006" y="3507"/>
                  </a:lnTo>
                  <a:lnTo>
                    <a:pt x="2975" y="3594"/>
                  </a:lnTo>
                  <a:lnTo>
                    <a:pt x="2935" y="3684"/>
                  </a:lnTo>
                  <a:lnTo>
                    <a:pt x="2874" y="3801"/>
                  </a:lnTo>
                  <a:lnTo>
                    <a:pt x="2832" y="3888"/>
                  </a:lnTo>
                  <a:lnTo>
                    <a:pt x="2782" y="3975"/>
                  </a:lnTo>
                  <a:lnTo>
                    <a:pt x="2731" y="4034"/>
                  </a:lnTo>
                  <a:lnTo>
                    <a:pt x="2681" y="4121"/>
                  </a:lnTo>
                  <a:lnTo>
                    <a:pt x="2639" y="4211"/>
                  </a:lnTo>
                  <a:lnTo>
                    <a:pt x="2589" y="4267"/>
                  </a:lnTo>
                  <a:lnTo>
                    <a:pt x="2538" y="4357"/>
                  </a:lnTo>
                  <a:lnTo>
                    <a:pt x="2508" y="4386"/>
                  </a:lnTo>
                  <a:lnTo>
                    <a:pt x="2467" y="4415"/>
                  </a:lnTo>
                  <a:lnTo>
                    <a:pt x="2406" y="4473"/>
                  </a:lnTo>
                  <a:lnTo>
                    <a:pt x="2355" y="4502"/>
                  </a:lnTo>
                  <a:lnTo>
                    <a:pt x="2294" y="4502"/>
                  </a:lnTo>
                  <a:lnTo>
                    <a:pt x="2254" y="4532"/>
                  </a:lnTo>
                  <a:lnTo>
                    <a:pt x="2213" y="4532"/>
                  </a:lnTo>
                  <a:lnTo>
                    <a:pt x="2162" y="4532"/>
                  </a:lnTo>
                  <a:lnTo>
                    <a:pt x="2132" y="4532"/>
                  </a:lnTo>
                  <a:lnTo>
                    <a:pt x="2081" y="4502"/>
                  </a:lnTo>
                  <a:lnTo>
                    <a:pt x="2040" y="4502"/>
                  </a:lnTo>
                  <a:lnTo>
                    <a:pt x="2000" y="4473"/>
                  </a:lnTo>
                  <a:lnTo>
                    <a:pt x="1949" y="4444"/>
                  </a:lnTo>
                  <a:lnTo>
                    <a:pt x="1908" y="4444"/>
                  </a:lnTo>
                  <a:lnTo>
                    <a:pt x="1857" y="4444"/>
                  </a:lnTo>
                  <a:lnTo>
                    <a:pt x="1817" y="4444"/>
                  </a:lnTo>
                  <a:lnTo>
                    <a:pt x="1766" y="4444"/>
                  </a:lnTo>
                  <a:lnTo>
                    <a:pt x="1735" y="4444"/>
                  </a:lnTo>
                  <a:lnTo>
                    <a:pt x="1705" y="4473"/>
                  </a:lnTo>
                  <a:lnTo>
                    <a:pt x="1654" y="4502"/>
                  </a:lnTo>
                  <a:lnTo>
                    <a:pt x="1603" y="4563"/>
                  </a:lnTo>
                  <a:lnTo>
                    <a:pt x="1563" y="4619"/>
                  </a:lnTo>
                  <a:lnTo>
                    <a:pt x="1532" y="4648"/>
                  </a:lnTo>
                  <a:lnTo>
                    <a:pt x="1502" y="4709"/>
                  </a:lnTo>
                  <a:lnTo>
                    <a:pt x="1471" y="4794"/>
                  </a:lnTo>
                  <a:lnTo>
                    <a:pt x="1451" y="4913"/>
                  </a:lnTo>
                  <a:lnTo>
                    <a:pt x="1420" y="5030"/>
                  </a:lnTo>
                  <a:lnTo>
                    <a:pt x="1390" y="5175"/>
                  </a:lnTo>
                  <a:lnTo>
                    <a:pt x="1369" y="5265"/>
                  </a:lnTo>
                  <a:lnTo>
                    <a:pt x="1349" y="5382"/>
                  </a:lnTo>
                  <a:lnTo>
                    <a:pt x="1329" y="5472"/>
                  </a:lnTo>
                  <a:lnTo>
                    <a:pt x="1309" y="5588"/>
                  </a:lnTo>
                  <a:lnTo>
                    <a:pt x="1298" y="5673"/>
                  </a:lnTo>
                  <a:lnTo>
                    <a:pt x="1288" y="5763"/>
                  </a:lnTo>
                  <a:lnTo>
                    <a:pt x="1279" y="5851"/>
                  </a:lnTo>
                  <a:lnTo>
                    <a:pt x="1268" y="5941"/>
                  </a:lnTo>
                  <a:lnTo>
                    <a:pt x="1248" y="6025"/>
                  </a:lnTo>
                  <a:lnTo>
                    <a:pt x="1227" y="6115"/>
                  </a:lnTo>
                  <a:lnTo>
                    <a:pt x="1207" y="6203"/>
                  </a:lnTo>
                  <a:lnTo>
                    <a:pt x="1197" y="6290"/>
                  </a:lnTo>
                  <a:lnTo>
                    <a:pt x="1176" y="6378"/>
                  </a:lnTo>
                  <a:lnTo>
                    <a:pt x="1166" y="6468"/>
                  </a:lnTo>
                  <a:lnTo>
                    <a:pt x="1136" y="6552"/>
                  </a:lnTo>
                  <a:lnTo>
                    <a:pt x="1115" y="6642"/>
                  </a:lnTo>
                  <a:lnTo>
                    <a:pt x="1096" y="6730"/>
                  </a:lnTo>
                  <a:lnTo>
                    <a:pt x="1065" y="6788"/>
                  </a:lnTo>
                  <a:lnTo>
                    <a:pt x="1024" y="6876"/>
                  </a:lnTo>
                  <a:lnTo>
                    <a:pt x="974" y="6936"/>
                  </a:lnTo>
                  <a:lnTo>
                    <a:pt x="943" y="6995"/>
                  </a:lnTo>
                  <a:lnTo>
                    <a:pt x="913" y="7024"/>
                  </a:lnTo>
                  <a:lnTo>
                    <a:pt x="882" y="7024"/>
                  </a:lnTo>
                  <a:lnTo>
                    <a:pt x="842" y="7024"/>
                  </a:lnTo>
                  <a:lnTo>
                    <a:pt x="811" y="7024"/>
                  </a:lnTo>
                  <a:lnTo>
                    <a:pt x="781" y="6995"/>
                  </a:lnTo>
                  <a:lnTo>
                    <a:pt x="750" y="6995"/>
                  </a:lnTo>
                  <a:lnTo>
                    <a:pt x="720" y="6995"/>
                  </a:lnTo>
                  <a:lnTo>
                    <a:pt x="689" y="7024"/>
                  </a:lnTo>
                  <a:lnTo>
                    <a:pt x="659" y="7024"/>
                  </a:lnTo>
                  <a:lnTo>
                    <a:pt x="628" y="7050"/>
                  </a:lnTo>
                  <a:lnTo>
                    <a:pt x="598" y="7082"/>
                  </a:lnTo>
                  <a:lnTo>
                    <a:pt x="567" y="7111"/>
                  </a:lnTo>
                  <a:lnTo>
                    <a:pt x="546" y="7201"/>
                  </a:lnTo>
                  <a:lnTo>
                    <a:pt x="516" y="7318"/>
                  </a:lnTo>
                  <a:lnTo>
                    <a:pt x="506" y="7403"/>
                  </a:lnTo>
                  <a:lnTo>
                    <a:pt x="485" y="7580"/>
                  </a:lnTo>
                  <a:lnTo>
                    <a:pt x="465" y="7699"/>
                  </a:lnTo>
                  <a:lnTo>
                    <a:pt x="455" y="7784"/>
                  </a:lnTo>
                  <a:lnTo>
                    <a:pt x="445" y="7874"/>
                  </a:lnTo>
                  <a:lnTo>
                    <a:pt x="445" y="7961"/>
                  </a:lnTo>
                  <a:lnTo>
                    <a:pt x="424" y="8107"/>
                  </a:lnTo>
                  <a:lnTo>
                    <a:pt x="415" y="8197"/>
                  </a:lnTo>
                  <a:lnTo>
                    <a:pt x="404" y="8372"/>
                  </a:lnTo>
                  <a:lnTo>
                    <a:pt x="384" y="8547"/>
                  </a:lnTo>
                  <a:lnTo>
                    <a:pt x="384" y="8634"/>
                  </a:lnTo>
                  <a:lnTo>
                    <a:pt x="373" y="8753"/>
                  </a:lnTo>
                  <a:lnTo>
                    <a:pt x="363" y="8899"/>
                  </a:lnTo>
                  <a:lnTo>
                    <a:pt x="354" y="8986"/>
                  </a:lnTo>
                  <a:lnTo>
                    <a:pt x="344" y="9076"/>
                  </a:lnTo>
                  <a:lnTo>
                    <a:pt x="344" y="9161"/>
                  </a:lnTo>
                  <a:lnTo>
                    <a:pt x="333" y="9251"/>
                  </a:lnTo>
                  <a:lnTo>
                    <a:pt x="323" y="9368"/>
                  </a:lnTo>
                  <a:lnTo>
                    <a:pt x="313" y="9458"/>
                  </a:lnTo>
                  <a:lnTo>
                    <a:pt x="302" y="9574"/>
                  </a:lnTo>
                  <a:lnTo>
                    <a:pt x="283" y="9749"/>
                  </a:lnTo>
                  <a:lnTo>
                    <a:pt x="262" y="10101"/>
                  </a:lnTo>
                  <a:lnTo>
                    <a:pt x="241" y="10247"/>
                  </a:lnTo>
                  <a:lnTo>
                    <a:pt x="211" y="10422"/>
                  </a:lnTo>
                  <a:lnTo>
                    <a:pt x="191" y="10570"/>
                  </a:lnTo>
                  <a:lnTo>
                    <a:pt x="171" y="10719"/>
                  </a:lnTo>
                  <a:lnTo>
                    <a:pt x="140" y="10835"/>
                  </a:lnTo>
                  <a:lnTo>
                    <a:pt x="110" y="10920"/>
                  </a:lnTo>
                  <a:lnTo>
                    <a:pt x="79" y="11010"/>
                  </a:lnTo>
                  <a:lnTo>
                    <a:pt x="49" y="11071"/>
                  </a:lnTo>
                  <a:lnTo>
                    <a:pt x="18" y="11126"/>
                  </a:lnTo>
                  <a:lnTo>
                    <a:pt x="0" y="11156"/>
                  </a:lnTo>
                  <a:lnTo>
                    <a:pt x="0" y="11187"/>
                  </a:lnTo>
                  <a:lnTo>
                    <a:pt x="0" y="11156"/>
                  </a:lnTo>
                  <a:lnTo>
                    <a:pt x="0" y="11126"/>
                  </a:lnTo>
                  <a:lnTo>
                    <a:pt x="0" y="11097"/>
                  </a:lnTo>
                  <a:lnTo>
                    <a:pt x="0" y="11071"/>
                  </a:lnTo>
                  <a:lnTo>
                    <a:pt x="0" y="11039"/>
                  </a:lnTo>
                  <a:lnTo>
                    <a:pt x="0" y="11010"/>
                  </a:lnTo>
                  <a:lnTo>
                    <a:pt x="0" y="10981"/>
                  </a:lnTo>
                  <a:lnTo>
                    <a:pt x="0" y="10952"/>
                  </a:lnTo>
                  <a:lnTo>
                    <a:pt x="0" y="10920"/>
                  </a:lnTo>
                  <a:lnTo>
                    <a:pt x="0" y="10893"/>
                  </a:lnTo>
                  <a:lnTo>
                    <a:pt x="0" y="10864"/>
                  </a:lnTo>
                  <a:lnTo>
                    <a:pt x="0" y="10835"/>
                  </a:lnTo>
                  <a:lnTo>
                    <a:pt x="0" y="10803"/>
                  </a:lnTo>
                  <a:lnTo>
                    <a:pt x="0" y="10745"/>
                  </a:lnTo>
                  <a:lnTo>
                    <a:pt x="0" y="10719"/>
                  </a:lnTo>
                  <a:lnTo>
                    <a:pt x="0" y="10689"/>
                  </a:lnTo>
                  <a:lnTo>
                    <a:pt x="0" y="10629"/>
                  </a:lnTo>
                  <a:lnTo>
                    <a:pt x="0" y="10599"/>
                  </a:lnTo>
                  <a:lnTo>
                    <a:pt x="0" y="10541"/>
                  </a:lnTo>
                  <a:lnTo>
                    <a:pt x="0" y="10512"/>
                  </a:lnTo>
                  <a:lnTo>
                    <a:pt x="0" y="10422"/>
                  </a:lnTo>
                  <a:lnTo>
                    <a:pt x="0" y="10393"/>
                  </a:lnTo>
                  <a:lnTo>
                    <a:pt x="0" y="10276"/>
                  </a:lnTo>
                  <a:lnTo>
                    <a:pt x="0" y="10218"/>
                  </a:lnTo>
                  <a:lnTo>
                    <a:pt x="0" y="10131"/>
                  </a:lnTo>
                  <a:lnTo>
                    <a:pt x="0" y="10041"/>
                  </a:lnTo>
                  <a:lnTo>
                    <a:pt x="0" y="9956"/>
                  </a:lnTo>
                  <a:lnTo>
                    <a:pt x="0" y="9895"/>
                  </a:lnTo>
                  <a:lnTo>
                    <a:pt x="0" y="9778"/>
                  </a:lnTo>
                  <a:lnTo>
                    <a:pt x="0" y="9720"/>
                  </a:lnTo>
                  <a:lnTo>
                    <a:pt x="0" y="9662"/>
                  </a:lnTo>
                  <a:lnTo>
                    <a:pt x="0" y="9604"/>
                  </a:lnTo>
                  <a:lnTo>
                    <a:pt x="0" y="9543"/>
                  </a:lnTo>
                  <a:lnTo>
                    <a:pt x="0" y="9458"/>
                  </a:lnTo>
                  <a:lnTo>
                    <a:pt x="0" y="9426"/>
                  </a:lnTo>
                  <a:lnTo>
                    <a:pt x="0" y="9339"/>
                  </a:lnTo>
                  <a:lnTo>
                    <a:pt x="0" y="9312"/>
                  </a:lnTo>
                  <a:lnTo>
                    <a:pt x="0" y="9222"/>
                  </a:lnTo>
                  <a:lnTo>
                    <a:pt x="0" y="9193"/>
                  </a:lnTo>
                  <a:lnTo>
                    <a:pt x="0" y="9106"/>
                  </a:lnTo>
                  <a:lnTo>
                    <a:pt x="0" y="9045"/>
                  </a:lnTo>
                  <a:lnTo>
                    <a:pt x="0" y="8986"/>
                  </a:lnTo>
                  <a:lnTo>
                    <a:pt x="0" y="8928"/>
                  </a:lnTo>
                  <a:lnTo>
                    <a:pt x="0" y="8841"/>
                  </a:lnTo>
                  <a:lnTo>
                    <a:pt x="0" y="8753"/>
                  </a:lnTo>
                  <a:lnTo>
                    <a:pt x="0" y="8663"/>
                  </a:lnTo>
                  <a:lnTo>
                    <a:pt x="0" y="8579"/>
                  </a:lnTo>
                  <a:lnTo>
                    <a:pt x="0" y="8489"/>
                  </a:lnTo>
                  <a:lnTo>
                    <a:pt x="0" y="8433"/>
                  </a:lnTo>
                  <a:lnTo>
                    <a:pt x="0" y="8314"/>
                  </a:lnTo>
                  <a:lnTo>
                    <a:pt x="0" y="8226"/>
                  </a:lnTo>
                  <a:lnTo>
                    <a:pt x="0" y="8107"/>
                  </a:lnTo>
                  <a:lnTo>
                    <a:pt x="0" y="8020"/>
                  </a:lnTo>
                  <a:lnTo>
                    <a:pt x="0" y="7903"/>
                  </a:lnTo>
                  <a:lnTo>
                    <a:pt x="0" y="7816"/>
                  </a:lnTo>
                  <a:lnTo>
                    <a:pt x="0" y="7699"/>
                  </a:lnTo>
                  <a:lnTo>
                    <a:pt x="0" y="7609"/>
                  </a:lnTo>
                  <a:lnTo>
                    <a:pt x="0" y="7493"/>
                  </a:lnTo>
                  <a:lnTo>
                    <a:pt x="0" y="7403"/>
                  </a:lnTo>
                  <a:lnTo>
                    <a:pt x="0" y="7111"/>
                  </a:lnTo>
                  <a:lnTo>
                    <a:pt x="0" y="7024"/>
                  </a:lnTo>
                  <a:lnTo>
                    <a:pt x="0" y="6730"/>
                  </a:lnTo>
                  <a:lnTo>
                    <a:pt x="0" y="6642"/>
                  </a:lnTo>
                  <a:lnTo>
                    <a:pt x="0" y="6523"/>
                  </a:lnTo>
                  <a:lnTo>
                    <a:pt x="0" y="6439"/>
                  </a:lnTo>
                  <a:lnTo>
                    <a:pt x="0" y="6145"/>
                  </a:lnTo>
                  <a:lnTo>
                    <a:pt x="0" y="6057"/>
                  </a:lnTo>
                  <a:lnTo>
                    <a:pt x="0" y="5941"/>
                  </a:lnTo>
                  <a:lnTo>
                    <a:pt x="0" y="5851"/>
                  </a:lnTo>
                  <a:lnTo>
                    <a:pt x="0" y="5559"/>
                  </a:lnTo>
                  <a:lnTo>
                    <a:pt x="0" y="5472"/>
                  </a:lnTo>
                  <a:lnTo>
                    <a:pt x="0" y="5353"/>
                  </a:lnTo>
                  <a:lnTo>
                    <a:pt x="0" y="5265"/>
                  </a:lnTo>
                  <a:lnTo>
                    <a:pt x="0" y="3067"/>
                  </a:lnTo>
                  <a:lnTo>
                    <a:pt x="0" y="2980"/>
                  </a:lnTo>
                  <a:lnTo>
                    <a:pt x="0" y="2919"/>
                  </a:lnTo>
                  <a:lnTo>
                    <a:pt x="0" y="2834"/>
                  </a:lnTo>
                  <a:lnTo>
                    <a:pt x="0" y="2773"/>
                  </a:lnTo>
                  <a:lnTo>
                    <a:pt x="0" y="2686"/>
                  </a:lnTo>
                  <a:lnTo>
                    <a:pt x="0" y="2627"/>
                  </a:lnTo>
                  <a:lnTo>
                    <a:pt x="0" y="2537"/>
                  </a:lnTo>
                  <a:lnTo>
                    <a:pt x="0" y="2482"/>
                  </a:lnTo>
                  <a:lnTo>
                    <a:pt x="0" y="2392"/>
                  </a:lnTo>
                  <a:lnTo>
                    <a:pt x="0" y="2362"/>
                  </a:lnTo>
                  <a:lnTo>
                    <a:pt x="0" y="2275"/>
                  </a:lnTo>
                  <a:lnTo>
                    <a:pt x="0" y="2217"/>
                  </a:lnTo>
                  <a:lnTo>
                    <a:pt x="0" y="2129"/>
                  </a:lnTo>
                  <a:lnTo>
                    <a:pt x="0" y="2071"/>
                  </a:lnTo>
                  <a:lnTo>
                    <a:pt x="0" y="1981"/>
                  </a:lnTo>
                  <a:lnTo>
                    <a:pt x="0" y="1925"/>
                  </a:lnTo>
                  <a:lnTo>
                    <a:pt x="0" y="1865"/>
                  </a:lnTo>
                  <a:lnTo>
                    <a:pt x="0" y="1835"/>
                  </a:lnTo>
                  <a:lnTo>
                    <a:pt x="0" y="1777"/>
                  </a:lnTo>
                  <a:lnTo>
                    <a:pt x="0" y="1748"/>
                  </a:lnTo>
                  <a:lnTo>
                    <a:pt x="0" y="1690"/>
                  </a:lnTo>
                  <a:lnTo>
                    <a:pt x="0" y="1658"/>
                  </a:lnTo>
                  <a:lnTo>
                    <a:pt x="0" y="1602"/>
                  </a:lnTo>
                  <a:lnTo>
                    <a:pt x="0" y="1573"/>
                  </a:lnTo>
                  <a:lnTo>
                    <a:pt x="0" y="1483"/>
                  </a:lnTo>
                  <a:lnTo>
                    <a:pt x="0" y="1454"/>
                  </a:lnTo>
                  <a:lnTo>
                    <a:pt x="0" y="1367"/>
                  </a:lnTo>
                  <a:lnTo>
                    <a:pt x="0" y="1338"/>
                  </a:lnTo>
                  <a:lnTo>
                    <a:pt x="0" y="1250"/>
                  </a:lnTo>
                  <a:lnTo>
                    <a:pt x="0" y="1221"/>
                  </a:lnTo>
                  <a:lnTo>
                    <a:pt x="0" y="1131"/>
                  </a:lnTo>
                  <a:lnTo>
                    <a:pt x="0" y="1102"/>
                  </a:lnTo>
                  <a:lnTo>
                    <a:pt x="0" y="1046"/>
                  </a:lnTo>
                  <a:lnTo>
                    <a:pt x="0" y="1014"/>
                  </a:lnTo>
                  <a:lnTo>
                    <a:pt x="0" y="956"/>
                  </a:lnTo>
                  <a:lnTo>
                    <a:pt x="0" y="927"/>
                  </a:lnTo>
                  <a:lnTo>
                    <a:pt x="0" y="869"/>
                  </a:lnTo>
                  <a:lnTo>
                    <a:pt x="0" y="840"/>
                  </a:lnTo>
                  <a:lnTo>
                    <a:pt x="0" y="779"/>
                  </a:lnTo>
                  <a:lnTo>
                    <a:pt x="0" y="723"/>
                  </a:lnTo>
                  <a:lnTo>
                    <a:pt x="0" y="694"/>
                  </a:lnTo>
                  <a:lnTo>
                    <a:pt x="0" y="633"/>
                  </a:lnTo>
                  <a:lnTo>
                    <a:pt x="0" y="604"/>
                  </a:lnTo>
                  <a:lnTo>
                    <a:pt x="0" y="548"/>
                  </a:lnTo>
                  <a:lnTo>
                    <a:pt x="0" y="516"/>
                  </a:lnTo>
                  <a:lnTo>
                    <a:pt x="0" y="458"/>
                  </a:lnTo>
                  <a:lnTo>
                    <a:pt x="0" y="429"/>
                  </a:lnTo>
                  <a:lnTo>
                    <a:pt x="0" y="397"/>
                  </a:lnTo>
                  <a:lnTo>
                    <a:pt x="0" y="371"/>
                  </a:lnTo>
                  <a:lnTo>
                    <a:pt x="0" y="342"/>
                  </a:lnTo>
                  <a:lnTo>
                    <a:pt x="0" y="313"/>
                  </a:lnTo>
                  <a:lnTo>
                    <a:pt x="0" y="281"/>
                  </a:lnTo>
                  <a:lnTo>
                    <a:pt x="0" y="252"/>
                  </a:lnTo>
                  <a:lnTo>
                    <a:pt x="0" y="222"/>
                  </a:lnTo>
                  <a:lnTo>
                    <a:pt x="0" y="196"/>
                  </a:lnTo>
                  <a:lnTo>
                    <a:pt x="0" y="167"/>
                  </a:lnTo>
                  <a:lnTo>
                    <a:pt x="0" y="135"/>
                  </a:lnTo>
                  <a:lnTo>
                    <a:pt x="0" y="106"/>
                  </a:lnTo>
                  <a:lnTo>
                    <a:pt x="0" y="77"/>
                  </a:lnTo>
                  <a:lnTo>
                    <a:pt x="0" y="48"/>
                  </a:lnTo>
                  <a:lnTo>
                    <a:pt x="0" y="19"/>
                  </a:lnTo>
                  <a:lnTo>
                    <a:pt x="0" y="0"/>
                  </a:lnTo>
                  <a:lnTo>
                    <a:pt x="8" y="0"/>
                  </a:lnTo>
                  <a:lnTo>
                    <a:pt x="18" y="0"/>
                  </a:lnTo>
                  <a:lnTo>
                    <a:pt x="39" y="0"/>
                  </a:lnTo>
                  <a:lnTo>
                    <a:pt x="49" y="0"/>
                  </a:lnTo>
                  <a:lnTo>
                    <a:pt x="69" y="0"/>
                  </a:lnTo>
                  <a:lnTo>
                    <a:pt x="89" y="0"/>
                  </a:lnTo>
                  <a:lnTo>
                    <a:pt x="110" y="0"/>
                  </a:lnTo>
                  <a:lnTo>
                    <a:pt x="130" y="0"/>
                  </a:lnTo>
                  <a:lnTo>
                    <a:pt x="161" y="0"/>
                  </a:lnTo>
                  <a:lnTo>
                    <a:pt x="180" y="0"/>
                  </a:lnTo>
                  <a:lnTo>
                    <a:pt x="201" y="0"/>
                  </a:lnTo>
                  <a:lnTo>
                    <a:pt x="211" y="0"/>
                  </a:lnTo>
                  <a:lnTo>
                    <a:pt x="241" y="0"/>
                  </a:lnTo>
                  <a:lnTo>
                    <a:pt x="252" y="0"/>
                  </a:lnTo>
                  <a:lnTo>
                    <a:pt x="272" y="0"/>
                  </a:lnTo>
                  <a:lnTo>
                    <a:pt x="302" y="0"/>
                  </a:lnTo>
                  <a:lnTo>
                    <a:pt x="323" y="0"/>
                  </a:lnTo>
                  <a:lnTo>
                    <a:pt x="344" y="0"/>
                  </a:lnTo>
                  <a:lnTo>
                    <a:pt x="363" y="0"/>
                  </a:lnTo>
                  <a:lnTo>
                    <a:pt x="394" y="0"/>
                  </a:lnTo>
                  <a:lnTo>
                    <a:pt x="415" y="0"/>
                  </a:lnTo>
                  <a:lnTo>
                    <a:pt x="434" y="0"/>
                  </a:lnTo>
                  <a:lnTo>
                    <a:pt x="465" y="0"/>
                  </a:lnTo>
                  <a:lnTo>
                    <a:pt x="485" y="0"/>
                  </a:lnTo>
                  <a:lnTo>
                    <a:pt x="526" y="0"/>
                  </a:lnTo>
                  <a:lnTo>
                    <a:pt x="546" y="0"/>
                  </a:lnTo>
                  <a:lnTo>
                    <a:pt x="577" y="0"/>
                  </a:lnTo>
                  <a:lnTo>
                    <a:pt x="598" y="0"/>
                  </a:lnTo>
                  <a:lnTo>
                    <a:pt x="628" y="0"/>
                  </a:lnTo>
                  <a:lnTo>
                    <a:pt x="659" y="0"/>
                  </a:lnTo>
                  <a:lnTo>
                    <a:pt x="689" y="0"/>
                  </a:lnTo>
                  <a:lnTo>
                    <a:pt x="699" y="0"/>
                  </a:lnTo>
                  <a:lnTo>
                    <a:pt x="739" y="0"/>
                  </a:lnTo>
                  <a:lnTo>
                    <a:pt x="760" y="0"/>
                  </a:lnTo>
                  <a:lnTo>
                    <a:pt x="800" y="0"/>
                  </a:lnTo>
                  <a:lnTo>
                    <a:pt x="821" y="0"/>
                  </a:lnTo>
                  <a:lnTo>
                    <a:pt x="861" y="0"/>
                  </a:lnTo>
                  <a:lnTo>
                    <a:pt x="892" y="0"/>
                  </a:lnTo>
                  <a:lnTo>
                    <a:pt x="932" y="0"/>
                  </a:lnTo>
                  <a:lnTo>
                    <a:pt x="953" y="0"/>
                  </a:lnTo>
                  <a:lnTo>
                    <a:pt x="993" y="0"/>
                  </a:lnTo>
                  <a:lnTo>
                    <a:pt x="1024" y="0"/>
                  </a:lnTo>
                  <a:lnTo>
                    <a:pt x="1126" y="0"/>
                  </a:lnTo>
                  <a:lnTo>
                    <a:pt x="1136" y="0"/>
                  </a:lnTo>
                  <a:lnTo>
                    <a:pt x="1258" y="0"/>
                  </a:lnTo>
                  <a:lnTo>
                    <a:pt x="1288" y="0"/>
                  </a:lnTo>
                  <a:lnTo>
                    <a:pt x="1329" y="0"/>
                  </a:lnTo>
                  <a:lnTo>
                    <a:pt x="1359" y="0"/>
                  </a:lnTo>
                  <a:lnTo>
                    <a:pt x="1400" y="0"/>
                  </a:lnTo>
                  <a:lnTo>
                    <a:pt x="1430" y="0"/>
                  </a:lnTo>
                  <a:lnTo>
                    <a:pt x="1471" y="0"/>
                  </a:lnTo>
                  <a:lnTo>
                    <a:pt x="1502" y="0"/>
                  </a:lnTo>
                  <a:lnTo>
                    <a:pt x="1532" y="0"/>
                  </a:lnTo>
                  <a:lnTo>
                    <a:pt x="1563" y="0"/>
                  </a:lnTo>
                  <a:lnTo>
                    <a:pt x="1603" y="0"/>
                  </a:lnTo>
                  <a:lnTo>
                    <a:pt x="1634" y="0"/>
                  </a:lnTo>
                  <a:lnTo>
                    <a:pt x="1735" y="0"/>
                  </a:lnTo>
                  <a:lnTo>
                    <a:pt x="1756" y="0"/>
                  </a:lnTo>
                  <a:lnTo>
                    <a:pt x="1796" y="0"/>
                  </a:lnTo>
                  <a:lnTo>
                    <a:pt x="1827" y="0"/>
                  </a:lnTo>
                  <a:lnTo>
                    <a:pt x="1867" y="0"/>
                  </a:lnTo>
                  <a:lnTo>
                    <a:pt x="1897" y="0"/>
                  </a:lnTo>
                  <a:lnTo>
                    <a:pt x="1939" y="0"/>
                  </a:lnTo>
                  <a:lnTo>
                    <a:pt x="1969" y="0"/>
                  </a:lnTo>
                  <a:lnTo>
                    <a:pt x="2091" y="0"/>
                  </a:lnTo>
                  <a:lnTo>
                    <a:pt x="2122" y="0"/>
                  </a:lnTo>
                  <a:lnTo>
                    <a:pt x="2162" y="0"/>
                  </a:lnTo>
                  <a:lnTo>
                    <a:pt x="2193" y="0"/>
                  </a:lnTo>
                  <a:lnTo>
                    <a:pt x="2233" y="0"/>
                  </a:lnTo>
                  <a:lnTo>
                    <a:pt x="2254" y="0"/>
                  </a:lnTo>
                  <a:lnTo>
                    <a:pt x="2355" y="0"/>
                  </a:lnTo>
                  <a:lnTo>
                    <a:pt x="2386" y="0"/>
                  </a:lnTo>
                  <a:lnTo>
                    <a:pt x="2426" y="0"/>
                  </a:lnTo>
                  <a:lnTo>
                    <a:pt x="2456" y="0"/>
                  </a:lnTo>
                  <a:lnTo>
                    <a:pt x="2498" y="0"/>
                  </a:lnTo>
                  <a:lnTo>
                    <a:pt x="2528" y="0"/>
                  </a:lnTo>
                  <a:lnTo>
                    <a:pt x="2569" y="0"/>
                  </a:lnTo>
                  <a:lnTo>
                    <a:pt x="2599" y="0"/>
                  </a:lnTo>
                  <a:lnTo>
                    <a:pt x="2700" y="0"/>
                  </a:lnTo>
                  <a:lnTo>
                    <a:pt x="2721" y="0"/>
                  </a:lnTo>
                  <a:lnTo>
                    <a:pt x="2761" y="0"/>
                  </a:lnTo>
                  <a:lnTo>
                    <a:pt x="2792" y="0"/>
                  </a:lnTo>
                  <a:lnTo>
                    <a:pt x="2893" y="0"/>
                  </a:lnTo>
                  <a:lnTo>
                    <a:pt x="2914" y="0"/>
                  </a:lnTo>
                  <a:lnTo>
                    <a:pt x="3036" y="0"/>
                  </a:lnTo>
                  <a:lnTo>
                    <a:pt x="3067" y="0"/>
                  </a:lnTo>
                  <a:lnTo>
                    <a:pt x="3107" y="0"/>
                  </a:lnTo>
                  <a:lnTo>
                    <a:pt x="3137" y="0"/>
                  </a:lnTo>
                  <a:lnTo>
                    <a:pt x="3240" y="0"/>
                  </a:lnTo>
                  <a:lnTo>
                    <a:pt x="3270" y="0"/>
                  </a:lnTo>
                  <a:lnTo>
                    <a:pt x="3311" y="0"/>
                  </a:lnTo>
                  <a:lnTo>
                    <a:pt x="3433" y="0"/>
                  </a:lnTo>
                  <a:lnTo>
                    <a:pt x="3452" y="0"/>
                  </a:lnTo>
                  <a:lnTo>
                    <a:pt x="3473" y="0"/>
                  </a:lnTo>
                  <a:lnTo>
                    <a:pt x="3574" y="0"/>
                  </a:lnTo>
                  <a:lnTo>
                    <a:pt x="3595" y="0"/>
                  </a:lnTo>
                  <a:lnTo>
                    <a:pt x="3696" y="0"/>
                  </a:lnTo>
                  <a:lnTo>
                    <a:pt x="3727" y="0"/>
                  </a:lnTo>
                  <a:lnTo>
                    <a:pt x="3768" y="0"/>
                  </a:lnTo>
                  <a:lnTo>
                    <a:pt x="3799" y="0"/>
                  </a:lnTo>
                  <a:lnTo>
                    <a:pt x="3839" y="0"/>
                  </a:lnTo>
                  <a:lnTo>
                    <a:pt x="3869" y="0"/>
                  </a:lnTo>
                  <a:lnTo>
                    <a:pt x="3971" y="0"/>
                  </a:lnTo>
                  <a:lnTo>
                    <a:pt x="4001" y="0"/>
                  </a:lnTo>
                  <a:lnTo>
                    <a:pt x="4103" y="0"/>
                  </a:lnTo>
                  <a:lnTo>
                    <a:pt x="4133" y="0"/>
                  </a:lnTo>
                  <a:lnTo>
                    <a:pt x="4175" y="0"/>
                  </a:lnTo>
                  <a:lnTo>
                    <a:pt x="4205" y="0"/>
                  </a:lnTo>
                  <a:lnTo>
                    <a:pt x="4306" y="0"/>
                  </a:lnTo>
                  <a:lnTo>
                    <a:pt x="4337" y="0"/>
                  </a:lnTo>
                  <a:lnTo>
                    <a:pt x="4377" y="0"/>
                  </a:lnTo>
                  <a:lnTo>
                    <a:pt x="4408" y="0"/>
                  </a:lnTo>
                  <a:lnTo>
                    <a:pt x="4448" y="0"/>
                  </a:lnTo>
                  <a:lnTo>
                    <a:pt x="4479" y="0"/>
                  </a:lnTo>
                  <a:lnTo>
                    <a:pt x="4581" y="0"/>
                  </a:lnTo>
                  <a:lnTo>
                    <a:pt x="4611" y="0"/>
                  </a:lnTo>
                  <a:lnTo>
                    <a:pt x="4652" y="0"/>
                  </a:lnTo>
                  <a:lnTo>
                    <a:pt x="4692" y="0"/>
                  </a:lnTo>
                  <a:lnTo>
                    <a:pt x="4733" y="0"/>
                  </a:lnTo>
                  <a:lnTo>
                    <a:pt x="4764" y="0"/>
                  </a:lnTo>
                  <a:lnTo>
                    <a:pt x="4865" y="0"/>
                  </a:lnTo>
                  <a:lnTo>
                    <a:pt x="4896" y="0"/>
                  </a:lnTo>
                  <a:lnTo>
                    <a:pt x="4936" y="0"/>
                  </a:lnTo>
                  <a:lnTo>
                    <a:pt x="4967" y="0"/>
                  </a:lnTo>
                  <a:lnTo>
                    <a:pt x="5007" y="0"/>
                  </a:lnTo>
                  <a:lnTo>
                    <a:pt x="5037" y="0"/>
                  </a:lnTo>
                  <a:lnTo>
                    <a:pt x="5079" y="0"/>
                  </a:lnTo>
                  <a:lnTo>
                    <a:pt x="5099" y="0"/>
                  </a:lnTo>
                  <a:lnTo>
                    <a:pt x="5201" y="0"/>
                  </a:lnTo>
                  <a:lnTo>
                    <a:pt x="5221" y="0"/>
                  </a:lnTo>
                  <a:lnTo>
                    <a:pt x="5251" y="0"/>
                  </a:lnTo>
                  <a:lnTo>
                    <a:pt x="5282" y="0"/>
                  </a:lnTo>
                  <a:lnTo>
                    <a:pt x="5302" y="0"/>
                  </a:lnTo>
                  <a:lnTo>
                    <a:pt x="5322" y="0"/>
                  </a:lnTo>
                  <a:lnTo>
                    <a:pt x="5363" y="0"/>
                  </a:lnTo>
                  <a:lnTo>
                    <a:pt x="5383" y="0"/>
                  </a:lnTo>
                  <a:lnTo>
                    <a:pt x="5424" y="0"/>
                  </a:lnTo>
                  <a:lnTo>
                    <a:pt x="5444" y="0"/>
                  </a:lnTo>
                  <a:lnTo>
                    <a:pt x="5485" y="0"/>
                  </a:lnTo>
                  <a:lnTo>
                    <a:pt x="5505" y="0"/>
                  </a:lnTo>
                  <a:lnTo>
                    <a:pt x="5546" y="0"/>
                  </a:lnTo>
                  <a:lnTo>
                    <a:pt x="5556" y="0"/>
                  </a:lnTo>
                  <a:lnTo>
                    <a:pt x="5596" y="0"/>
                  </a:lnTo>
                  <a:lnTo>
                    <a:pt x="5617" y="0"/>
                  </a:lnTo>
                  <a:lnTo>
                    <a:pt x="5638" y="0"/>
                  </a:lnTo>
                  <a:lnTo>
                    <a:pt x="5648" y="0"/>
                  </a:lnTo>
                  <a:lnTo>
                    <a:pt x="5668" y="0"/>
                  </a:lnTo>
                  <a:lnTo>
                    <a:pt x="5678" y="0"/>
                  </a:lnTo>
                  <a:lnTo>
                    <a:pt x="5688" y="0"/>
                  </a:lnTo>
                  <a:lnTo>
                    <a:pt x="5699" y="0"/>
                  </a:lnTo>
                  <a:lnTo>
                    <a:pt x="5709" y="0"/>
                  </a:lnTo>
                  <a:lnTo>
                    <a:pt x="5752" y="0"/>
                  </a:lnTo>
                </a:path>
              </a:pathLst>
            </a:custGeom>
            <a:solidFill>
              <a:srgbClr val="FF0000"/>
            </a:solidFill>
            <a:ln w="12700" cap="rnd">
              <a:noFill/>
              <a:round/>
              <a:headEnd type="none" w="sm" len="sm"/>
              <a:tailEnd type="none" w="sm" len="sm"/>
            </a:ln>
            <a:scene3d>
              <a:camera prst="orthographicFront"/>
              <a:lightRig rig="threePt" dir="t"/>
            </a:scene3d>
            <a:sp3d>
              <a:bevelT/>
            </a:sp3d>
          </p:spPr>
          <p:txBody>
            <a:bodyPr/>
            <a:lstStyle/>
            <a:p>
              <a:pPr>
                <a:defRPr/>
              </a:pPr>
              <a:endParaRPr lang="en-US">
                <a:solidFill>
                  <a:srgbClr val="000000"/>
                </a:solidFill>
              </a:endParaRPr>
            </a:p>
          </p:txBody>
        </p:sp>
      </p:grpSp>
      <p:sp>
        <p:nvSpPr>
          <p:cNvPr id="2176002" name="Rectangle 2"/>
          <p:cNvSpPr>
            <a:spLocks noChangeArrowheads="1"/>
          </p:cNvSpPr>
          <p:nvPr/>
        </p:nvSpPr>
        <p:spPr bwMode="auto">
          <a:xfrm>
            <a:off x="2316163" y="1792288"/>
            <a:ext cx="49101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p>
            <a:r>
              <a:rPr lang="en-US" sz="8000" i="0">
                <a:solidFill>
                  <a:srgbClr val="FF0000"/>
                </a:solidFill>
                <a:latin typeface="Eras Ultra ITC" charset="0"/>
              </a:rPr>
              <a:t>BLOOD</a:t>
            </a:r>
          </a:p>
        </p:txBody>
      </p:sp>
      <p:sp>
        <p:nvSpPr>
          <p:cNvPr id="2176004" name="Rectangle 4"/>
          <p:cNvSpPr>
            <a:spLocks noGrp="1" noChangeArrowheads="1"/>
          </p:cNvSpPr>
          <p:nvPr>
            <p:ph type="ctrTitle"/>
          </p:nvPr>
        </p:nvSpPr>
        <p:spPr>
          <a:xfrm>
            <a:off x="1998663" y="635000"/>
            <a:ext cx="5487987" cy="1143000"/>
          </a:xfrm>
        </p:spPr>
        <p:txBody>
          <a:bodyPr lIns="92075" tIns="46038" rIns="92075" bIns="46038"/>
          <a:lstStyle/>
          <a:p>
            <a:pPr eaLnBrk="1" hangingPunct="1">
              <a:defRPr/>
            </a:pPr>
            <a:r>
              <a:rPr lang="en-US" sz="8800" dirty="0" smtClean="0">
                <a:effectLst>
                  <a:outerShdw blurRad="38100" dist="38100" dir="2700000" algn="tl">
                    <a:srgbClr val="000000">
                      <a:alpha val="43137"/>
                    </a:srgbClr>
                  </a:outerShdw>
                </a:effectLst>
              </a:rPr>
              <a:t>MERCY</a:t>
            </a:r>
          </a:p>
        </p:txBody>
      </p:sp>
      <p:pic>
        <p:nvPicPr>
          <p:cNvPr id="2176005" name="Picture 5" descr="j0275764"/>
          <p:cNvPicPr>
            <a:picLocks noChangeAspect="1" noChangeArrowheads="1"/>
          </p:cNvPicPr>
          <p:nvPr/>
        </p:nvPicPr>
        <p:blipFill>
          <a:blip r:embed="rId3" cstate="print"/>
          <a:srcRect/>
          <a:stretch>
            <a:fillRect/>
          </a:stretch>
        </p:blipFill>
        <p:spPr bwMode="auto">
          <a:xfrm>
            <a:off x="2579688" y="2009775"/>
            <a:ext cx="4248150" cy="4494213"/>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40850179"/>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nodeType="afterEffect">
                                  <p:stCondLst>
                                    <p:cond delay="0"/>
                                  </p:stCondLst>
                                  <p:iterate type="lt">
                                    <p:tmPct val="10000"/>
                                  </p:iterate>
                                  <p:childTnLst>
                                    <p:set>
                                      <p:cBhvr>
                                        <p:cTn id="6" dur="1" fill="hold">
                                          <p:stCondLst>
                                            <p:cond delay="0"/>
                                          </p:stCondLst>
                                        </p:cTn>
                                        <p:tgtEl>
                                          <p:spTgt spid="2176002">
                                            <p:txEl>
                                              <p:pRg st="0" end="0"/>
                                            </p:txEl>
                                          </p:spTgt>
                                        </p:tgtEl>
                                        <p:attrNameLst>
                                          <p:attrName>style.visibility</p:attrName>
                                        </p:attrNameLst>
                                      </p:cBhvr>
                                      <p:to>
                                        <p:strVal val="visible"/>
                                      </p:to>
                                    </p:set>
                                    <p:animEffect transition="in" filter="fade">
                                      <p:cBhvr>
                                        <p:cTn id="7" dur="1000"/>
                                        <p:tgtEl>
                                          <p:spTgt spid="2176002">
                                            <p:txEl>
                                              <p:pRg st="0" end="0"/>
                                            </p:txEl>
                                          </p:spTgt>
                                        </p:tgtEl>
                                      </p:cBhvr>
                                    </p:animEffect>
                                    <p:anim calcmode="lin" valueType="num">
                                      <p:cBhvr>
                                        <p:cTn id="8" dur="1000" fill="hold"/>
                                        <p:tgtEl>
                                          <p:spTgt spid="2176002">
                                            <p:txEl>
                                              <p:pRg st="0" end="0"/>
                                            </p:txEl>
                                          </p:spTgt>
                                        </p:tgtEl>
                                        <p:attrNameLst>
                                          <p:attrName>ppt_x</p:attrName>
                                        </p:attrNameLst>
                                      </p:cBhvr>
                                      <p:tavLst>
                                        <p:tav tm="0">
                                          <p:val>
                                            <p:strVal val="#ppt_x-.1"/>
                                          </p:val>
                                        </p:tav>
                                        <p:tav tm="100000">
                                          <p:val>
                                            <p:strVal val="#ppt_x"/>
                                          </p:val>
                                        </p:tav>
                                      </p:tavLst>
                                    </p:anim>
                                    <p:anim calcmode="lin" valueType="num">
                                      <p:cBhvr>
                                        <p:cTn id="9" dur="1000" fill="hold"/>
                                        <p:tgtEl>
                                          <p:spTgt spid="2176002">
                                            <p:txEl>
                                              <p:pRg st="0" end="0"/>
                                            </p:txEl>
                                          </p:spTgt>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1400"/>
                            </p:stCondLst>
                            <p:childTnLst>
                              <p:par>
                                <p:cTn id="11" presetID="2" presetClass="entr" presetSubtype="1"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0" fill="hold"/>
                                        <p:tgtEl>
                                          <p:spTgt spid="2"/>
                                        </p:tgtEl>
                                        <p:attrNameLst>
                                          <p:attrName>ppt_x</p:attrName>
                                        </p:attrNameLst>
                                      </p:cBhvr>
                                      <p:tavLst>
                                        <p:tav tm="0">
                                          <p:val>
                                            <p:strVal val="#ppt_x"/>
                                          </p:val>
                                        </p:tav>
                                        <p:tav tm="100000">
                                          <p:val>
                                            <p:strVal val="#ppt_x"/>
                                          </p:val>
                                        </p:tav>
                                      </p:tavLst>
                                    </p:anim>
                                    <p:anim calcmode="lin" valueType="num">
                                      <p:cBhvr additive="base">
                                        <p:cTn id="14" dur="5000" fill="hold"/>
                                        <p:tgtEl>
                                          <p:spTgt spid="2"/>
                                        </p:tgtEl>
                                        <p:attrNameLst>
                                          <p:attrName>ppt_y</p:attrName>
                                        </p:attrNameLst>
                                      </p:cBhvr>
                                      <p:tavLst>
                                        <p:tav tm="0">
                                          <p:val>
                                            <p:strVal val="0-#ppt_h/2"/>
                                          </p:val>
                                        </p:tav>
                                        <p:tav tm="100000">
                                          <p:val>
                                            <p:strVal val="#ppt_y"/>
                                          </p:val>
                                        </p:tav>
                                      </p:tavLst>
                                    </p:anim>
                                  </p:childTnLst>
                                </p:cTn>
                              </p:par>
                            </p:childTnLst>
                          </p:cTn>
                        </p:par>
                        <p:par>
                          <p:cTn id="15" fill="hold" nodeType="afterGroup">
                            <p:stCondLst>
                              <p:cond delay="6400"/>
                            </p:stCondLst>
                            <p:childTnLst>
                              <p:par>
                                <p:cTn id="16" presetID="9" presetClass="entr" presetSubtype="0" fill="hold" grpId="0" nodeType="afterEffect">
                                  <p:stCondLst>
                                    <p:cond delay="0"/>
                                  </p:stCondLst>
                                  <p:childTnLst>
                                    <p:set>
                                      <p:cBhvr>
                                        <p:cTn id="17" dur="1" fill="hold">
                                          <p:stCondLst>
                                            <p:cond delay="0"/>
                                          </p:stCondLst>
                                        </p:cTn>
                                        <p:tgtEl>
                                          <p:spTgt spid="2176004"/>
                                        </p:tgtEl>
                                        <p:attrNameLst>
                                          <p:attrName>style.visibility</p:attrName>
                                        </p:attrNameLst>
                                      </p:cBhvr>
                                      <p:to>
                                        <p:strVal val="visible"/>
                                      </p:to>
                                    </p:set>
                                    <p:animEffect transition="in" filter="dissolve">
                                      <p:cBhvr>
                                        <p:cTn id="18" dur="500"/>
                                        <p:tgtEl>
                                          <p:spTgt spid="217600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1" fill="hold" nodeType="clickEffect">
                                  <p:stCondLst>
                                    <p:cond delay="0"/>
                                  </p:stCondLst>
                                  <p:childTnLst>
                                    <p:set>
                                      <p:cBhvr>
                                        <p:cTn id="22" dur="1" fill="hold">
                                          <p:stCondLst>
                                            <p:cond delay="0"/>
                                          </p:stCondLst>
                                        </p:cTn>
                                        <p:tgtEl>
                                          <p:spTgt spid="2176005"/>
                                        </p:tgtEl>
                                        <p:attrNameLst>
                                          <p:attrName>style.visibility</p:attrName>
                                        </p:attrNameLst>
                                      </p:cBhvr>
                                      <p:to>
                                        <p:strVal val="visible"/>
                                      </p:to>
                                    </p:set>
                                    <p:animEffect transition="in" filter="slide(fromTop)">
                                      <p:cBhvr>
                                        <p:cTn id="23" dur="500"/>
                                        <p:tgtEl>
                                          <p:spTgt spid="21760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6004"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49826" name="AutoShape 2"/>
          <p:cNvSpPr>
            <a:spLocks noChangeArrowheads="1"/>
          </p:cNvSpPr>
          <p:nvPr/>
        </p:nvSpPr>
        <p:spPr bwMode="auto">
          <a:xfrm>
            <a:off x="387350" y="1809750"/>
            <a:ext cx="8426450" cy="2868613"/>
          </a:xfrm>
          <a:prstGeom prst="roundRect">
            <a:avLst>
              <a:gd name="adj" fmla="val 16667"/>
            </a:avLst>
          </a:prstGeom>
          <a:solidFill>
            <a:srgbClr val="FFFF99"/>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3149828" name="Rectangle 4"/>
          <p:cNvSpPr>
            <a:spLocks noChangeArrowheads="1"/>
          </p:cNvSpPr>
          <p:nvPr/>
        </p:nvSpPr>
        <p:spPr bwMode="auto">
          <a:xfrm>
            <a:off x="2074863" y="2079088"/>
            <a:ext cx="673100" cy="647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3149829" name="Rectangle 5"/>
          <p:cNvSpPr>
            <a:spLocks noChangeArrowheads="1"/>
          </p:cNvSpPr>
          <p:nvPr/>
        </p:nvSpPr>
        <p:spPr bwMode="auto">
          <a:xfrm>
            <a:off x="2974975" y="2643701"/>
            <a:ext cx="381000" cy="647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3149831" name="Rectangle 7"/>
          <p:cNvSpPr>
            <a:spLocks noChangeArrowheads="1"/>
          </p:cNvSpPr>
          <p:nvPr/>
        </p:nvSpPr>
        <p:spPr bwMode="auto">
          <a:xfrm>
            <a:off x="3586163" y="3898184"/>
            <a:ext cx="685800" cy="5032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3149832" name="Rectangle 8"/>
          <p:cNvSpPr>
            <a:spLocks noChangeArrowheads="1"/>
          </p:cNvSpPr>
          <p:nvPr/>
        </p:nvSpPr>
        <p:spPr bwMode="auto">
          <a:xfrm>
            <a:off x="7399159" y="3207443"/>
            <a:ext cx="1117600" cy="647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3149833" name="Rectangle 9"/>
          <p:cNvSpPr>
            <a:spLocks noChangeArrowheads="1"/>
          </p:cNvSpPr>
          <p:nvPr/>
        </p:nvSpPr>
        <p:spPr bwMode="auto">
          <a:xfrm>
            <a:off x="6345238" y="3851275"/>
            <a:ext cx="2168525" cy="647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3149830" name="Rectangle 6"/>
          <p:cNvSpPr>
            <a:spLocks noChangeArrowheads="1"/>
          </p:cNvSpPr>
          <p:nvPr/>
        </p:nvSpPr>
        <p:spPr bwMode="auto">
          <a:xfrm>
            <a:off x="3375025" y="3260009"/>
            <a:ext cx="889000" cy="6477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30743" name="Text Box 24"/>
          <p:cNvSpPr>
            <a:spLocks noGrp="1" noChangeArrowheads="1"/>
          </p:cNvSpPr>
          <p:nvPr>
            <p:ph type="body" idx="4294967295"/>
          </p:nvPr>
        </p:nvSpPr>
        <p:spPr>
          <a:xfrm>
            <a:off x="438150" y="1346200"/>
            <a:ext cx="8229600" cy="3530600"/>
          </a:xfrm>
        </p:spPr>
        <p:txBody>
          <a:bodyPr/>
          <a:lstStyle/>
          <a:p>
            <a:pPr marL="0" indent="0" algn="ctr" eaLnBrk="1" hangingPunct="1">
              <a:spcBef>
                <a:spcPct val="50000"/>
              </a:spcBef>
              <a:buFontTx/>
              <a:buNone/>
            </a:pPr>
            <a:r>
              <a:rPr lang="en-US" sz="2800" b="1" smtClean="0">
                <a:solidFill>
                  <a:srgbClr val="997934"/>
                </a:solidFill>
                <a:latin typeface="Eras Medium ITC" pitchFamily="34" charset="0"/>
              </a:rPr>
              <a:t>Leviticus 17:11</a:t>
            </a:r>
            <a:r>
              <a:rPr lang="en-US" sz="2000" b="1" smtClean="0">
                <a:solidFill>
                  <a:srgbClr val="FFFF00"/>
                </a:solidFill>
                <a:latin typeface="Eras Medium ITC" pitchFamily="34" charset="0"/>
              </a:rPr>
              <a:t> </a:t>
            </a:r>
          </a:p>
          <a:p>
            <a:pPr marL="0" indent="0" algn="ctr" eaLnBrk="1" hangingPunct="1">
              <a:lnSpc>
                <a:spcPct val="120000"/>
              </a:lnSpc>
              <a:spcBef>
                <a:spcPct val="50000"/>
              </a:spcBef>
              <a:buFontTx/>
              <a:buNone/>
            </a:pPr>
            <a:r>
              <a:rPr lang="en-US" b="1" i="1" smtClean="0">
                <a:latin typeface="Eras Medium ITC" pitchFamily="34" charset="0"/>
              </a:rPr>
              <a:t>'For the </a:t>
            </a:r>
            <a:r>
              <a:rPr lang="en-US" b="1" i="1" smtClean="0">
                <a:solidFill>
                  <a:schemeClr val="bg1"/>
                </a:solidFill>
                <a:latin typeface="Eras Medium ITC" pitchFamily="34" charset="0"/>
              </a:rPr>
              <a:t>life</a:t>
            </a:r>
            <a:r>
              <a:rPr lang="en-US" b="1" i="1" smtClean="0">
                <a:latin typeface="Eras Medium ITC" pitchFamily="34" charset="0"/>
              </a:rPr>
              <a:t> of the flesh is in the blood, and I have given </a:t>
            </a:r>
            <a:r>
              <a:rPr lang="en-US" b="1" i="1" smtClean="0">
                <a:solidFill>
                  <a:schemeClr val="bg1"/>
                </a:solidFill>
                <a:latin typeface="Eras Medium ITC" pitchFamily="34" charset="0"/>
              </a:rPr>
              <a:t>it</a:t>
            </a:r>
            <a:r>
              <a:rPr lang="en-US" b="1" i="1" smtClean="0">
                <a:latin typeface="Eras Medium ITC" pitchFamily="34" charset="0"/>
              </a:rPr>
              <a:t> to you on the altar to make atonement for </a:t>
            </a:r>
            <a:r>
              <a:rPr lang="en-US" b="1" i="1" smtClean="0">
                <a:solidFill>
                  <a:schemeClr val="bg1"/>
                </a:solidFill>
                <a:latin typeface="Eras Medium ITC" pitchFamily="34" charset="0"/>
              </a:rPr>
              <a:t>your</a:t>
            </a:r>
            <a:r>
              <a:rPr lang="en-US" b="1" i="1" smtClean="0">
                <a:latin typeface="Eras Medium ITC" pitchFamily="34" charset="0"/>
              </a:rPr>
              <a:t> souls; for it is the </a:t>
            </a:r>
            <a:r>
              <a:rPr lang="en-US" b="1" i="1" smtClean="0">
                <a:solidFill>
                  <a:schemeClr val="bg1"/>
                </a:solidFill>
                <a:latin typeface="Eras Medium ITC" pitchFamily="34" charset="0"/>
              </a:rPr>
              <a:t>blood</a:t>
            </a:r>
            <a:r>
              <a:rPr lang="en-US" b="1" i="1" smtClean="0">
                <a:latin typeface="Eras Medium ITC" pitchFamily="34" charset="0"/>
              </a:rPr>
              <a:t> by reason of the </a:t>
            </a:r>
            <a:r>
              <a:rPr lang="en-US" b="1" i="1" smtClean="0">
                <a:solidFill>
                  <a:schemeClr val="bg1"/>
                </a:solidFill>
                <a:latin typeface="Eras Medium ITC" pitchFamily="34" charset="0"/>
              </a:rPr>
              <a:t>life</a:t>
            </a:r>
            <a:r>
              <a:rPr lang="en-US" b="1" i="1" smtClean="0">
                <a:latin typeface="Eras Medium ITC" pitchFamily="34" charset="0"/>
              </a:rPr>
              <a:t> that makes </a:t>
            </a:r>
            <a:r>
              <a:rPr lang="en-US" b="1" i="1" smtClean="0">
                <a:solidFill>
                  <a:schemeClr val="bg1"/>
                </a:solidFill>
                <a:latin typeface="Eras Medium ITC" pitchFamily="34" charset="0"/>
              </a:rPr>
              <a:t>atonement</a:t>
            </a:r>
            <a:r>
              <a:rPr lang="en-US" b="1" i="1" smtClean="0">
                <a:latin typeface="Eras Medium ITC" pitchFamily="34" charset="0"/>
              </a:rPr>
              <a:t>.'</a:t>
            </a:r>
          </a:p>
        </p:txBody>
      </p:sp>
      <p:sp>
        <p:nvSpPr>
          <p:cNvPr id="30744" name="Rectangle 3"/>
          <p:cNvSpPr>
            <a:spLocks noGrp="1" noChangeArrowheads="1"/>
          </p:cNvSpPr>
          <p:nvPr>
            <p:ph type="title"/>
          </p:nvPr>
        </p:nvSpPr>
        <p:spPr/>
        <p:txBody>
          <a:bodyPr/>
          <a:lstStyle/>
          <a:p>
            <a:pPr eaLnBrk="1" hangingPunct="1"/>
            <a:r>
              <a:rPr lang="en-US" smtClean="0"/>
              <a:t>Atonement</a:t>
            </a:r>
          </a:p>
        </p:txBody>
      </p:sp>
      <p:sp>
        <p:nvSpPr>
          <p:cNvPr id="3149834" name="Line 10"/>
          <p:cNvSpPr>
            <a:spLocks noChangeShapeType="1"/>
          </p:cNvSpPr>
          <p:nvPr/>
        </p:nvSpPr>
        <p:spPr bwMode="auto">
          <a:xfrm>
            <a:off x="2049463" y="2633663"/>
            <a:ext cx="5426075"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algn="l"/>
            <a:endParaRPr lang="en-US">
              <a:solidFill>
                <a:srgbClr val="000000"/>
              </a:solidFill>
            </a:endParaRPr>
          </a:p>
        </p:txBody>
      </p:sp>
      <p:sp>
        <p:nvSpPr>
          <p:cNvPr id="3149835" name="Line 11"/>
          <p:cNvSpPr>
            <a:spLocks noChangeShapeType="1"/>
          </p:cNvSpPr>
          <p:nvPr/>
        </p:nvSpPr>
        <p:spPr bwMode="auto">
          <a:xfrm>
            <a:off x="617538" y="4375150"/>
            <a:ext cx="3635375" cy="0"/>
          </a:xfrm>
          <a:prstGeom prst="line">
            <a:avLst/>
          </a:prstGeom>
          <a:noFill/>
          <a:ln w="7620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algn="l"/>
            <a:endParaRPr lang="en-US">
              <a:solidFill>
                <a:srgbClr val="000000"/>
              </a:solidFill>
            </a:endParaRPr>
          </a:p>
        </p:txBody>
      </p:sp>
      <p:grpSp>
        <p:nvGrpSpPr>
          <p:cNvPr id="30747" name="Group 12"/>
          <p:cNvGrpSpPr>
            <a:grpSpLocks/>
          </p:cNvGrpSpPr>
          <p:nvPr/>
        </p:nvGrpSpPr>
        <p:grpSpPr bwMode="auto">
          <a:xfrm>
            <a:off x="509588" y="5092700"/>
            <a:ext cx="8201025" cy="1462088"/>
            <a:chOff x="321" y="3208"/>
            <a:chExt cx="5166" cy="921"/>
          </a:xfrm>
        </p:grpSpPr>
        <p:pic>
          <p:nvPicPr>
            <p:cNvPr id="30760" name="Picture 13" descr="j02757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 y="3208"/>
              <a:ext cx="871"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1" name="Picture 14" descr="j02757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2" y="3208"/>
              <a:ext cx="871"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2" name="Picture 15" descr="j02757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43" y="3208"/>
              <a:ext cx="871"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3" name="Picture 16" descr="j02757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4" y="3208"/>
              <a:ext cx="871"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4" name="Picture 17" descr="j02757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5" y="3208"/>
              <a:ext cx="871"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5" name="Picture 18" descr="j027576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6" y="3208"/>
              <a:ext cx="871" cy="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49843" name="AutoShape 19"/>
          <p:cNvSpPr>
            <a:spLocks noChangeArrowheads="1"/>
          </p:cNvSpPr>
          <p:nvPr/>
        </p:nvSpPr>
        <p:spPr bwMode="auto">
          <a:xfrm rot="10731976" flipH="1">
            <a:off x="3572725" y="4091859"/>
            <a:ext cx="3717925" cy="960438"/>
          </a:xfrm>
          <a:custGeom>
            <a:avLst/>
            <a:gdLst>
              <a:gd name="G0" fmla="+- 436271 0 0"/>
              <a:gd name="G1" fmla="+- 10599934 0 0"/>
              <a:gd name="G2" fmla="+- 436271 0 10599934"/>
              <a:gd name="G3" fmla="+- 10800 0 0"/>
              <a:gd name="G4" fmla="+- 0 0 436271"/>
              <a:gd name="T0" fmla="*/ 360 256 1"/>
              <a:gd name="T1" fmla="*/ 0 256 1"/>
              <a:gd name="G5" fmla="+- G2 T0 T1"/>
              <a:gd name="G6" fmla="?: G2 G2 G5"/>
              <a:gd name="G7" fmla="+- 0 0 G6"/>
              <a:gd name="G8" fmla="+- 6711 0 0"/>
              <a:gd name="G9" fmla="+- 0 0 10599934"/>
              <a:gd name="G10" fmla="+- 6711 0 2700"/>
              <a:gd name="G11" fmla="cos G10 436271"/>
              <a:gd name="G12" fmla="sin G10 436271"/>
              <a:gd name="G13" fmla="cos 13500 436271"/>
              <a:gd name="G14" fmla="sin 13500 436271"/>
              <a:gd name="G15" fmla="+- G11 10800 0"/>
              <a:gd name="G16" fmla="+- G12 10800 0"/>
              <a:gd name="G17" fmla="+- G13 10800 0"/>
              <a:gd name="G18" fmla="+- G14 10800 0"/>
              <a:gd name="G19" fmla="*/ 6711 1 2"/>
              <a:gd name="G20" fmla="+- G19 5400 0"/>
              <a:gd name="G21" fmla="cos G20 436271"/>
              <a:gd name="G22" fmla="sin G20 436271"/>
              <a:gd name="G23" fmla="+- G21 10800 0"/>
              <a:gd name="G24" fmla="+- G12 G23 G22"/>
              <a:gd name="G25" fmla="+- G22 G23 G11"/>
              <a:gd name="G26" fmla="cos 10800 436271"/>
              <a:gd name="G27" fmla="sin 10800 436271"/>
              <a:gd name="G28" fmla="cos 6711 436271"/>
              <a:gd name="G29" fmla="sin 6711 436271"/>
              <a:gd name="G30" fmla="+- G26 10800 0"/>
              <a:gd name="G31" fmla="+- G27 10800 0"/>
              <a:gd name="G32" fmla="+- G28 10800 0"/>
              <a:gd name="G33" fmla="+- G29 10800 0"/>
              <a:gd name="G34" fmla="+- G19 5400 0"/>
              <a:gd name="G35" fmla="cos G34 10599934"/>
              <a:gd name="G36" fmla="sin G34 10599934"/>
              <a:gd name="G37" fmla="+/ 10599934 436271 2"/>
              <a:gd name="T2" fmla="*/ 180 256 1"/>
              <a:gd name="T3" fmla="*/ 0 256 1"/>
              <a:gd name="G38" fmla="+- G37 T2 T3"/>
              <a:gd name="G39" fmla="?: G2 G37 G38"/>
              <a:gd name="G40" fmla="cos 10800 G39"/>
              <a:gd name="G41" fmla="sin 10800 G39"/>
              <a:gd name="G42" fmla="cos 6711 G39"/>
              <a:gd name="G43" fmla="sin 6711 G39"/>
              <a:gd name="G44" fmla="+- G40 10800 0"/>
              <a:gd name="G45" fmla="+- G41 10800 0"/>
              <a:gd name="G46" fmla="+- G42 10800 0"/>
              <a:gd name="G47" fmla="+- G43 10800 0"/>
              <a:gd name="G48" fmla="+- G35 10800 0"/>
              <a:gd name="G49" fmla="+- G36 10800 0"/>
              <a:gd name="T4" fmla="*/ 9708 w 21600"/>
              <a:gd name="T5" fmla="*/ 55 h 21600"/>
              <a:gd name="T6" fmla="*/ 2484 w 21600"/>
              <a:gd name="T7" fmla="*/ 13543 h 21600"/>
              <a:gd name="T8" fmla="*/ 10121 w 21600"/>
              <a:gd name="T9" fmla="*/ 4123 h 21600"/>
              <a:gd name="T10" fmla="*/ 24208 w 21600"/>
              <a:gd name="T11" fmla="*/ 12364 h 21600"/>
              <a:gd name="T12" fmla="*/ 18945 w 21600"/>
              <a:gd name="T13" fmla="*/ 16528 h 21600"/>
              <a:gd name="T14" fmla="*/ 14783 w 21600"/>
              <a:gd name="T15" fmla="*/ 1126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7465" y="11577"/>
                </a:moveTo>
                <a:cubicBezTo>
                  <a:pt x="17495" y="11319"/>
                  <a:pt x="17511" y="11059"/>
                  <a:pt x="17511" y="10800"/>
                </a:cubicBezTo>
                <a:cubicBezTo>
                  <a:pt x="17511" y="7093"/>
                  <a:pt x="14506" y="4089"/>
                  <a:pt x="10800" y="4089"/>
                </a:cubicBezTo>
                <a:cubicBezTo>
                  <a:pt x="7093" y="4089"/>
                  <a:pt x="4089" y="7093"/>
                  <a:pt x="4089" y="10800"/>
                </a:cubicBezTo>
                <a:cubicBezTo>
                  <a:pt x="4088" y="11514"/>
                  <a:pt x="4203" y="12224"/>
                  <a:pt x="4426" y="12902"/>
                </a:cubicBezTo>
                <a:lnTo>
                  <a:pt x="543" y="14183"/>
                </a:lnTo>
                <a:cubicBezTo>
                  <a:pt x="183" y="13091"/>
                  <a:pt x="0" y="11949"/>
                  <a:pt x="0" y="10800"/>
                </a:cubicBezTo>
                <a:cubicBezTo>
                  <a:pt x="0" y="4835"/>
                  <a:pt x="4835" y="0"/>
                  <a:pt x="10800" y="0"/>
                </a:cubicBezTo>
                <a:cubicBezTo>
                  <a:pt x="16764" y="0"/>
                  <a:pt x="21600" y="4835"/>
                  <a:pt x="21600" y="10800"/>
                </a:cubicBezTo>
                <a:cubicBezTo>
                  <a:pt x="21600" y="11218"/>
                  <a:pt x="21575" y="11636"/>
                  <a:pt x="21527" y="12051"/>
                </a:cubicBezTo>
                <a:lnTo>
                  <a:pt x="24208" y="12364"/>
                </a:lnTo>
                <a:lnTo>
                  <a:pt x="18945" y="16528"/>
                </a:lnTo>
                <a:lnTo>
                  <a:pt x="14783" y="11264"/>
                </a:lnTo>
                <a:lnTo>
                  <a:pt x="17465" y="11577"/>
                </a:lnTo>
                <a:close/>
              </a:path>
            </a:pathLst>
          </a:custGeom>
          <a:solidFill>
            <a:srgbClr val="66FF33"/>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3149844" name="AutoShape 20"/>
          <p:cNvSpPr>
            <a:spLocks noChangeArrowheads="1"/>
          </p:cNvSpPr>
          <p:nvPr/>
        </p:nvSpPr>
        <p:spPr bwMode="auto">
          <a:xfrm flipH="1">
            <a:off x="6851650" y="3429000"/>
            <a:ext cx="2292350" cy="960438"/>
          </a:xfrm>
          <a:custGeom>
            <a:avLst/>
            <a:gdLst>
              <a:gd name="G0" fmla="+- 8623 0 0"/>
              <a:gd name="G1" fmla="+- -3550499 0 0"/>
              <a:gd name="G2" fmla="+- 8623 0 -3550499"/>
              <a:gd name="G3" fmla="+- 10800 0 0"/>
              <a:gd name="G4" fmla="+- 0 0 8623"/>
              <a:gd name="T0" fmla="*/ 360 256 1"/>
              <a:gd name="T1" fmla="*/ 0 256 1"/>
              <a:gd name="G5" fmla="+- G2 T0 T1"/>
              <a:gd name="G6" fmla="?: G2 G2 G5"/>
              <a:gd name="G7" fmla="+- 0 0 G6"/>
              <a:gd name="G8" fmla="+- 7838 0 0"/>
              <a:gd name="G9" fmla="+- 0 0 -3550499"/>
              <a:gd name="G10" fmla="+- 7838 0 2700"/>
              <a:gd name="G11" fmla="cos G10 8623"/>
              <a:gd name="G12" fmla="sin G10 8623"/>
              <a:gd name="G13" fmla="cos 13500 8623"/>
              <a:gd name="G14" fmla="sin 13500 8623"/>
              <a:gd name="G15" fmla="+- G11 10800 0"/>
              <a:gd name="G16" fmla="+- G12 10800 0"/>
              <a:gd name="G17" fmla="+- G13 10800 0"/>
              <a:gd name="G18" fmla="+- G14 10800 0"/>
              <a:gd name="G19" fmla="*/ 7838 1 2"/>
              <a:gd name="G20" fmla="+- G19 5400 0"/>
              <a:gd name="G21" fmla="cos G20 8623"/>
              <a:gd name="G22" fmla="sin G20 8623"/>
              <a:gd name="G23" fmla="+- G21 10800 0"/>
              <a:gd name="G24" fmla="+- G12 G23 G22"/>
              <a:gd name="G25" fmla="+- G22 G23 G11"/>
              <a:gd name="G26" fmla="cos 10800 8623"/>
              <a:gd name="G27" fmla="sin 10800 8623"/>
              <a:gd name="G28" fmla="cos 7838 8623"/>
              <a:gd name="G29" fmla="sin 7838 8623"/>
              <a:gd name="G30" fmla="+- G26 10800 0"/>
              <a:gd name="G31" fmla="+- G27 10800 0"/>
              <a:gd name="G32" fmla="+- G28 10800 0"/>
              <a:gd name="G33" fmla="+- G29 10800 0"/>
              <a:gd name="G34" fmla="+- G19 5400 0"/>
              <a:gd name="G35" fmla="cos G34 -3550499"/>
              <a:gd name="G36" fmla="sin G34 -3550499"/>
              <a:gd name="G37" fmla="+/ -3550499 8623 2"/>
              <a:gd name="T2" fmla="*/ 180 256 1"/>
              <a:gd name="T3" fmla="*/ 0 256 1"/>
              <a:gd name="G38" fmla="+- G37 T2 T3"/>
              <a:gd name="G39" fmla="?: G2 G37 G38"/>
              <a:gd name="G40" fmla="cos 10800 G39"/>
              <a:gd name="G41" fmla="sin 10800 G39"/>
              <a:gd name="G42" fmla="cos 7838 G39"/>
              <a:gd name="G43" fmla="sin 7838 G39"/>
              <a:gd name="G44" fmla="+- G40 10800 0"/>
              <a:gd name="G45" fmla="+- G41 10800 0"/>
              <a:gd name="G46" fmla="+- G42 10800 0"/>
              <a:gd name="G47" fmla="+- G43 10800 0"/>
              <a:gd name="G48" fmla="+- G35 10800 0"/>
              <a:gd name="G49" fmla="+- G36 10800 0"/>
              <a:gd name="T4" fmla="*/ 20420 w 21600"/>
              <a:gd name="T5" fmla="*/ 5893 h 21600"/>
              <a:gd name="T6" fmla="*/ 16254 w 21600"/>
              <a:gd name="T7" fmla="*/ 3243 h 21600"/>
              <a:gd name="T8" fmla="*/ 17782 w 21600"/>
              <a:gd name="T9" fmla="*/ 7238 h 21600"/>
              <a:gd name="T10" fmla="*/ 24299 w 21600"/>
              <a:gd name="T11" fmla="*/ 10831 h 21600"/>
              <a:gd name="T12" fmla="*/ 20108 w 21600"/>
              <a:gd name="T13" fmla="*/ 15002 h 21600"/>
              <a:gd name="T14" fmla="*/ 15937 w 21600"/>
              <a:gd name="T15" fmla="*/ 10811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637" y="10817"/>
                </a:moveTo>
                <a:cubicBezTo>
                  <a:pt x="18637" y="10811"/>
                  <a:pt x="18638" y="10805"/>
                  <a:pt x="18638" y="10800"/>
                </a:cubicBezTo>
                <a:cubicBezTo>
                  <a:pt x="18638" y="8282"/>
                  <a:pt x="17428" y="5918"/>
                  <a:pt x="15387" y="4444"/>
                </a:cubicBezTo>
                <a:lnTo>
                  <a:pt x="17121" y="2043"/>
                </a:lnTo>
                <a:cubicBezTo>
                  <a:pt x="19933" y="4073"/>
                  <a:pt x="21600" y="7331"/>
                  <a:pt x="21600" y="10800"/>
                </a:cubicBezTo>
                <a:cubicBezTo>
                  <a:pt x="21600" y="10808"/>
                  <a:pt x="21599" y="10816"/>
                  <a:pt x="21599" y="10824"/>
                </a:cubicBezTo>
                <a:lnTo>
                  <a:pt x="24299" y="10831"/>
                </a:lnTo>
                <a:lnTo>
                  <a:pt x="20108" y="15002"/>
                </a:lnTo>
                <a:lnTo>
                  <a:pt x="15937" y="10811"/>
                </a:lnTo>
                <a:lnTo>
                  <a:pt x="18637" y="10817"/>
                </a:lnTo>
                <a:close/>
              </a:path>
            </a:pathLst>
          </a:custGeom>
          <a:solidFill>
            <a:srgbClr val="66FF33"/>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3149846" name="AutoShape 22"/>
          <p:cNvSpPr>
            <a:spLocks noChangeArrowheads="1"/>
          </p:cNvSpPr>
          <p:nvPr/>
        </p:nvSpPr>
        <p:spPr bwMode="auto">
          <a:xfrm>
            <a:off x="1206656" y="2024555"/>
            <a:ext cx="1989137" cy="960437"/>
          </a:xfrm>
          <a:custGeom>
            <a:avLst/>
            <a:gdLst>
              <a:gd name="G0" fmla="+- 8623 0 0"/>
              <a:gd name="G1" fmla="+- -3550499 0 0"/>
              <a:gd name="G2" fmla="+- 8623 0 -3550499"/>
              <a:gd name="G3" fmla="+- 10800 0 0"/>
              <a:gd name="G4" fmla="+- 0 0 8623"/>
              <a:gd name="T0" fmla="*/ 360 256 1"/>
              <a:gd name="T1" fmla="*/ 0 256 1"/>
              <a:gd name="G5" fmla="+- G2 T0 T1"/>
              <a:gd name="G6" fmla="?: G2 G2 G5"/>
              <a:gd name="G7" fmla="+- 0 0 G6"/>
              <a:gd name="G8" fmla="+- 7838 0 0"/>
              <a:gd name="G9" fmla="+- 0 0 -3550499"/>
              <a:gd name="G10" fmla="+- 7838 0 2700"/>
              <a:gd name="G11" fmla="cos G10 8623"/>
              <a:gd name="G12" fmla="sin G10 8623"/>
              <a:gd name="G13" fmla="cos 13500 8623"/>
              <a:gd name="G14" fmla="sin 13500 8623"/>
              <a:gd name="G15" fmla="+- G11 10800 0"/>
              <a:gd name="G16" fmla="+- G12 10800 0"/>
              <a:gd name="G17" fmla="+- G13 10800 0"/>
              <a:gd name="G18" fmla="+- G14 10800 0"/>
              <a:gd name="G19" fmla="*/ 7838 1 2"/>
              <a:gd name="G20" fmla="+- G19 5400 0"/>
              <a:gd name="G21" fmla="cos G20 8623"/>
              <a:gd name="G22" fmla="sin G20 8623"/>
              <a:gd name="G23" fmla="+- G21 10800 0"/>
              <a:gd name="G24" fmla="+- G12 G23 G22"/>
              <a:gd name="G25" fmla="+- G22 G23 G11"/>
              <a:gd name="G26" fmla="cos 10800 8623"/>
              <a:gd name="G27" fmla="sin 10800 8623"/>
              <a:gd name="G28" fmla="cos 7838 8623"/>
              <a:gd name="G29" fmla="sin 7838 8623"/>
              <a:gd name="G30" fmla="+- G26 10800 0"/>
              <a:gd name="G31" fmla="+- G27 10800 0"/>
              <a:gd name="G32" fmla="+- G28 10800 0"/>
              <a:gd name="G33" fmla="+- G29 10800 0"/>
              <a:gd name="G34" fmla="+- G19 5400 0"/>
              <a:gd name="G35" fmla="cos G34 -3550499"/>
              <a:gd name="G36" fmla="sin G34 -3550499"/>
              <a:gd name="G37" fmla="+/ -3550499 8623 2"/>
              <a:gd name="T2" fmla="*/ 180 256 1"/>
              <a:gd name="T3" fmla="*/ 0 256 1"/>
              <a:gd name="G38" fmla="+- G37 T2 T3"/>
              <a:gd name="G39" fmla="?: G2 G37 G38"/>
              <a:gd name="G40" fmla="cos 10800 G39"/>
              <a:gd name="G41" fmla="sin 10800 G39"/>
              <a:gd name="G42" fmla="cos 7838 G39"/>
              <a:gd name="G43" fmla="sin 7838 G39"/>
              <a:gd name="G44" fmla="+- G40 10800 0"/>
              <a:gd name="G45" fmla="+- G41 10800 0"/>
              <a:gd name="G46" fmla="+- G42 10800 0"/>
              <a:gd name="G47" fmla="+- G43 10800 0"/>
              <a:gd name="G48" fmla="+- G35 10800 0"/>
              <a:gd name="G49" fmla="+- G36 10800 0"/>
              <a:gd name="T4" fmla="*/ 20420 w 21600"/>
              <a:gd name="T5" fmla="*/ 5893 h 21600"/>
              <a:gd name="T6" fmla="*/ 16254 w 21600"/>
              <a:gd name="T7" fmla="*/ 3243 h 21600"/>
              <a:gd name="T8" fmla="*/ 17782 w 21600"/>
              <a:gd name="T9" fmla="*/ 7238 h 21600"/>
              <a:gd name="T10" fmla="*/ 24299 w 21600"/>
              <a:gd name="T11" fmla="*/ 10831 h 21600"/>
              <a:gd name="T12" fmla="*/ 20108 w 21600"/>
              <a:gd name="T13" fmla="*/ 15002 h 21600"/>
              <a:gd name="T14" fmla="*/ 15937 w 21600"/>
              <a:gd name="T15" fmla="*/ 10811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637" y="10817"/>
                </a:moveTo>
                <a:cubicBezTo>
                  <a:pt x="18637" y="10811"/>
                  <a:pt x="18638" y="10805"/>
                  <a:pt x="18638" y="10800"/>
                </a:cubicBezTo>
                <a:cubicBezTo>
                  <a:pt x="18638" y="8282"/>
                  <a:pt x="17428" y="5918"/>
                  <a:pt x="15387" y="4444"/>
                </a:cubicBezTo>
                <a:lnTo>
                  <a:pt x="17121" y="2043"/>
                </a:lnTo>
                <a:cubicBezTo>
                  <a:pt x="19933" y="4073"/>
                  <a:pt x="21600" y="7331"/>
                  <a:pt x="21600" y="10800"/>
                </a:cubicBezTo>
                <a:cubicBezTo>
                  <a:pt x="21600" y="10808"/>
                  <a:pt x="21599" y="10816"/>
                  <a:pt x="21599" y="10824"/>
                </a:cubicBezTo>
                <a:lnTo>
                  <a:pt x="24299" y="10831"/>
                </a:lnTo>
                <a:lnTo>
                  <a:pt x="20108" y="15002"/>
                </a:lnTo>
                <a:lnTo>
                  <a:pt x="15937" y="10811"/>
                </a:lnTo>
                <a:lnTo>
                  <a:pt x="18637" y="10817"/>
                </a:lnTo>
                <a:close/>
              </a:path>
            </a:pathLst>
          </a:custGeom>
          <a:solidFill>
            <a:srgbClr val="66FF33"/>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3149847" name="AutoShape 23"/>
          <p:cNvSpPr>
            <a:spLocks noChangeArrowheads="1"/>
          </p:cNvSpPr>
          <p:nvPr/>
        </p:nvSpPr>
        <p:spPr bwMode="auto">
          <a:xfrm>
            <a:off x="1736725" y="2830513"/>
            <a:ext cx="2144713" cy="960437"/>
          </a:xfrm>
          <a:custGeom>
            <a:avLst/>
            <a:gdLst>
              <a:gd name="G0" fmla="+- 8623 0 0"/>
              <a:gd name="G1" fmla="+- -3550499 0 0"/>
              <a:gd name="G2" fmla="+- 8623 0 -3550499"/>
              <a:gd name="G3" fmla="+- 10800 0 0"/>
              <a:gd name="G4" fmla="+- 0 0 8623"/>
              <a:gd name="T0" fmla="*/ 360 256 1"/>
              <a:gd name="T1" fmla="*/ 0 256 1"/>
              <a:gd name="G5" fmla="+- G2 T0 T1"/>
              <a:gd name="G6" fmla="?: G2 G2 G5"/>
              <a:gd name="G7" fmla="+- 0 0 G6"/>
              <a:gd name="G8" fmla="+- 7838 0 0"/>
              <a:gd name="G9" fmla="+- 0 0 -3550499"/>
              <a:gd name="G10" fmla="+- 7838 0 2700"/>
              <a:gd name="G11" fmla="cos G10 8623"/>
              <a:gd name="G12" fmla="sin G10 8623"/>
              <a:gd name="G13" fmla="cos 13500 8623"/>
              <a:gd name="G14" fmla="sin 13500 8623"/>
              <a:gd name="G15" fmla="+- G11 10800 0"/>
              <a:gd name="G16" fmla="+- G12 10800 0"/>
              <a:gd name="G17" fmla="+- G13 10800 0"/>
              <a:gd name="G18" fmla="+- G14 10800 0"/>
              <a:gd name="G19" fmla="*/ 7838 1 2"/>
              <a:gd name="G20" fmla="+- G19 5400 0"/>
              <a:gd name="G21" fmla="cos G20 8623"/>
              <a:gd name="G22" fmla="sin G20 8623"/>
              <a:gd name="G23" fmla="+- G21 10800 0"/>
              <a:gd name="G24" fmla="+- G12 G23 G22"/>
              <a:gd name="G25" fmla="+- G22 G23 G11"/>
              <a:gd name="G26" fmla="cos 10800 8623"/>
              <a:gd name="G27" fmla="sin 10800 8623"/>
              <a:gd name="G28" fmla="cos 7838 8623"/>
              <a:gd name="G29" fmla="sin 7838 8623"/>
              <a:gd name="G30" fmla="+- G26 10800 0"/>
              <a:gd name="G31" fmla="+- G27 10800 0"/>
              <a:gd name="G32" fmla="+- G28 10800 0"/>
              <a:gd name="G33" fmla="+- G29 10800 0"/>
              <a:gd name="G34" fmla="+- G19 5400 0"/>
              <a:gd name="G35" fmla="cos G34 -3550499"/>
              <a:gd name="G36" fmla="sin G34 -3550499"/>
              <a:gd name="G37" fmla="+/ -3550499 8623 2"/>
              <a:gd name="T2" fmla="*/ 180 256 1"/>
              <a:gd name="T3" fmla="*/ 0 256 1"/>
              <a:gd name="G38" fmla="+- G37 T2 T3"/>
              <a:gd name="G39" fmla="?: G2 G37 G38"/>
              <a:gd name="G40" fmla="cos 10800 G39"/>
              <a:gd name="G41" fmla="sin 10800 G39"/>
              <a:gd name="G42" fmla="cos 7838 G39"/>
              <a:gd name="G43" fmla="sin 7838 G39"/>
              <a:gd name="G44" fmla="+- G40 10800 0"/>
              <a:gd name="G45" fmla="+- G41 10800 0"/>
              <a:gd name="G46" fmla="+- G42 10800 0"/>
              <a:gd name="G47" fmla="+- G43 10800 0"/>
              <a:gd name="G48" fmla="+- G35 10800 0"/>
              <a:gd name="G49" fmla="+- G36 10800 0"/>
              <a:gd name="T4" fmla="*/ 20420 w 21600"/>
              <a:gd name="T5" fmla="*/ 5893 h 21600"/>
              <a:gd name="T6" fmla="*/ 16254 w 21600"/>
              <a:gd name="T7" fmla="*/ 3243 h 21600"/>
              <a:gd name="T8" fmla="*/ 17782 w 21600"/>
              <a:gd name="T9" fmla="*/ 7238 h 21600"/>
              <a:gd name="T10" fmla="*/ 24299 w 21600"/>
              <a:gd name="T11" fmla="*/ 10831 h 21600"/>
              <a:gd name="T12" fmla="*/ 20108 w 21600"/>
              <a:gd name="T13" fmla="*/ 15002 h 21600"/>
              <a:gd name="T14" fmla="*/ 15937 w 21600"/>
              <a:gd name="T15" fmla="*/ 10811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637" y="10817"/>
                </a:moveTo>
                <a:cubicBezTo>
                  <a:pt x="18637" y="10811"/>
                  <a:pt x="18638" y="10805"/>
                  <a:pt x="18638" y="10800"/>
                </a:cubicBezTo>
                <a:cubicBezTo>
                  <a:pt x="18638" y="8282"/>
                  <a:pt x="17428" y="5918"/>
                  <a:pt x="15387" y="4444"/>
                </a:cubicBezTo>
                <a:lnTo>
                  <a:pt x="17121" y="2043"/>
                </a:lnTo>
                <a:cubicBezTo>
                  <a:pt x="19933" y="4073"/>
                  <a:pt x="21600" y="7331"/>
                  <a:pt x="21600" y="10800"/>
                </a:cubicBezTo>
                <a:cubicBezTo>
                  <a:pt x="21600" y="10808"/>
                  <a:pt x="21599" y="10816"/>
                  <a:pt x="21599" y="10824"/>
                </a:cubicBezTo>
                <a:lnTo>
                  <a:pt x="24299" y="10831"/>
                </a:lnTo>
                <a:lnTo>
                  <a:pt x="20108" y="15002"/>
                </a:lnTo>
                <a:lnTo>
                  <a:pt x="15937" y="10811"/>
                </a:lnTo>
                <a:lnTo>
                  <a:pt x="18637" y="10817"/>
                </a:lnTo>
                <a:close/>
              </a:path>
            </a:pathLst>
          </a:custGeom>
          <a:solidFill>
            <a:srgbClr val="66FF33"/>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Tree>
    <p:extLst>
      <p:ext uri="{BB962C8B-B14F-4D97-AF65-F5344CB8AC3E}">
        <p14:creationId xmlns:p14="http://schemas.microsoft.com/office/powerpoint/2010/main" val="21867516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49828"/>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3149834"/>
                                        </p:tgtEl>
                                        <p:attrNameLst>
                                          <p:attrName>style.visibility</p:attrName>
                                        </p:attrNameLst>
                                      </p:cBhvr>
                                      <p:to>
                                        <p:strVal val="visible"/>
                                      </p:to>
                                    </p:set>
                                    <p:animEffect transition="in" filter="wipe(left)">
                                      <p:cBhvr>
                                        <p:cTn id="9" dur="1000"/>
                                        <p:tgtEl>
                                          <p:spTgt spid="314983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nodeType="clickEffect">
                                  <p:stCondLst>
                                    <p:cond delay="0"/>
                                  </p:stCondLst>
                                  <p:childTnLst>
                                    <p:set>
                                      <p:cBhvr>
                                        <p:cTn id="13" dur="1" fill="hold">
                                          <p:stCondLst>
                                            <p:cond delay="0"/>
                                          </p:stCondLst>
                                        </p:cTn>
                                        <p:tgtEl>
                                          <p:spTgt spid="3149846"/>
                                        </p:tgtEl>
                                        <p:attrNameLst>
                                          <p:attrName>style.visibility</p:attrName>
                                        </p:attrNameLst>
                                      </p:cBhvr>
                                      <p:to>
                                        <p:strVal val="visible"/>
                                      </p:to>
                                    </p:set>
                                    <p:animEffect transition="in" filter="wipe(up)">
                                      <p:cBhvr>
                                        <p:cTn id="14" dur="1000"/>
                                        <p:tgtEl>
                                          <p:spTgt spid="3149846"/>
                                        </p:tgtEl>
                                      </p:cBhvr>
                                    </p:animEffect>
                                  </p:childTnLst>
                                </p:cTn>
                              </p:par>
                            </p:childTnLst>
                          </p:cTn>
                        </p:par>
                        <p:par>
                          <p:cTn id="15" fill="hold" nodeType="afterGroup">
                            <p:stCondLst>
                              <p:cond delay="1000"/>
                            </p:stCondLst>
                            <p:childTnLst>
                              <p:par>
                                <p:cTn id="16" presetID="1" presetClass="entr" presetSubtype="0" fill="hold" nodeType="afterEffect">
                                  <p:stCondLst>
                                    <p:cond delay="0"/>
                                  </p:stCondLst>
                                  <p:childTnLst>
                                    <p:set>
                                      <p:cBhvr>
                                        <p:cTn id="17" dur="1" fill="hold">
                                          <p:stCondLst>
                                            <p:cond delay="0"/>
                                          </p:stCondLst>
                                        </p:cTn>
                                        <p:tgtEl>
                                          <p:spTgt spid="3149829"/>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3149847"/>
                                        </p:tgtEl>
                                        <p:attrNameLst>
                                          <p:attrName>style.visibility</p:attrName>
                                        </p:attrNameLst>
                                      </p:cBhvr>
                                      <p:to>
                                        <p:strVal val="visible"/>
                                      </p:to>
                                    </p:set>
                                    <p:animEffect transition="in" filter="wipe(up)">
                                      <p:cBhvr>
                                        <p:cTn id="22" dur="1000"/>
                                        <p:tgtEl>
                                          <p:spTgt spid="3149847"/>
                                        </p:tgtEl>
                                      </p:cBhvr>
                                    </p:animEffect>
                                  </p:childTnLst>
                                </p:cTn>
                              </p:par>
                            </p:childTnLst>
                          </p:cTn>
                        </p:par>
                        <p:par>
                          <p:cTn id="23" fill="hold" nodeType="afterGroup">
                            <p:stCondLst>
                              <p:cond delay="1000"/>
                            </p:stCondLst>
                            <p:childTnLst>
                              <p:par>
                                <p:cTn id="24" presetID="1" presetClass="entr" presetSubtype="0" fill="hold" nodeType="afterEffect">
                                  <p:stCondLst>
                                    <p:cond delay="0"/>
                                  </p:stCondLst>
                                  <p:childTnLst>
                                    <p:set>
                                      <p:cBhvr>
                                        <p:cTn id="25" dur="1" fill="hold">
                                          <p:stCondLst>
                                            <p:cond delay="0"/>
                                          </p:stCondLst>
                                        </p:cTn>
                                        <p:tgtEl>
                                          <p:spTgt spid="3149830"/>
                                        </p:tgtEl>
                                        <p:attrNameLst>
                                          <p:attrName>style.visibility</p:attrName>
                                        </p:attrNameLst>
                                      </p:cBhvr>
                                      <p:to>
                                        <p:strVal val="visible"/>
                                      </p:to>
                                    </p:set>
                                  </p:childTnLst>
                                </p:cTn>
                              </p:par>
                            </p:childTnLst>
                          </p:cTn>
                        </p:par>
                        <p:par>
                          <p:cTn id="26" fill="hold" nodeType="afterGroup">
                            <p:stCondLst>
                              <p:cond delay="1000"/>
                            </p:stCondLst>
                            <p:childTnLst>
                              <p:par>
                                <p:cTn id="27" presetID="1" presetClass="entr" presetSubtype="0" fill="hold" nodeType="afterEffect">
                                  <p:stCondLst>
                                    <p:cond delay="0"/>
                                  </p:stCondLst>
                                  <p:childTnLst>
                                    <p:set>
                                      <p:cBhvr>
                                        <p:cTn id="28" dur="1" fill="hold">
                                          <p:stCondLst>
                                            <p:cond delay="0"/>
                                          </p:stCondLst>
                                        </p:cTn>
                                        <p:tgtEl>
                                          <p:spTgt spid="3149831"/>
                                        </p:tgtEl>
                                        <p:attrNameLst>
                                          <p:attrName>style.visibility</p:attrName>
                                        </p:attrNameLst>
                                      </p:cBhvr>
                                      <p:to>
                                        <p:strVal val="visible"/>
                                      </p:to>
                                    </p:set>
                                  </p:childTnLst>
                                </p:cTn>
                              </p:par>
                            </p:childTnLst>
                          </p:cTn>
                        </p:par>
                        <p:par>
                          <p:cTn id="29" fill="hold" nodeType="afterGroup">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3149835"/>
                                        </p:tgtEl>
                                        <p:attrNameLst>
                                          <p:attrName>style.visibility</p:attrName>
                                        </p:attrNameLst>
                                      </p:cBhvr>
                                      <p:to>
                                        <p:strVal val="visible"/>
                                      </p:to>
                                    </p:set>
                                    <p:animEffect transition="in" filter="wipe(left)">
                                      <p:cBhvr>
                                        <p:cTn id="32" dur="1000"/>
                                        <p:tgtEl>
                                          <p:spTgt spid="3149835"/>
                                        </p:tgtEl>
                                      </p:cBhvr>
                                    </p:animEffect>
                                  </p:childTnLst>
                                </p:cTn>
                              </p:par>
                            </p:childTnLst>
                          </p:cTn>
                        </p:par>
                        <p:par>
                          <p:cTn id="33" fill="hold" nodeType="afterGroup">
                            <p:stCondLst>
                              <p:cond delay="2000"/>
                            </p:stCondLst>
                            <p:childTnLst>
                              <p:par>
                                <p:cTn id="34" presetID="1" presetClass="entr" presetSubtype="0" fill="hold" nodeType="afterEffect">
                                  <p:stCondLst>
                                    <p:cond delay="0"/>
                                  </p:stCondLst>
                                  <p:childTnLst>
                                    <p:set>
                                      <p:cBhvr>
                                        <p:cTn id="35" dur="1" fill="hold">
                                          <p:stCondLst>
                                            <p:cond delay="0"/>
                                          </p:stCondLst>
                                        </p:cTn>
                                        <p:tgtEl>
                                          <p:spTgt spid="3149832"/>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nodeType="clickEffect">
                                  <p:stCondLst>
                                    <p:cond delay="0"/>
                                  </p:stCondLst>
                                  <p:childTnLst>
                                    <p:set>
                                      <p:cBhvr>
                                        <p:cTn id="39" dur="1" fill="hold">
                                          <p:stCondLst>
                                            <p:cond delay="0"/>
                                          </p:stCondLst>
                                        </p:cTn>
                                        <p:tgtEl>
                                          <p:spTgt spid="3149844"/>
                                        </p:tgtEl>
                                        <p:attrNameLst>
                                          <p:attrName>style.visibility</p:attrName>
                                        </p:attrNameLst>
                                      </p:cBhvr>
                                      <p:to>
                                        <p:strVal val="visible"/>
                                      </p:to>
                                    </p:set>
                                    <p:animEffect transition="in" filter="wipe(up)">
                                      <p:cBhvr>
                                        <p:cTn id="40" dur="1000"/>
                                        <p:tgtEl>
                                          <p:spTgt spid="3149844"/>
                                        </p:tgtEl>
                                      </p:cBhvr>
                                    </p:animEffect>
                                  </p:childTnLst>
                                </p:cTn>
                              </p:par>
                              <p:par>
                                <p:cTn id="41" presetID="22" presetClass="entr" presetSubtype="4" fill="hold" nodeType="withEffect">
                                  <p:stCondLst>
                                    <p:cond delay="0"/>
                                  </p:stCondLst>
                                  <p:childTnLst>
                                    <p:set>
                                      <p:cBhvr>
                                        <p:cTn id="42" dur="1" fill="hold">
                                          <p:stCondLst>
                                            <p:cond delay="0"/>
                                          </p:stCondLst>
                                        </p:cTn>
                                        <p:tgtEl>
                                          <p:spTgt spid="3149843"/>
                                        </p:tgtEl>
                                        <p:attrNameLst>
                                          <p:attrName>style.visibility</p:attrName>
                                        </p:attrNameLst>
                                      </p:cBhvr>
                                      <p:to>
                                        <p:strVal val="visible"/>
                                      </p:to>
                                    </p:set>
                                    <p:animEffect transition="in" filter="wipe(down)">
                                      <p:cBhvr>
                                        <p:cTn id="43" dur="1000"/>
                                        <p:tgtEl>
                                          <p:spTgt spid="3149843"/>
                                        </p:tgtEl>
                                      </p:cBhvr>
                                    </p:animEffect>
                                  </p:childTnLst>
                                </p:cTn>
                              </p:par>
                            </p:childTnLst>
                          </p:cTn>
                        </p:par>
                        <p:par>
                          <p:cTn id="44" fill="hold" nodeType="afterGroup">
                            <p:stCondLst>
                              <p:cond delay="1000"/>
                            </p:stCondLst>
                            <p:childTnLst>
                              <p:par>
                                <p:cTn id="45" presetID="1" presetClass="entr" presetSubtype="0" fill="hold" nodeType="afterEffect">
                                  <p:stCondLst>
                                    <p:cond delay="0"/>
                                  </p:stCondLst>
                                  <p:childTnLst>
                                    <p:set>
                                      <p:cBhvr>
                                        <p:cTn id="46" dur="1" fill="hold">
                                          <p:stCondLst>
                                            <p:cond delay="0"/>
                                          </p:stCondLst>
                                        </p:cTn>
                                        <p:tgtEl>
                                          <p:spTgt spid="31498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9834" grpId="0" animBg="1"/>
      <p:bldP spid="31498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6242" name="AutoShape 2"/>
          <p:cNvSpPr>
            <a:spLocks noChangeArrowheads="1"/>
          </p:cNvSpPr>
          <p:nvPr/>
        </p:nvSpPr>
        <p:spPr bwMode="auto">
          <a:xfrm>
            <a:off x="628650" y="1343025"/>
            <a:ext cx="7872413" cy="4829175"/>
          </a:xfrm>
          <a:prstGeom prst="roundRect">
            <a:avLst>
              <a:gd name="adj" fmla="val 16667"/>
            </a:avLst>
          </a:prstGeom>
          <a:solidFill>
            <a:srgbClr val="66FF33"/>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2186243" name="Text Box 3"/>
          <p:cNvSpPr txBox="1">
            <a:spLocks noChangeArrowheads="1"/>
          </p:cNvSpPr>
          <p:nvPr/>
        </p:nvSpPr>
        <p:spPr bwMode="auto">
          <a:xfrm>
            <a:off x="1038225" y="4819650"/>
            <a:ext cx="2320925" cy="1066800"/>
          </a:xfrm>
          <a:prstGeom prst="rect">
            <a:avLst/>
          </a:prstGeom>
          <a:ln>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spAutoFit/>
            <a:flatTx/>
          </a:bodyPr>
          <a:lstStyle/>
          <a:p>
            <a:pPr>
              <a:spcBef>
                <a:spcPct val="50000"/>
              </a:spcBef>
              <a:defRPr/>
            </a:pPr>
            <a:r>
              <a:rPr lang="en-US" i="0">
                <a:solidFill>
                  <a:srgbClr val="FFFFFF"/>
                </a:solidFill>
                <a:latin typeface="Eras Bold ITC" pitchFamily="34" charset="0"/>
              </a:rPr>
              <a:t>Innocent LIFE</a:t>
            </a:r>
          </a:p>
        </p:txBody>
      </p:sp>
      <p:sp>
        <p:nvSpPr>
          <p:cNvPr id="31752" name="Rectangle 14"/>
          <p:cNvSpPr>
            <a:spLocks noGrp="1" noChangeArrowheads="1"/>
          </p:cNvSpPr>
          <p:nvPr>
            <p:ph type="title"/>
          </p:nvPr>
        </p:nvSpPr>
        <p:spPr/>
        <p:txBody>
          <a:bodyPr/>
          <a:lstStyle/>
          <a:p>
            <a:pPr eaLnBrk="1" hangingPunct="1"/>
            <a:r>
              <a:rPr lang="en-US" smtClean="0"/>
              <a:t>Payment</a:t>
            </a:r>
          </a:p>
        </p:txBody>
      </p:sp>
      <p:sp>
        <p:nvSpPr>
          <p:cNvPr id="2186245" name="Text Box 5"/>
          <p:cNvSpPr txBox="1">
            <a:spLocks noChangeArrowheads="1"/>
          </p:cNvSpPr>
          <p:nvPr/>
        </p:nvSpPr>
        <p:spPr bwMode="auto">
          <a:xfrm>
            <a:off x="876300" y="1958975"/>
            <a:ext cx="279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spcBef>
                <a:spcPct val="50000"/>
              </a:spcBef>
            </a:pPr>
            <a:r>
              <a:rPr lang="en-US" i="0">
                <a:solidFill>
                  <a:srgbClr val="333399"/>
                </a:solidFill>
                <a:latin typeface="Eras Bold ITC" pitchFamily="34" charset="0"/>
              </a:rPr>
              <a:t>BLOOD</a:t>
            </a:r>
          </a:p>
        </p:txBody>
      </p:sp>
      <p:sp>
        <p:nvSpPr>
          <p:cNvPr id="2186246" name="AutoShape 6"/>
          <p:cNvSpPr>
            <a:spLocks noChangeArrowheads="1"/>
          </p:cNvSpPr>
          <p:nvPr/>
        </p:nvSpPr>
        <p:spPr bwMode="auto">
          <a:xfrm>
            <a:off x="3441700" y="1570038"/>
            <a:ext cx="2336800" cy="1295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a:headEnd/>
            <a:tailEnd/>
          </a:ln>
        </p:spPr>
        <p:style>
          <a:lnRef idx="0">
            <a:schemeClr val="accent2"/>
          </a:lnRef>
          <a:fillRef idx="3">
            <a:schemeClr val="accent2"/>
          </a:fillRef>
          <a:effectRef idx="3">
            <a:schemeClr val="accent2"/>
          </a:effectRef>
          <a:fontRef idx="minor">
            <a:schemeClr val="lt1"/>
          </a:fontRef>
        </p:style>
        <p:txBody>
          <a:bodyPr wrap="none" anchor="ctr">
            <a:flatTx/>
          </a:bodyPr>
          <a:lstStyle>
            <a:lvl1pPr algn="ctr" eaLnBrk="0" hangingPunct="0">
              <a:defRPr sz="3200" i="1">
                <a:solidFill>
                  <a:schemeClr val="tx1"/>
                </a:solidFill>
                <a:latin typeface="Eras Medium ITC" pitchFamily="34" charset="0"/>
                <a:cs typeface="Arial" charset="0"/>
              </a:defRPr>
            </a:lvl1pPr>
            <a:lvl2pPr marL="742950" indent="-285750" algn="ctr" eaLnBrk="0" hangingPunct="0">
              <a:defRPr sz="3200" i="1">
                <a:solidFill>
                  <a:schemeClr val="tx1"/>
                </a:solidFill>
                <a:latin typeface="Eras Medium ITC" pitchFamily="34" charset="0"/>
                <a:cs typeface="Arial" charset="0"/>
              </a:defRPr>
            </a:lvl2pPr>
            <a:lvl3pPr marL="1143000" indent="-228600" algn="ctr" eaLnBrk="0" hangingPunct="0">
              <a:defRPr sz="3200" i="1">
                <a:solidFill>
                  <a:schemeClr val="tx1"/>
                </a:solidFill>
                <a:latin typeface="Eras Medium ITC" pitchFamily="34" charset="0"/>
                <a:cs typeface="Arial" charset="0"/>
              </a:defRPr>
            </a:lvl3pPr>
            <a:lvl4pPr marL="1600200" indent="-228600" algn="ctr" eaLnBrk="0" hangingPunct="0">
              <a:defRPr sz="3200" i="1">
                <a:solidFill>
                  <a:schemeClr val="tx1"/>
                </a:solidFill>
                <a:latin typeface="Eras Medium ITC" pitchFamily="34" charset="0"/>
                <a:cs typeface="Arial" charset="0"/>
              </a:defRPr>
            </a:lvl4pPr>
            <a:lvl5pPr marL="2057400" indent="-228600" algn="ctr" eaLnBrk="0" hangingPunct="0">
              <a:defRPr sz="3200" i="1">
                <a:solidFill>
                  <a:schemeClr val="tx1"/>
                </a:solidFill>
                <a:latin typeface="Eras Medium ITC" pitchFamily="34" charset="0"/>
                <a:cs typeface="Arial" charset="0"/>
              </a:defRPr>
            </a:lvl5pPr>
            <a:lvl6pPr marL="2514600" indent="-228600" algn="ctr" eaLnBrk="0" fontAlgn="base" hangingPunct="0">
              <a:spcBef>
                <a:spcPct val="0"/>
              </a:spcBef>
              <a:spcAft>
                <a:spcPct val="0"/>
              </a:spcAft>
              <a:defRPr sz="3200" i="1">
                <a:solidFill>
                  <a:schemeClr val="tx1"/>
                </a:solidFill>
                <a:latin typeface="Eras Medium ITC" pitchFamily="34" charset="0"/>
                <a:cs typeface="Arial" charset="0"/>
              </a:defRPr>
            </a:lvl6pPr>
            <a:lvl7pPr marL="2971800" indent="-228600" algn="ctr" eaLnBrk="0" fontAlgn="base" hangingPunct="0">
              <a:spcBef>
                <a:spcPct val="0"/>
              </a:spcBef>
              <a:spcAft>
                <a:spcPct val="0"/>
              </a:spcAft>
              <a:defRPr sz="3200" i="1">
                <a:solidFill>
                  <a:schemeClr val="tx1"/>
                </a:solidFill>
                <a:latin typeface="Eras Medium ITC" pitchFamily="34" charset="0"/>
                <a:cs typeface="Arial" charset="0"/>
              </a:defRPr>
            </a:lvl7pPr>
            <a:lvl8pPr marL="3429000" indent="-228600" algn="ctr" eaLnBrk="0" fontAlgn="base" hangingPunct="0">
              <a:spcBef>
                <a:spcPct val="0"/>
              </a:spcBef>
              <a:spcAft>
                <a:spcPct val="0"/>
              </a:spcAft>
              <a:defRPr sz="3200" i="1">
                <a:solidFill>
                  <a:schemeClr val="tx1"/>
                </a:solidFill>
                <a:latin typeface="Eras Medium ITC" pitchFamily="34" charset="0"/>
                <a:cs typeface="Arial" charset="0"/>
              </a:defRPr>
            </a:lvl8pPr>
            <a:lvl9pPr marL="3886200" indent="-228600" algn="ctr" eaLnBrk="0" fontAlgn="base" hangingPunct="0">
              <a:spcBef>
                <a:spcPct val="0"/>
              </a:spcBef>
              <a:spcAft>
                <a:spcPct val="0"/>
              </a:spcAft>
              <a:defRPr sz="3200" i="1">
                <a:solidFill>
                  <a:schemeClr val="tx1"/>
                </a:solidFill>
                <a:latin typeface="Eras Medium ITC" pitchFamily="34" charset="0"/>
                <a:cs typeface="Arial" charset="0"/>
              </a:defRPr>
            </a:lvl9pPr>
          </a:lstStyle>
          <a:p>
            <a:pPr eaLnBrk="1" hangingPunct="1">
              <a:defRPr/>
            </a:pPr>
            <a:r>
              <a:rPr lang="en-US" sz="1600" i="0" smtClean="0">
                <a:solidFill>
                  <a:srgbClr val="760000"/>
                </a:solidFill>
                <a:latin typeface="Arial Black" pitchFamily="34" charset="0"/>
              </a:rPr>
              <a:t>REPRESENTS</a:t>
            </a:r>
          </a:p>
        </p:txBody>
      </p:sp>
      <p:sp>
        <p:nvSpPr>
          <p:cNvPr id="2186247" name="Text Box 7"/>
          <p:cNvSpPr txBox="1">
            <a:spLocks noChangeArrowheads="1"/>
          </p:cNvSpPr>
          <p:nvPr/>
        </p:nvSpPr>
        <p:spPr bwMode="auto">
          <a:xfrm>
            <a:off x="5181600" y="1957388"/>
            <a:ext cx="2794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spcBef>
                <a:spcPct val="50000"/>
              </a:spcBef>
            </a:pPr>
            <a:r>
              <a:rPr lang="en-US" i="0">
                <a:solidFill>
                  <a:srgbClr val="333399"/>
                </a:solidFill>
                <a:latin typeface="Eras Bold ITC" pitchFamily="34" charset="0"/>
              </a:rPr>
              <a:t>LIFE</a:t>
            </a:r>
          </a:p>
        </p:txBody>
      </p:sp>
      <p:sp>
        <p:nvSpPr>
          <p:cNvPr id="2186248" name="AutoShape 8"/>
          <p:cNvSpPr>
            <a:spLocks noChangeArrowheads="1"/>
          </p:cNvSpPr>
          <p:nvPr/>
        </p:nvSpPr>
        <p:spPr bwMode="auto">
          <a:xfrm>
            <a:off x="3417888" y="3124200"/>
            <a:ext cx="2336800" cy="1295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a:headEnd/>
            <a:tailEnd/>
          </a:ln>
        </p:spPr>
        <p:style>
          <a:lnRef idx="0">
            <a:schemeClr val="accent2"/>
          </a:lnRef>
          <a:fillRef idx="3">
            <a:schemeClr val="accent2"/>
          </a:fillRef>
          <a:effectRef idx="3">
            <a:schemeClr val="accent2"/>
          </a:effectRef>
          <a:fontRef idx="minor">
            <a:schemeClr val="lt1"/>
          </a:fontRef>
        </p:style>
        <p:txBody>
          <a:bodyPr wrap="none" anchor="ctr">
            <a:flatTx/>
          </a:bodyPr>
          <a:lstStyle>
            <a:lvl1pPr algn="ctr" eaLnBrk="0" hangingPunct="0">
              <a:defRPr sz="3200" i="1">
                <a:solidFill>
                  <a:schemeClr val="tx1"/>
                </a:solidFill>
                <a:latin typeface="Eras Medium ITC" pitchFamily="34" charset="0"/>
                <a:cs typeface="Arial" charset="0"/>
              </a:defRPr>
            </a:lvl1pPr>
            <a:lvl2pPr marL="742950" indent="-285750" algn="ctr" eaLnBrk="0" hangingPunct="0">
              <a:defRPr sz="3200" i="1">
                <a:solidFill>
                  <a:schemeClr val="tx1"/>
                </a:solidFill>
                <a:latin typeface="Eras Medium ITC" pitchFamily="34" charset="0"/>
                <a:cs typeface="Arial" charset="0"/>
              </a:defRPr>
            </a:lvl2pPr>
            <a:lvl3pPr marL="1143000" indent="-228600" algn="ctr" eaLnBrk="0" hangingPunct="0">
              <a:defRPr sz="3200" i="1">
                <a:solidFill>
                  <a:schemeClr val="tx1"/>
                </a:solidFill>
                <a:latin typeface="Eras Medium ITC" pitchFamily="34" charset="0"/>
                <a:cs typeface="Arial" charset="0"/>
              </a:defRPr>
            </a:lvl3pPr>
            <a:lvl4pPr marL="1600200" indent="-228600" algn="ctr" eaLnBrk="0" hangingPunct="0">
              <a:defRPr sz="3200" i="1">
                <a:solidFill>
                  <a:schemeClr val="tx1"/>
                </a:solidFill>
                <a:latin typeface="Eras Medium ITC" pitchFamily="34" charset="0"/>
                <a:cs typeface="Arial" charset="0"/>
              </a:defRPr>
            </a:lvl4pPr>
            <a:lvl5pPr marL="2057400" indent="-228600" algn="ctr" eaLnBrk="0" hangingPunct="0">
              <a:defRPr sz="3200" i="1">
                <a:solidFill>
                  <a:schemeClr val="tx1"/>
                </a:solidFill>
                <a:latin typeface="Eras Medium ITC" pitchFamily="34" charset="0"/>
                <a:cs typeface="Arial" charset="0"/>
              </a:defRPr>
            </a:lvl5pPr>
            <a:lvl6pPr marL="2514600" indent="-228600" algn="ctr" eaLnBrk="0" fontAlgn="base" hangingPunct="0">
              <a:spcBef>
                <a:spcPct val="0"/>
              </a:spcBef>
              <a:spcAft>
                <a:spcPct val="0"/>
              </a:spcAft>
              <a:defRPr sz="3200" i="1">
                <a:solidFill>
                  <a:schemeClr val="tx1"/>
                </a:solidFill>
                <a:latin typeface="Eras Medium ITC" pitchFamily="34" charset="0"/>
                <a:cs typeface="Arial" charset="0"/>
              </a:defRPr>
            </a:lvl6pPr>
            <a:lvl7pPr marL="2971800" indent="-228600" algn="ctr" eaLnBrk="0" fontAlgn="base" hangingPunct="0">
              <a:spcBef>
                <a:spcPct val="0"/>
              </a:spcBef>
              <a:spcAft>
                <a:spcPct val="0"/>
              </a:spcAft>
              <a:defRPr sz="3200" i="1">
                <a:solidFill>
                  <a:schemeClr val="tx1"/>
                </a:solidFill>
                <a:latin typeface="Eras Medium ITC" pitchFamily="34" charset="0"/>
                <a:cs typeface="Arial" charset="0"/>
              </a:defRPr>
            </a:lvl7pPr>
            <a:lvl8pPr marL="3429000" indent="-228600" algn="ctr" eaLnBrk="0" fontAlgn="base" hangingPunct="0">
              <a:spcBef>
                <a:spcPct val="0"/>
              </a:spcBef>
              <a:spcAft>
                <a:spcPct val="0"/>
              </a:spcAft>
              <a:defRPr sz="3200" i="1">
                <a:solidFill>
                  <a:schemeClr val="tx1"/>
                </a:solidFill>
                <a:latin typeface="Eras Medium ITC" pitchFamily="34" charset="0"/>
                <a:cs typeface="Arial" charset="0"/>
              </a:defRPr>
            </a:lvl8pPr>
            <a:lvl9pPr marL="3886200" indent="-228600" algn="ctr" eaLnBrk="0" fontAlgn="base" hangingPunct="0">
              <a:spcBef>
                <a:spcPct val="0"/>
              </a:spcBef>
              <a:spcAft>
                <a:spcPct val="0"/>
              </a:spcAft>
              <a:defRPr sz="3200" i="1">
                <a:solidFill>
                  <a:schemeClr val="tx1"/>
                </a:solidFill>
                <a:latin typeface="Eras Medium ITC" pitchFamily="34" charset="0"/>
                <a:cs typeface="Arial" charset="0"/>
              </a:defRPr>
            </a:lvl9pPr>
          </a:lstStyle>
          <a:p>
            <a:pPr eaLnBrk="1" hangingPunct="1">
              <a:defRPr/>
            </a:pPr>
            <a:r>
              <a:rPr lang="en-US" sz="1600" i="0" smtClean="0">
                <a:solidFill>
                  <a:srgbClr val="760000"/>
                </a:solidFill>
                <a:latin typeface="Arial Black" pitchFamily="34" charset="0"/>
              </a:rPr>
              <a:t>ATONES FOR</a:t>
            </a:r>
          </a:p>
        </p:txBody>
      </p:sp>
      <p:sp>
        <p:nvSpPr>
          <p:cNvPr id="2186249" name="Text Box 9"/>
          <p:cNvSpPr txBox="1">
            <a:spLocks noChangeArrowheads="1"/>
          </p:cNvSpPr>
          <p:nvPr/>
        </p:nvSpPr>
        <p:spPr bwMode="auto">
          <a:xfrm>
            <a:off x="801688" y="3322638"/>
            <a:ext cx="279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spcBef>
                <a:spcPct val="50000"/>
              </a:spcBef>
            </a:pPr>
            <a:r>
              <a:rPr lang="en-US" i="0">
                <a:solidFill>
                  <a:srgbClr val="333399"/>
                </a:solidFill>
                <a:latin typeface="Eras Bold ITC" pitchFamily="34" charset="0"/>
              </a:rPr>
              <a:t>Innocent   LIFE</a:t>
            </a:r>
          </a:p>
        </p:txBody>
      </p:sp>
      <p:sp>
        <p:nvSpPr>
          <p:cNvPr id="2186250" name="Text Box 10"/>
          <p:cNvSpPr txBox="1">
            <a:spLocks noChangeArrowheads="1"/>
          </p:cNvSpPr>
          <p:nvPr/>
        </p:nvSpPr>
        <p:spPr bwMode="auto">
          <a:xfrm>
            <a:off x="5475288" y="3511550"/>
            <a:ext cx="279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spcBef>
                <a:spcPct val="50000"/>
              </a:spcBef>
            </a:pPr>
            <a:r>
              <a:rPr lang="en-US" i="0">
                <a:solidFill>
                  <a:srgbClr val="333399"/>
                </a:solidFill>
                <a:latin typeface="Eras Bold ITC" pitchFamily="34" charset="0"/>
              </a:rPr>
              <a:t>SINNER</a:t>
            </a:r>
          </a:p>
        </p:txBody>
      </p:sp>
      <p:sp>
        <p:nvSpPr>
          <p:cNvPr id="2186251" name="Text Box 11"/>
          <p:cNvSpPr txBox="1">
            <a:spLocks noChangeArrowheads="1"/>
          </p:cNvSpPr>
          <p:nvPr/>
        </p:nvSpPr>
        <p:spPr bwMode="auto">
          <a:xfrm>
            <a:off x="0" y="6477000"/>
            <a:ext cx="88804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spcBef>
                <a:spcPct val="50000"/>
              </a:spcBef>
            </a:pPr>
            <a:r>
              <a:rPr lang="en-US" sz="1900" i="0">
                <a:solidFill>
                  <a:srgbClr val="997934"/>
                </a:solidFill>
                <a:latin typeface="Eras Demi ITC" pitchFamily="34" charset="0"/>
              </a:rPr>
              <a:t>Heb 9:22</a:t>
            </a:r>
            <a:r>
              <a:rPr lang="en-US" sz="1900" i="0">
                <a:solidFill>
                  <a:srgbClr val="FFFF66"/>
                </a:solidFill>
                <a:latin typeface="Eras Demi ITC" pitchFamily="34" charset="0"/>
              </a:rPr>
              <a:t> </a:t>
            </a:r>
            <a:r>
              <a:rPr lang="en-US" sz="1900" i="0">
                <a:solidFill>
                  <a:srgbClr val="333399"/>
                </a:solidFill>
                <a:latin typeface="Eras Demi ITC" pitchFamily="34" charset="0"/>
              </a:rPr>
              <a:t>…without the shedding of blood there can be no forgiveness</a:t>
            </a:r>
          </a:p>
        </p:txBody>
      </p:sp>
      <p:sp>
        <p:nvSpPr>
          <p:cNvPr id="2186252" name="AutoShape 12"/>
          <p:cNvSpPr>
            <a:spLocks noChangeArrowheads="1"/>
          </p:cNvSpPr>
          <p:nvPr/>
        </p:nvSpPr>
        <p:spPr bwMode="auto">
          <a:xfrm>
            <a:off x="3413125" y="4621213"/>
            <a:ext cx="2336800" cy="12954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00"/>
          </a:solidFill>
          <a:ln>
            <a:headEnd/>
            <a:tailEnd/>
          </a:ln>
        </p:spPr>
        <p:style>
          <a:lnRef idx="0">
            <a:schemeClr val="accent2"/>
          </a:lnRef>
          <a:fillRef idx="3">
            <a:schemeClr val="accent2"/>
          </a:fillRef>
          <a:effectRef idx="3">
            <a:schemeClr val="accent2"/>
          </a:effectRef>
          <a:fontRef idx="minor">
            <a:schemeClr val="lt1"/>
          </a:fontRef>
        </p:style>
        <p:txBody>
          <a:bodyPr wrap="none" anchor="ctr">
            <a:flatTx/>
          </a:bodyPr>
          <a:lstStyle>
            <a:lvl1pPr algn="ctr" eaLnBrk="0" hangingPunct="0">
              <a:defRPr sz="3200" i="1">
                <a:solidFill>
                  <a:schemeClr val="tx1"/>
                </a:solidFill>
                <a:latin typeface="Eras Medium ITC" pitchFamily="34" charset="0"/>
                <a:cs typeface="Arial" charset="0"/>
              </a:defRPr>
            </a:lvl1pPr>
            <a:lvl2pPr marL="742950" indent="-285750" algn="ctr" eaLnBrk="0" hangingPunct="0">
              <a:defRPr sz="3200" i="1">
                <a:solidFill>
                  <a:schemeClr val="tx1"/>
                </a:solidFill>
                <a:latin typeface="Eras Medium ITC" pitchFamily="34" charset="0"/>
                <a:cs typeface="Arial" charset="0"/>
              </a:defRPr>
            </a:lvl2pPr>
            <a:lvl3pPr marL="1143000" indent="-228600" algn="ctr" eaLnBrk="0" hangingPunct="0">
              <a:defRPr sz="3200" i="1">
                <a:solidFill>
                  <a:schemeClr val="tx1"/>
                </a:solidFill>
                <a:latin typeface="Eras Medium ITC" pitchFamily="34" charset="0"/>
                <a:cs typeface="Arial" charset="0"/>
              </a:defRPr>
            </a:lvl3pPr>
            <a:lvl4pPr marL="1600200" indent="-228600" algn="ctr" eaLnBrk="0" hangingPunct="0">
              <a:defRPr sz="3200" i="1">
                <a:solidFill>
                  <a:schemeClr val="tx1"/>
                </a:solidFill>
                <a:latin typeface="Eras Medium ITC" pitchFamily="34" charset="0"/>
                <a:cs typeface="Arial" charset="0"/>
              </a:defRPr>
            </a:lvl4pPr>
            <a:lvl5pPr marL="2057400" indent="-228600" algn="ctr" eaLnBrk="0" hangingPunct="0">
              <a:defRPr sz="3200" i="1">
                <a:solidFill>
                  <a:schemeClr val="tx1"/>
                </a:solidFill>
                <a:latin typeface="Eras Medium ITC" pitchFamily="34" charset="0"/>
                <a:cs typeface="Arial" charset="0"/>
              </a:defRPr>
            </a:lvl5pPr>
            <a:lvl6pPr marL="2514600" indent="-228600" algn="ctr" eaLnBrk="0" fontAlgn="base" hangingPunct="0">
              <a:spcBef>
                <a:spcPct val="0"/>
              </a:spcBef>
              <a:spcAft>
                <a:spcPct val="0"/>
              </a:spcAft>
              <a:defRPr sz="3200" i="1">
                <a:solidFill>
                  <a:schemeClr val="tx1"/>
                </a:solidFill>
                <a:latin typeface="Eras Medium ITC" pitchFamily="34" charset="0"/>
                <a:cs typeface="Arial" charset="0"/>
              </a:defRPr>
            </a:lvl6pPr>
            <a:lvl7pPr marL="2971800" indent="-228600" algn="ctr" eaLnBrk="0" fontAlgn="base" hangingPunct="0">
              <a:spcBef>
                <a:spcPct val="0"/>
              </a:spcBef>
              <a:spcAft>
                <a:spcPct val="0"/>
              </a:spcAft>
              <a:defRPr sz="3200" i="1">
                <a:solidFill>
                  <a:schemeClr val="tx1"/>
                </a:solidFill>
                <a:latin typeface="Eras Medium ITC" pitchFamily="34" charset="0"/>
                <a:cs typeface="Arial" charset="0"/>
              </a:defRPr>
            </a:lvl7pPr>
            <a:lvl8pPr marL="3429000" indent="-228600" algn="ctr" eaLnBrk="0" fontAlgn="base" hangingPunct="0">
              <a:spcBef>
                <a:spcPct val="0"/>
              </a:spcBef>
              <a:spcAft>
                <a:spcPct val="0"/>
              </a:spcAft>
              <a:defRPr sz="3200" i="1">
                <a:solidFill>
                  <a:schemeClr val="tx1"/>
                </a:solidFill>
                <a:latin typeface="Eras Medium ITC" pitchFamily="34" charset="0"/>
                <a:cs typeface="Arial" charset="0"/>
              </a:defRPr>
            </a:lvl8pPr>
            <a:lvl9pPr marL="3886200" indent="-228600" algn="ctr" eaLnBrk="0" fontAlgn="base" hangingPunct="0">
              <a:spcBef>
                <a:spcPct val="0"/>
              </a:spcBef>
              <a:spcAft>
                <a:spcPct val="0"/>
              </a:spcAft>
              <a:defRPr sz="3200" i="1">
                <a:solidFill>
                  <a:schemeClr val="tx1"/>
                </a:solidFill>
                <a:latin typeface="Eras Medium ITC" pitchFamily="34" charset="0"/>
                <a:cs typeface="Arial" charset="0"/>
              </a:defRPr>
            </a:lvl9pPr>
          </a:lstStyle>
          <a:p>
            <a:pPr eaLnBrk="1" hangingPunct="1">
              <a:defRPr/>
            </a:pPr>
            <a:r>
              <a:rPr lang="en-US" sz="1600" i="0" smtClean="0">
                <a:solidFill>
                  <a:srgbClr val="760000"/>
                </a:solidFill>
                <a:latin typeface="Arial Black" pitchFamily="34" charset="0"/>
              </a:rPr>
              <a:t>REPRESENTS or</a:t>
            </a:r>
          </a:p>
          <a:p>
            <a:pPr eaLnBrk="1" hangingPunct="1">
              <a:defRPr/>
            </a:pPr>
            <a:r>
              <a:rPr lang="en-US" sz="1600" i="0" smtClean="0">
                <a:solidFill>
                  <a:srgbClr val="760000"/>
                </a:solidFill>
                <a:latin typeface="Arial Black" pitchFamily="34" charset="0"/>
              </a:rPr>
              <a:t>SUBSTITUTES for </a:t>
            </a:r>
          </a:p>
        </p:txBody>
      </p:sp>
      <p:sp>
        <p:nvSpPr>
          <p:cNvPr id="2186253" name="Text Box 13"/>
          <p:cNvSpPr txBox="1">
            <a:spLocks noChangeArrowheads="1"/>
          </p:cNvSpPr>
          <p:nvPr/>
        </p:nvSpPr>
        <p:spPr bwMode="auto">
          <a:xfrm>
            <a:off x="5843588" y="4754563"/>
            <a:ext cx="1866900" cy="1066800"/>
          </a:xfrm>
          <a:prstGeom prst="rect">
            <a:avLst/>
          </a:prstGeom>
          <a:solidFill>
            <a:schemeClr val="tx1"/>
          </a:solidFill>
          <a:ln>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spAutoFit/>
            <a:flatTx/>
          </a:bodyPr>
          <a:lstStyle/>
          <a:p>
            <a:pPr>
              <a:spcBef>
                <a:spcPct val="50000"/>
              </a:spcBef>
              <a:defRPr/>
            </a:pPr>
            <a:r>
              <a:rPr lang="en-US" i="0">
                <a:solidFill>
                  <a:srgbClr val="FFFF66"/>
                </a:solidFill>
                <a:latin typeface="Eras Bold ITC" pitchFamily="34" charset="0"/>
              </a:rPr>
              <a:t>Guilty LIFE</a:t>
            </a:r>
          </a:p>
        </p:txBody>
      </p:sp>
    </p:spTree>
    <p:extLst>
      <p:ext uri="{BB962C8B-B14F-4D97-AF65-F5344CB8AC3E}">
        <p14:creationId xmlns:p14="http://schemas.microsoft.com/office/powerpoint/2010/main" val="34752470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186245"/>
                                        </p:tgtEl>
                                        <p:attrNameLst>
                                          <p:attrName>style.visibility</p:attrName>
                                        </p:attrNameLst>
                                      </p:cBhvr>
                                      <p:to>
                                        <p:strVal val="visible"/>
                                      </p:to>
                                    </p:set>
                                    <p:anim calcmode="lin" valueType="num">
                                      <p:cBhvr>
                                        <p:cTn id="7" dur="1000" fill="hold"/>
                                        <p:tgtEl>
                                          <p:spTgt spid="2186245"/>
                                        </p:tgtEl>
                                        <p:attrNameLst>
                                          <p:attrName>ppt_x</p:attrName>
                                        </p:attrNameLst>
                                      </p:cBhvr>
                                      <p:tavLst>
                                        <p:tav tm="0">
                                          <p:val>
                                            <p:strVal val="#ppt_x-.2"/>
                                          </p:val>
                                        </p:tav>
                                        <p:tav tm="100000">
                                          <p:val>
                                            <p:strVal val="#ppt_x"/>
                                          </p:val>
                                        </p:tav>
                                      </p:tavLst>
                                    </p:anim>
                                    <p:anim calcmode="lin" valueType="num">
                                      <p:cBhvr>
                                        <p:cTn id="8" dur="1000" fill="hold"/>
                                        <p:tgtEl>
                                          <p:spTgt spid="2186245"/>
                                        </p:tgtEl>
                                        <p:attrNameLst>
                                          <p:attrName>ppt_y</p:attrName>
                                        </p:attrNameLst>
                                      </p:cBhvr>
                                      <p:tavLst>
                                        <p:tav tm="0">
                                          <p:val>
                                            <p:strVal val="#ppt_y"/>
                                          </p:val>
                                        </p:tav>
                                        <p:tav tm="100000">
                                          <p:val>
                                            <p:strVal val="#ppt_y"/>
                                          </p:val>
                                        </p:tav>
                                      </p:tavLst>
                                    </p:anim>
                                    <p:animEffect transition="in" filter="wipe(right)" prLst="gradientSize: 0.1">
                                      <p:cBhvr>
                                        <p:cTn id="9" dur="1000"/>
                                        <p:tgtEl>
                                          <p:spTgt spid="2186245"/>
                                        </p:tgtEl>
                                      </p:cBhvr>
                                    </p:animEffect>
                                  </p:childTnLst>
                                </p:cTn>
                              </p:par>
                              <p:par>
                                <p:cTn id="10" presetID="29" presetClass="entr" presetSubtype="0" fill="hold" nodeType="withEffect">
                                  <p:stCondLst>
                                    <p:cond delay="0"/>
                                  </p:stCondLst>
                                  <p:childTnLst>
                                    <p:set>
                                      <p:cBhvr>
                                        <p:cTn id="11" dur="1" fill="hold">
                                          <p:stCondLst>
                                            <p:cond delay="0"/>
                                          </p:stCondLst>
                                        </p:cTn>
                                        <p:tgtEl>
                                          <p:spTgt spid="2186246"/>
                                        </p:tgtEl>
                                        <p:attrNameLst>
                                          <p:attrName>style.visibility</p:attrName>
                                        </p:attrNameLst>
                                      </p:cBhvr>
                                      <p:to>
                                        <p:strVal val="visible"/>
                                      </p:to>
                                    </p:set>
                                    <p:anim calcmode="lin" valueType="num">
                                      <p:cBhvr>
                                        <p:cTn id="12" dur="1000" fill="hold"/>
                                        <p:tgtEl>
                                          <p:spTgt spid="2186246"/>
                                        </p:tgtEl>
                                        <p:attrNameLst>
                                          <p:attrName>ppt_x</p:attrName>
                                        </p:attrNameLst>
                                      </p:cBhvr>
                                      <p:tavLst>
                                        <p:tav tm="0">
                                          <p:val>
                                            <p:strVal val="#ppt_x-.2"/>
                                          </p:val>
                                        </p:tav>
                                        <p:tav tm="100000">
                                          <p:val>
                                            <p:strVal val="#ppt_x"/>
                                          </p:val>
                                        </p:tav>
                                      </p:tavLst>
                                    </p:anim>
                                    <p:anim calcmode="lin" valueType="num">
                                      <p:cBhvr>
                                        <p:cTn id="13" dur="1000" fill="hold"/>
                                        <p:tgtEl>
                                          <p:spTgt spid="218624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186246"/>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2186247"/>
                                        </p:tgtEl>
                                        <p:attrNameLst>
                                          <p:attrName>style.visibility</p:attrName>
                                        </p:attrNameLst>
                                      </p:cBhvr>
                                      <p:to>
                                        <p:strVal val="visible"/>
                                      </p:to>
                                    </p:set>
                                    <p:anim calcmode="lin" valueType="num">
                                      <p:cBhvr>
                                        <p:cTn id="17" dur="1000" fill="hold"/>
                                        <p:tgtEl>
                                          <p:spTgt spid="2186247"/>
                                        </p:tgtEl>
                                        <p:attrNameLst>
                                          <p:attrName>ppt_x</p:attrName>
                                        </p:attrNameLst>
                                      </p:cBhvr>
                                      <p:tavLst>
                                        <p:tav tm="0">
                                          <p:val>
                                            <p:strVal val="#ppt_x-.2"/>
                                          </p:val>
                                        </p:tav>
                                        <p:tav tm="100000">
                                          <p:val>
                                            <p:strVal val="#ppt_x"/>
                                          </p:val>
                                        </p:tav>
                                      </p:tavLst>
                                    </p:anim>
                                    <p:anim calcmode="lin" valueType="num">
                                      <p:cBhvr>
                                        <p:cTn id="18" dur="1000" fill="hold"/>
                                        <p:tgtEl>
                                          <p:spTgt spid="218624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18624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2186249"/>
                                        </p:tgtEl>
                                        <p:attrNameLst>
                                          <p:attrName>style.visibility</p:attrName>
                                        </p:attrNameLst>
                                      </p:cBhvr>
                                      <p:to>
                                        <p:strVal val="visible"/>
                                      </p:to>
                                    </p:set>
                                    <p:anim calcmode="lin" valueType="num">
                                      <p:cBhvr>
                                        <p:cTn id="24" dur="1000" fill="hold"/>
                                        <p:tgtEl>
                                          <p:spTgt spid="2186249"/>
                                        </p:tgtEl>
                                        <p:attrNameLst>
                                          <p:attrName>ppt_x</p:attrName>
                                        </p:attrNameLst>
                                      </p:cBhvr>
                                      <p:tavLst>
                                        <p:tav tm="0">
                                          <p:val>
                                            <p:strVal val="#ppt_x-.2"/>
                                          </p:val>
                                        </p:tav>
                                        <p:tav tm="100000">
                                          <p:val>
                                            <p:strVal val="#ppt_x"/>
                                          </p:val>
                                        </p:tav>
                                      </p:tavLst>
                                    </p:anim>
                                    <p:anim calcmode="lin" valueType="num">
                                      <p:cBhvr>
                                        <p:cTn id="25" dur="1000" fill="hold"/>
                                        <p:tgtEl>
                                          <p:spTgt spid="2186249"/>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186249"/>
                                        </p:tgtEl>
                                      </p:cBhvr>
                                    </p:animEffect>
                                  </p:childTnLst>
                                </p:cTn>
                              </p:par>
                              <p:par>
                                <p:cTn id="27" presetID="29" presetClass="entr" presetSubtype="0" fill="hold" nodeType="withEffect">
                                  <p:stCondLst>
                                    <p:cond delay="0"/>
                                  </p:stCondLst>
                                  <p:childTnLst>
                                    <p:set>
                                      <p:cBhvr>
                                        <p:cTn id="28" dur="1" fill="hold">
                                          <p:stCondLst>
                                            <p:cond delay="0"/>
                                          </p:stCondLst>
                                        </p:cTn>
                                        <p:tgtEl>
                                          <p:spTgt spid="2186248"/>
                                        </p:tgtEl>
                                        <p:attrNameLst>
                                          <p:attrName>style.visibility</p:attrName>
                                        </p:attrNameLst>
                                      </p:cBhvr>
                                      <p:to>
                                        <p:strVal val="visible"/>
                                      </p:to>
                                    </p:set>
                                    <p:anim calcmode="lin" valueType="num">
                                      <p:cBhvr>
                                        <p:cTn id="29" dur="1000" fill="hold"/>
                                        <p:tgtEl>
                                          <p:spTgt spid="2186248"/>
                                        </p:tgtEl>
                                        <p:attrNameLst>
                                          <p:attrName>ppt_x</p:attrName>
                                        </p:attrNameLst>
                                      </p:cBhvr>
                                      <p:tavLst>
                                        <p:tav tm="0">
                                          <p:val>
                                            <p:strVal val="#ppt_x-.2"/>
                                          </p:val>
                                        </p:tav>
                                        <p:tav tm="100000">
                                          <p:val>
                                            <p:strVal val="#ppt_x"/>
                                          </p:val>
                                        </p:tav>
                                      </p:tavLst>
                                    </p:anim>
                                    <p:anim calcmode="lin" valueType="num">
                                      <p:cBhvr>
                                        <p:cTn id="30" dur="1000" fill="hold"/>
                                        <p:tgtEl>
                                          <p:spTgt spid="2186248"/>
                                        </p:tgtEl>
                                        <p:attrNameLst>
                                          <p:attrName>ppt_y</p:attrName>
                                        </p:attrNameLst>
                                      </p:cBhvr>
                                      <p:tavLst>
                                        <p:tav tm="0">
                                          <p:val>
                                            <p:strVal val="#ppt_y"/>
                                          </p:val>
                                        </p:tav>
                                        <p:tav tm="100000">
                                          <p:val>
                                            <p:strVal val="#ppt_y"/>
                                          </p:val>
                                        </p:tav>
                                      </p:tavLst>
                                    </p:anim>
                                    <p:animEffect transition="in" filter="wipe(right)" prLst="gradientSize: 0.1">
                                      <p:cBhvr>
                                        <p:cTn id="31" dur="1000"/>
                                        <p:tgtEl>
                                          <p:spTgt spid="2186248"/>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2186250"/>
                                        </p:tgtEl>
                                        <p:attrNameLst>
                                          <p:attrName>style.visibility</p:attrName>
                                        </p:attrNameLst>
                                      </p:cBhvr>
                                      <p:to>
                                        <p:strVal val="visible"/>
                                      </p:to>
                                    </p:set>
                                    <p:anim calcmode="lin" valueType="num">
                                      <p:cBhvr>
                                        <p:cTn id="34" dur="1000" fill="hold"/>
                                        <p:tgtEl>
                                          <p:spTgt spid="2186250"/>
                                        </p:tgtEl>
                                        <p:attrNameLst>
                                          <p:attrName>ppt_x</p:attrName>
                                        </p:attrNameLst>
                                      </p:cBhvr>
                                      <p:tavLst>
                                        <p:tav tm="0">
                                          <p:val>
                                            <p:strVal val="#ppt_x-.2"/>
                                          </p:val>
                                        </p:tav>
                                        <p:tav tm="100000">
                                          <p:val>
                                            <p:strVal val="#ppt_x"/>
                                          </p:val>
                                        </p:tav>
                                      </p:tavLst>
                                    </p:anim>
                                    <p:anim calcmode="lin" valueType="num">
                                      <p:cBhvr>
                                        <p:cTn id="35" dur="1000" fill="hold"/>
                                        <p:tgtEl>
                                          <p:spTgt spid="2186250"/>
                                        </p:tgtEl>
                                        <p:attrNameLst>
                                          <p:attrName>ppt_y</p:attrName>
                                        </p:attrNameLst>
                                      </p:cBhvr>
                                      <p:tavLst>
                                        <p:tav tm="0">
                                          <p:val>
                                            <p:strVal val="#ppt_y"/>
                                          </p:val>
                                        </p:tav>
                                        <p:tav tm="100000">
                                          <p:val>
                                            <p:strVal val="#ppt_y"/>
                                          </p:val>
                                        </p:tav>
                                      </p:tavLst>
                                    </p:anim>
                                    <p:animEffect transition="in" filter="wipe(right)" prLst="gradientSize: 0.1">
                                      <p:cBhvr>
                                        <p:cTn id="36" dur="1000"/>
                                        <p:tgtEl>
                                          <p:spTgt spid="218625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9" presetClass="entr" presetSubtype="0" fill="hold" nodeType="clickEffect">
                                  <p:stCondLst>
                                    <p:cond delay="0"/>
                                  </p:stCondLst>
                                  <p:childTnLst>
                                    <p:set>
                                      <p:cBhvr>
                                        <p:cTn id="40" dur="1" fill="hold">
                                          <p:stCondLst>
                                            <p:cond delay="0"/>
                                          </p:stCondLst>
                                        </p:cTn>
                                        <p:tgtEl>
                                          <p:spTgt spid="2186243"/>
                                        </p:tgtEl>
                                        <p:attrNameLst>
                                          <p:attrName>style.visibility</p:attrName>
                                        </p:attrNameLst>
                                      </p:cBhvr>
                                      <p:to>
                                        <p:strVal val="visible"/>
                                      </p:to>
                                    </p:set>
                                    <p:anim calcmode="lin" valueType="num">
                                      <p:cBhvr>
                                        <p:cTn id="41" dur="1000" fill="hold"/>
                                        <p:tgtEl>
                                          <p:spTgt spid="2186243"/>
                                        </p:tgtEl>
                                        <p:attrNameLst>
                                          <p:attrName>ppt_x</p:attrName>
                                        </p:attrNameLst>
                                      </p:cBhvr>
                                      <p:tavLst>
                                        <p:tav tm="0">
                                          <p:val>
                                            <p:strVal val="#ppt_x-.2"/>
                                          </p:val>
                                        </p:tav>
                                        <p:tav tm="100000">
                                          <p:val>
                                            <p:strVal val="#ppt_x"/>
                                          </p:val>
                                        </p:tav>
                                      </p:tavLst>
                                    </p:anim>
                                    <p:anim calcmode="lin" valueType="num">
                                      <p:cBhvr>
                                        <p:cTn id="42" dur="1000" fill="hold"/>
                                        <p:tgtEl>
                                          <p:spTgt spid="2186243"/>
                                        </p:tgtEl>
                                        <p:attrNameLst>
                                          <p:attrName>ppt_y</p:attrName>
                                        </p:attrNameLst>
                                      </p:cBhvr>
                                      <p:tavLst>
                                        <p:tav tm="0">
                                          <p:val>
                                            <p:strVal val="#ppt_y"/>
                                          </p:val>
                                        </p:tav>
                                        <p:tav tm="100000">
                                          <p:val>
                                            <p:strVal val="#ppt_y"/>
                                          </p:val>
                                        </p:tav>
                                      </p:tavLst>
                                    </p:anim>
                                    <p:animEffect transition="in" filter="wipe(right)" prLst="gradientSize: 0.1">
                                      <p:cBhvr>
                                        <p:cTn id="43" dur="1000"/>
                                        <p:tgtEl>
                                          <p:spTgt spid="2186243"/>
                                        </p:tgtEl>
                                      </p:cBhvr>
                                    </p:animEffect>
                                  </p:childTnLst>
                                </p:cTn>
                              </p:par>
                              <p:par>
                                <p:cTn id="44" presetID="29" presetClass="entr" presetSubtype="0" fill="hold" nodeType="withEffect">
                                  <p:stCondLst>
                                    <p:cond delay="0"/>
                                  </p:stCondLst>
                                  <p:childTnLst>
                                    <p:set>
                                      <p:cBhvr>
                                        <p:cTn id="45" dur="1" fill="hold">
                                          <p:stCondLst>
                                            <p:cond delay="0"/>
                                          </p:stCondLst>
                                        </p:cTn>
                                        <p:tgtEl>
                                          <p:spTgt spid="2186252"/>
                                        </p:tgtEl>
                                        <p:attrNameLst>
                                          <p:attrName>style.visibility</p:attrName>
                                        </p:attrNameLst>
                                      </p:cBhvr>
                                      <p:to>
                                        <p:strVal val="visible"/>
                                      </p:to>
                                    </p:set>
                                    <p:anim calcmode="lin" valueType="num">
                                      <p:cBhvr>
                                        <p:cTn id="46" dur="1000" fill="hold"/>
                                        <p:tgtEl>
                                          <p:spTgt spid="2186252"/>
                                        </p:tgtEl>
                                        <p:attrNameLst>
                                          <p:attrName>ppt_x</p:attrName>
                                        </p:attrNameLst>
                                      </p:cBhvr>
                                      <p:tavLst>
                                        <p:tav tm="0">
                                          <p:val>
                                            <p:strVal val="#ppt_x-.2"/>
                                          </p:val>
                                        </p:tav>
                                        <p:tav tm="100000">
                                          <p:val>
                                            <p:strVal val="#ppt_x"/>
                                          </p:val>
                                        </p:tav>
                                      </p:tavLst>
                                    </p:anim>
                                    <p:anim calcmode="lin" valueType="num">
                                      <p:cBhvr>
                                        <p:cTn id="47" dur="1000" fill="hold"/>
                                        <p:tgtEl>
                                          <p:spTgt spid="2186252"/>
                                        </p:tgtEl>
                                        <p:attrNameLst>
                                          <p:attrName>ppt_y</p:attrName>
                                        </p:attrNameLst>
                                      </p:cBhvr>
                                      <p:tavLst>
                                        <p:tav tm="0">
                                          <p:val>
                                            <p:strVal val="#ppt_y"/>
                                          </p:val>
                                        </p:tav>
                                        <p:tav tm="100000">
                                          <p:val>
                                            <p:strVal val="#ppt_y"/>
                                          </p:val>
                                        </p:tav>
                                      </p:tavLst>
                                    </p:anim>
                                    <p:animEffect transition="in" filter="wipe(right)" prLst="gradientSize: 0.1">
                                      <p:cBhvr>
                                        <p:cTn id="48" dur="1000"/>
                                        <p:tgtEl>
                                          <p:spTgt spid="2186252"/>
                                        </p:tgtEl>
                                      </p:cBhvr>
                                    </p:animEffect>
                                  </p:childTnLst>
                                </p:cTn>
                              </p:par>
                              <p:par>
                                <p:cTn id="49" presetID="29" presetClass="entr" presetSubtype="0" fill="hold" nodeType="withEffect">
                                  <p:stCondLst>
                                    <p:cond delay="0"/>
                                  </p:stCondLst>
                                  <p:childTnLst>
                                    <p:set>
                                      <p:cBhvr>
                                        <p:cTn id="50" dur="1" fill="hold">
                                          <p:stCondLst>
                                            <p:cond delay="0"/>
                                          </p:stCondLst>
                                        </p:cTn>
                                        <p:tgtEl>
                                          <p:spTgt spid="2186253"/>
                                        </p:tgtEl>
                                        <p:attrNameLst>
                                          <p:attrName>style.visibility</p:attrName>
                                        </p:attrNameLst>
                                      </p:cBhvr>
                                      <p:to>
                                        <p:strVal val="visible"/>
                                      </p:to>
                                    </p:set>
                                    <p:anim calcmode="lin" valueType="num">
                                      <p:cBhvr>
                                        <p:cTn id="51" dur="1000" fill="hold"/>
                                        <p:tgtEl>
                                          <p:spTgt spid="2186253"/>
                                        </p:tgtEl>
                                        <p:attrNameLst>
                                          <p:attrName>ppt_x</p:attrName>
                                        </p:attrNameLst>
                                      </p:cBhvr>
                                      <p:tavLst>
                                        <p:tav tm="0">
                                          <p:val>
                                            <p:strVal val="#ppt_x-.2"/>
                                          </p:val>
                                        </p:tav>
                                        <p:tav tm="100000">
                                          <p:val>
                                            <p:strVal val="#ppt_x"/>
                                          </p:val>
                                        </p:tav>
                                      </p:tavLst>
                                    </p:anim>
                                    <p:anim calcmode="lin" valueType="num">
                                      <p:cBhvr>
                                        <p:cTn id="52" dur="1000" fill="hold"/>
                                        <p:tgtEl>
                                          <p:spTgt spid="2186253"/>
                                        </p:tgtEl>
                                        <p:attrNameLst>
                                          <p:attrName>ppt_y</p:attrName>
                                        </p:attrNameLst>
                                      </p:cBhvr>
                                      <p:tavLst>
                                        <p:tav tm="0">
                                          <p:val>
                                            <p:strVal val="#ppt_y"/>
                                          </p:val>
                                        </p:tav>
                                        <p:tav tm="100000">
                                          <p:val>
                                            <p:strVal val="#ppt_y"/>
                                          </p:val>
                                        </p:tav>
                                      </p:tavLst>
                                    </p:anim>
                                    <p:animEffect transition="in" filter="wipe(right)" prLst="gradientSize: 0.1">
                                      <p:cBhvr>
                                        <p:cTn id="53" dur="1000"/>
                                        <p:tgtEl>
                                          <p:spTgt spid="2186253"/>
                                        </p:tgtEl>
                                      </p:cBhvr>
                                    </p:animEffect>
                                  </p:childTnLst>
                                </p:cTn>
                              </p:par>
                            </p:childTnLst>
                          </p:cTn>
                        </p:par>
                        <p:par>
                          <p:cTn id="54" fill="hold" nodeType="afterGroup">
                            <p:stCondLst>
                              <p:cond delay="1000"/>
                            </p:stCondLst>
                            <p:childTnLst>
                              <p:par>
                                <p:cTn id="55" presetID="42" presetClass="entr" presetSubtype="0" fill="hold" grpId="0" nodeType="afterEffect">
                                  <p:stCondLst>
                                    <p:cond delay="0"/>
                                  </p:stCondLst>
                                  <p:childTnLst>
                                    <p:set>
                                      <p:cBhvr>
                                        <p:cTn id="56" dur="1" fill="hold">
                                          <p:stCondLst>
                                            <p:cond delay="0"/>
                                          </p:stCondLst>
                                        </p:cTn>
                                        <p:tgtEl>
                                          <p:spTgt spid="2186251"/>
                                        </p:tgtEl>
                                        <p:attrNameLst>
                                          <p:attrName>style.visibility</p:attrName>
                                        </p:attrNameLst>
                                      </p:cBhvr>
                                      <p:to>
                                        <p:strVal val="visible"/>
                                      </p:to>
                                    </p:set>
                                    <p:animEffect transition="in" filter="fade">
                                      <p:cBhvr>
                                        <p:cTn id="57" dur="1000"/>
                                        <p:tgtEl>
                                          <p:spTgt spid="2186251"/>
                                        </p:tgtEl>
                                      </p:cBhvr>
                                    </p:animEffect>
                                    <p:anim calcmode="lin" valueType="num">
                                      <p:cBhvr>
                                        <p:cTn id="58" dur="1000" fill="hold"/>
                                        <p:tgtEl>
                                          <p:spTgt spid="2186251"/>
                                        </p:tgtEl>
                                        <p:attrNameLst>
                                          <p:attrName>ppt_x</p:attrName>
                                        </p:attrNameLst>
                                      </p:cBhvr>
                                      <p:tavLst>
                                        <p:tav tm="0">
                                          <p:val>
                                            <p:strVal val="#ppt_x"/>
                                          </p:val>
                                        </p:tav>
                                        <p:tav tm="100000">
                                          <p:val>
                                            <p:strVal val="#ppt_x"/>
                                          </p:val>
                                        </p:tav>
                                      </p:tavLst>
                                    </p:anim>
                                    <p:anim calcmode="lin" valueType="num">
                                      <p:cBhvr>
                                        <p:cTn id="59" dur="1000" fill="hold"/>
                                        <p:tgtEl>
                                          <p:spTgt spid="21862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6245" grpId="0"/>
      <p:bldP spid="2186247" grpId="0"/>
      <p:bldP spid="2186249" grpId="0"/>
      <p:bldP spid="2186250" grpId="0"/>
      <p:bldP spid="218625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Circular Arrow 50"/>
          <p:cNvGrpSpPr>
            <a:grpSpLocks/>
          </p:cNvGrpSpPr>
          <p:nvPr/>
        </p:nvGrpSpPr>
        <p:grpSpPr bwMode="auto">
          <a:xfrm>
            <a:off x="1811338" y="4586288"/>
            <a:ext cx="5734050" cy="1597025"/>
            <a:chOff x="1613" y="2849"/>
            <a:chExt cx="2672" cy="1006"/>
          </a:xfrm>
        </p:grpSpPr>
        <p:pic>
          <p:nvPicPr>
            <p:cNvPr id="32828" name="Circular Arrow 50"/>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3" y="2849"/>
              <a:ext cx="2672" cy="1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829" name="Text Box 65"/>
            <p:cNvSpPr txBox="1">
              <a:spLocks noChangeArrowheads="1"/>
            </p:cNvSpPr>
            <p:nvPr/>
          </p:nvSpPr>
          <p:spPr bwMode="auto">
            <a:xfrm rot="10800000">
              <a:off x="2041" y="2371"/>
              <a:ext cx="1683" cy="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endParaRPr lang="en-US">
                <a:solidFill>
                  <a:srgbClr val="000000"/>
                </a:solidFill>
              </a:endParaRPr>
            </a:p>
          </p:txBody>
        </p:sp>
      </p:grpSp>
      <p:sp>
        <p:nvSpPr>
          <p:cNvPr id="50" name="Circular Arrow 49"/>
          <p:cNvSpPr/>
          <p:nvPr/>
        </p:nvSpPr>
        <p:spPr bwMode="auto">
          <a:xfrm flipH="1">
            <a:off x="1649132" y="906446"/>
            <a:ext cx="4610635" cy="3374267"/>
          </a:xfrm>
          <a:prstGeom prst="circularArrow">
            <a:avLst>
              <a:gd name="adj1" fmla="val 12500"/>
              <a:gd name="adj2" fmla="val 1239644"/>
              <a:gd name="adj3" fmla="val 20457681"/>
              <a:gd name="adj4" fmla="val 10800000"/>
              <a:gd name="adj5" fmla="val 18321"/>
            </a:avLst>
          </a:prstGeom>
          <a:solidFill>
            <a:schemeClr val="tx1"/>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dirty="0">
              <a:solidFill>
                <a:srgbClr val="000000"/>
              </a:solidFill>
              <a:latin typeface="Eras Medium ITC" pitchFamily="34" charset="0"/>
            </a:endParaRPr>
          </a:p>
        </p:txBody>
      </p:sp>
      <p:sp>
        <p:nvSpPr>
          <p:cNvPr id="32774" name="Rectangle 2"/>
          <p:cNvSpPr>
            <a:spLocks noGrp="1" noChangeArrowheads="1"/>
          </p:cNvSpPr>
          <p:nvPr>
            <p:ph type="title"/>
          </p:nvPr>
        </p:nvSpPr>
        <p:spPr/>
        <p:txBody>
          <a:bodyPr/>
          <a:lstStyle/>
          <a:p>
            <a:pPr eaLnBrk="1" hangingPunct="1"/>
            <a:r>
              <a:rPr lang="en-US" smtClean="0"/>
              <a:t>Animal Sacrifice</a:t>
            </a:r>
          </a:p>
        </p:txBody>
      </p:sp>
      <p:pic>
        <p:nvPicPr>
          <p:cNvPr id="2781191" name="Picture 7" descr="j0275764"/>
          <p:cNvPicPr>
            <a:picLocks noGrp="1" noChangeAspect="1" noChangeArrowheads="1"/>
          </p:cNvPicPr>
          <p:nvPr>
            <p:ph idx="4294967295"/>
          </p:nvPr>
        </p:nvPicPr>
        <p:blipFill>
          <a:blip r:embed="rId4" cstate="print">
            <a:extLst>
              <a:ext uri="{28A0092B-C50C-407E-A947-70E740481C1C}">
                <a14:useLocalDpi xmlns:a14="http://schemas.microsoft.com/office/drawing/2010/main" val="0"/>
              </a:ext>
            </a:extLst>
          </a:blip>
          <a:srcRect/>
          <a:stretch>
            <a:fillRect/>
          </a:stretch>
        </p:blipFill>
        <p:spPr>
          <a:xfrm>
            <a:off x="3224213" y="2620963"/>
            <a:ext cx="1731962" cy="1831975"/>
          </a:xfrm>
          <a:ln w="38100">
            <a:solidFill>
              <a:schemeClr val="tx1"/>
            </a:solidFill>
            <a:miter lim="800000"/>
            <a:headEnd/>
            <a:tailEnd/>
          </a:ln>
        </p:spPr>
      </p:pic>
      <p:sp>
        <p:nvSpPr>
          <p:cNvPr id="32776" name="Oval 50"/>
          <p:cNvSpPr>
            <a:spLocks noChangeArrowheads="1"/>
          </p:cNvSpPr>
          <p:nvPr/>
        </p:nvSpPr>
        <p:spPr bwMode="auto">
          <a:xfrm rot="-5400000">
            <a:off x="828675" y="2190750"/>
            <a:ext cx="2620963" cy="2620963"/>
          </a:xfrm>
          <a:prstGeom prst="ellipse">
            <a:avLst/>
          </a:prstGeom>
          <a:gradFill rotWithShape="1">
            <a:gsLst>
              <a:gs pos="0">
                <a:schemeClr val="tx1"/>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en-US" sz="1600" b="1" i="0">
              <a:solidFill>
                <a:srgbClr val="FFFFFF"/>
              </a:solidFill>
              <a:latin typeface="Arial Black" pitchFamily="34" charset="0"/>
            </a:endParaRPr>
          </a:p>
        </p:txBody>
      </p:sp>
      <p:sp>
        <p:nvSpPr>
          <p:cNvPr id="2781235" name="Oval 51"/>
          <p:cNvSpPr>
            <a:spLocks noChangeArrowheads="1"/>
          </p:cNvSpPr>
          <p:nvPr/>
        </p:nvSpPr>
        <p:spPr bwMode="auto">
          <a:xfrm rot="-5400000">
            <a:off x="4284663" y="2319338"/>
            <a:ext cx="2620962" cy="2620962"/>
          </a:xfrm>
          <a:prstGeom prst="ellipse">
            <a:avLst/>
          </a:prstGeom>
          <a:gradFill rotWithShape="1">
            <a:gsLst>
              <a:gs pos="0">
                <a:schemeClr val="tx1"/>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vert="eaVert" wrap="none" anchor="ctr"/>
          <a:lstStyle/>
          <a:p>
            <a:endParaRPr lang="en-US" sz="1600" b="1" i="0">
              <a:solidFill>
                <a:srgbClr val="FFFFFF"/>
              </a:solidFill>
              <a:latin typeface="Arial Black" pitchFamily="34" charset="0"/>
            </a:endParaRPr>
          </a:p>
        </p:txBody>
      </p:sp>
      <p:sp>
        <p:nvSpPr>
          <p:cNvPr id="2781240" name="WordArt 56"/>
          <p:cNvSpPr>
            <a:spLocks noChangeArrowheads="1" noChangeShapeType="1" noTextEdit="1"/>
          </p:cNvSpPr>
          <p:nvPr/>
        </p:nvSpPr>
        <p:spPr bwMode="auto">
          <a:xfrm>
            <a:off x="1790700" y="3832225"/>
            <a:ext cx="5383213" cy="2524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Down">
              <a:avLst>
                <a:gd name="adj" fmla="val 646961"/>
              </a:avLst>
            </a:prstTxWarp>
          </a:bodyPr>
          <a:lstStyle/>
          <a:p>
            <a:r>
              <a:rPr lang="en-US" kern="10" spc="640">
                <a:solidFill>
                  <a:srgbClr val="333399"/>
                </a:solidFill>
                <a:latin typeface="Arial Black"/>
              </a:rPr>
              <a:t>REPRESENTATIVE DEATH</a:t>
            </a:r>
          </a:p>
        </p:txBody>
      </p:sp>
      <p:pic>
        <p:nvPicPr>
          <p:cNvPr id="2781241" name="Picture 57" descr="guyba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49863" y="2817813"/>
            <a:ext cx="579437"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81242" name="Oval 58"/>
          <p:cNvSpPr>
            <a:spLocks noChangeArrowheads="1"/>
          </p:cNvSpPr>
          <p:nvPr/>
        </p:nvSpPr>
        <p:spPr bwMode="auto">
          <a:xfrm>
            <a:off x="5857875" y="2379663"/>
            <a:ext cx="2316163" cy="2316162"/>
          </a:xfrm>
          <a:prstGeom prst="ellipse">
            <a:avLst/>
          </a:prstGeom>
          <a:gradFill rotWithShape="1">
            <a:gsLst>
              <a:gs pos="0">
                <a:srgbClr val="FF0000"/>
              </a:gs>
              <a:gs pos="100000">
                <a:schemeClr val="bg1">
                  <a:alpha val="0"/>
                </a:schemeClr>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solidFill>
                <a:srgbClr val="000000"/>
              </a:solidFill>
            </a:endParaRPr>
          </a:p>
        </p:txBody>
      </p:sp>
      <p:pic>
        <p:nvPicPr>
          <p:cNvPr id="2781243" name="Picture 59" descr="guywhit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19825" y="2876550"/>
            <a:ext cx="1146175" cy="158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81245" name="Text Box 61"/>
          <p:cNvSpPr txBox="1">
            <a:spLocks noChangeArrowheads="1"/>
          </p:cNvSpPr>
          <p:nvPr/>
        </p:nvSpPr>
        <p:spPr bwMode="auto">
          <a:xfrm>
            <a:off x="4459288" y="4356100"/>
            <a:ext cx="2162175" cy="336550"/>
          </a:xfrm>
          <a:prstGeom prst="rect">
            <a:avLst/>
          </a:prstGeom>
          <a:noFill/>
          <a:ln w="9525" algn="ctr">
            <a:noFill/>
            <a:miter lim="800000"/>
            <a:headEnd/>
            <a:tailEnd/>
          </a:ln>
          <a:effectLst/>
        </p:spPr>
        <p:txBody>
          <a:bodyPr>
            <a:spAutoFit/>
            <a:flatTx/>
          </a:bodyPr>
          <a:lstStyle/>
          <a:p>
            <a:pPr>
              <a:spcBef>
                <a:spcPct val="50000"/>
              </a:spcBef>
              <a:defRPr/>
            </a:pPr>
            <a:r>
              <a:rPr lang="en-US" sz="1600" i="0">
                <a:solidFill>
                  <a:srgbClr val="000080"/>
                </a:solidFill>
                <a:effectLst>
                  <a:outerShdw blurRad="38100" dist="38100" dir="2700000" algn="tl">
                    <a:srgbClr val="C0C0C0"/>
                  </a:outerShdw>
                </a:effectLst>
                <a:latin typeface="Eras Bold ITC" pitchFamily="34" charset="0"/>
              </a:rPr>
              <a:t>SINNER</a:t>
            </a:r>
          </a:p>
        </p:txBody>
      </p:sp>
      <p:sp>
        <p:nvSpPr>
          <p:cNvPr id="2781246" name="Text Box 62"/>
          <p:cNvSpPr txBox="1">
            <a:spLocks noChangeArrowheads="1"/>
          </p:cNvSpPr>
          <p:nvPr/>
        </p:nvSpPr>
        <p:spPr bwMode="auto">
          <a:xfrm>
            <a:off x="5881688" y="4356100"/>
            <a:ext cx="2162175" cy="336550"/>
          </a:xfrm>
          <a:prstGeom prst="rect">
            <a:avLst/>
          </a:prstGeom>
          <a:noFill/>
          <a:ln w="9525" algn="ctr">
            <a:noFill/>
            <a:miter lim="800000"/>
            <a:headEnd/>
            <a:tailEnd/>
          </a:ln>
          <a:effectLst/>
        </p:spPr>
        <p:txBody>
          <a:bodyPr>
            <a:spAutoFit/>
            <a:flatTx/>
          </a:bodyPr>
          <a:lstStyle/>
          <a:p>
            <a:pPr>
              <a:spcBef>
                <a:spcPct val="50000"/>
              </a:spcBef>
              <a:defRPr/>
            </a:pPr>
            <a:r>
              <a:rPr lang="en-US" sz="1600" i="0">
                <a:solidFill>
                  <a:srgbClr val="000080"/>
                </a:solidFill>
                <a:effectLst>
                  <a:outerShdw blurRad="38100" dist="38100" dir="2700000" algn="tl">
                    <a:srgbClr val="C0C0C0"/>
                  </a:outerShdw>
                </a:effectLst>
                <a:latin typeface="Eras Bold ITC" pitchFamily="34" charset="0"/>
              </a:rPr>
              <a:t>SANCTIFIED</a:t>
            </a:r>
          </a:p>
        </p:txBody>
      </p:sp>
      <p:sp>
        <p:nvSpPr>
          <p:cNvPr id="2781247" name="Text Box 63"/>
          <p:cNvSpPr txBox="1">
            <a:spLocks noChangeArrowheads="1"/>
          </p:cNvSpPr>
          <p:nvPr/>
        </p:nvSpPr>
        <p:spPr bwMode="auto">
          <a:xfrm>
            <a:off x="1392238" y="4070350"/>
            <a:ext cx="2162175" cy="581025"/>
          </a:xfrm>
          <a:prstGeom prst="rect">
            <a:avLst/>
          </a:prstGeom>
          <a:noFill/>
          <a:ln w="9525" algn="ctr">
            <a:noFill/>
            <a:miter lim="800000"/>
            <a:headEnd/>
            <a:tailEnd/>
          </a:ln>
          <a:effectLst/>
        </p:spPr>
        <p:txBody>
          <a:bodyPr>
            <a:spAutoFit/>
            <a:flatTx/>
          </a:bodyPr>
          <a:lstStyle/>
          <a:p>
            <a:pPr>
              <a:spcBef>
                <a:spcPct val="50000"/>
              </a:spcBef>
              <a:defRPr/>
            </a:pPr>
            <a:r>
              <a:rPr lang="en-US" sz="1600" i="0">
                <a:solidFill>
                  <a:srgbClr val="000080"/>
                </a:solidFill>
                <a:effectLst>
                  <a:outerShdw blurRad="38100" dist="38100" dir="2700000" algn="tl">
                    <a:srgbClr val="C0C0C0"/>
                  </a:outerShdw>
                </a:effectLst>
                <a:latin typeface="Eras Bold ITC" pitchFamily="34" charset="0"/>
              </a:rPr>
              <a:t>INNOCENT SACRIFICE</a:t>
            </a:r>
          </a:p>
        </p:txBody>
      </p:sp>
      <p:grpSp>
        <p:nvGrpSpPr>
          <p:cNvPr id="32785" name="Group 65"/>
          <p:cNvGrpSpPr>
            <a:grpSpLocks/>
          </p:cNvGrpSpPr>
          <p:nvPr/>
        </p:nvGrpSpPr>
        <p:grpSpPr bwMode="auto">
          <a:xfrm>
            <a:off x="1587500" y="2944813"/>
            <a:ext cx="1343025" cy="1077912"/>
            <a:chOff x="2738" y="3406"/>
            <a:chExt cx="651" cy="522"/>
          </a:xfrm>
        </p:grpSpPr>
        <p:sp>
          <p:nvSpPr>
            <p:cNvPr id="32798" name="Freeform 66"/>
            <p:cNvSpPr>
              <a:spLocks/>
            </p:cNvSpPr>
            <p:nvPr/>
          </p:nvSpPr>
          <p:spPr bwMode="auto">
            <a:xfrm>
              <a:off x="2756" y="3853"/>
              <a:ext cx="123" cy="40"/>
            </a:xfrm>
            <a:custGeom>
              <a:avLst/>
              <a:gdLst>
                <a:gd name="T0" fmla="*/ 0 w 123"/>
                <a:gd name="T1" fmla="*/ 38 h 40"/>
                <a:gd name="T2" fmla="*/ 3 w 123"/>
                <a:gd name="T3" fmla="*/ 36 h 40"/>
                <a:gd name="T4" fmla="*/ 13 w 123"/>
                <a:gd name="T5" fmla="*/ 31 h 40"/>
                <a:gd name="T6" fmla="*/ 28 w 123"/>
                <a:gd name="T7" fmla="*/ 25 h 40"/>
                <a:gd name="T8" fmla="*/ 46 w 123"/>
                <a:gd name="T9" fmla="*/ 18 h 40"/>
                <a:gd name="T10" fmla="*/ 66 w 123"/>
                <a:gd name="T11" fmla="*/ 11 h 40"/>
                <a:gd name="T12" fmla="*/ 85 w 123"/>
                <a:gd name="T13" fmla="*/ 5 h 40"/>
                <a:gd name="T14" fmla="*/ 103 w 123"/>
                <a:gd name="T15" fmla="*/ 2 h 40"/>
                <a:gd name="T16" fmla="*/ 116 w 123"/>
                <a:gd name="T17" fmla="*/ 0 h 40"/>
                <a:gd name="T18" fmla="*/ 123 w 123"/>
                <a:gd name="T19" fmla="*/ 24 h 40"/>
                <a:gd name="T20" fmla="*/ 107 w 123"/>
                <a:gd name="T21" fmla="*/ 21 h 40"/>
                <a:gd name="T22" fmla="*/ 89 w 123"/>
                <a:gd name="T23" fmla="*/ 21 h 40"/>
                <a:gd name="T24" fmla="*/ 68 w 123"/>
                <a:gd name="T25" fmla="*/ 25 h 40"/>
                <a:gd name="T26" fmla="*/ 49 w 123"/>
                <a:gd name="T27" fmla="*/ 29 h 40"/>
                <a:gd name="T28" fmla="*/ 29 w 123"/>
                <a:gd name="T29" fmla="*/ 33 h 40"/>
                <a:gd name="T30" fmla="*/ 14 w 123"/>
                <a:gd name="T31" fmla="*/ 37 h 40"/>
                <a:gd name="T32" fmla="*/ 3 w 123"/>
                <a:gd name="T33" fmla="*/ 40 h 40"/>
                <a:gd name="T34" fmla="*/ 0 w 123"/>
                <a:gd name="T35" fmla="*/ 38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
                <a:gd name="T55" fmla="*/ 0 h 40"/>
                <a:gd name="T56" fmla="*/ 123 w 123"/>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 h="40">
                  <a:moveTo>
                    <a:pt x="0" y="38"/>
                  </a:moveTo>
                  <a:lnTo>
                    <a:pt x="3" y="36"/>
                  </a:lnTo>
                  <a:lnTo>
                    <a:pt x="13" y="31"/>
                  </a:lnTo>
                  <a:lnTo>
                    <a:pt x="28" y="25"/>
                  </a:lnTo>
                  <a:lnTo>
                    <a:pt x="46" y="18"/>
                  </a:lnTo>
                  <a:lnTo>
                    <a:pt x="66" y="11"/>
                  </a:lnTo>
                  <a:lnTo>
                    <a:pt x="85" y="5"/>
                  </a:lnTo>
                  <a:lnTo>
                    <a:pt x="103" y="2"/>
                  </a:lnTo>
                  <a:lnTo>
                    <a:pt x="116" y="0"/>
                  </a:lnTo>
                  <a:lnTo>
                    <a:pt x="123" y="24"/>
                  </a:lnTo>
                  <a:lnTo>
                    <a:pt x="107" y="21"/>
                  </a:lnTo>
                  <a:lnTo>
                    <a:pt x="89" y="21"/>
                  </a:lnTo>
                  <a:lnTo>
                    <a:pt x="68" y="25"/>
                  </a:lnTo>
                  <a:lnTo>
                    <a:pt x="49" y="29"/>
                  </a:lnTo>
                  <a:lnTo>
                    <a:pt x="29" y="33"/>
                  </a:lnTo>
                  <a:lnTo>
                    <a:pt x="14" y="37"/>
                  </a:lnTo>
                  <a:lnTo>
                    <a:pt x="3" y="40"/>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799" name="Freeform 67"/>
            <p:cNvSpPr>
              <a:spLocks/>
            </p:cNvSpPr>
            <p:nvPr/>
          </p:nvSpPr>
          <p:spPr bwMode="auto">
            <a:xfrm>
              <a:off x="2738" y="3877"/>
              <a:ext cx="163" cy="51"/>
            </a:xfrm>
            <a:custGeom>
              <a:avLst/>
              <a:gdLst>
                <a:gd name="T0" fmla="*/ 0 w 163"/>
                <a:gd name="T1" fmla="*/ 51 h 51"/>
                <a:gd name="T2" fmla="*/ 5 w 163"/>
                <a:gd name="T3" fmla="*/ 47 h 51"/>
                <a:gd name="T4" fmla="*/ 20 w 163"/>
                <a:gd name="T5" fmla="*/ 41 h 51"/>
                <a:gd name="T6" fmla="*/ 42 w 163"/>
                <a:gd name="T7" fmla="*/ 33 h 51"/>
                <a:gd name="T8" fmla="*/ 69 w 163"/>
                <a:gd name="T9" fmla="*/ 24 h 51"/>
                <a:gd name="T10" fmla="*/ 95 w 163"/>
                <a:gd name="T11" fmla="*/ 16 h 51"/>
                <a:gd name="T12" fmla="*/ 121 w 163"/>
                <a:gd name="T13" fmla="*/ 7 h 51"/>
                <a:gd name="T14" fmla="*/ 140 w 163"/>
                <a:gd name="T15" fmla="*/ 2 h 51"/>
                <a:gd name="T16" fmla="*/ 151 w 163"/>
                <a:gd name="T17" fmla="*/ 0 h 51"/>
                <a:gd name="T18" fmla="*/ 155 w 163"/>
                <a:gd name="T19" fmla="*/ 3 h 51"/>
                <a:gd name="T20" fmla="*/ 157 w 163"/>
                <a:gd name="T21" fmla="*/ 7 h 51"/>
                <a:gd name="T22" fmla="*/ 161 w 163"/>
                <a:gd name="T23" fmla="*/ 12 h 51"/>
                <a:gd name="T24" fmla="*/ 163 w 163"/>
                <a:gd name="T25" fmla="*/ 16 h 51"/>
                <a:gd name="T26" fmla="*/ 149 w 163"/>
                <a:gd name="T27" fmla="*/ 17 h 51"/>
                <a:gd name="T28" fmla="*/ 127 w 163"/>
                <a:gd name="T29" fmla="*/ 22 h 51"/>
                <a:gd name="T30" fmla="*/ 100 w 163"/>
                <a:gd name="T31" fmla="*/ 28 h 51"/>
                <a:gd name="T32" fmla="*/ 72 w 163"/>
                <a:gd name="T33" fmla="*/ 35 h 51"/>
                <a:gd name="T34" fmla="*/ 45 w 163"/>
                <a:gd name="T35" fmla="*/ 43 h 51"/>
                <a:gd name="T36" fmla="*/ 23 w 163"/>
                <a:gd name="T37" fmla="*/ 49 h 51"/>
                <a:gd name="T38" fmla="*/ 7 w 163"/>
                <a:gd name="T39" fmla="*/ 51 h 51"/>
                <a:gd name="T40" fmla="*/ 0 w 163"/>
                <a:gd name="T41" fmla="*/ 5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51"/>
                <a:gd name="T65" fmla="*/ 163 w 163"/>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51">
                  <a:moveTo>
                    <a:pt x="0" y="51"/>
                  </a:moveTo>
                  <a:lnTo>
                    <a:pt x="5" y="47"/>
                  </a:lnTo>
                  <a:lnTo>
                    <a:pt x="20" y="41"/>
                  </a:lnTo>
                  <a:lnTo>
                    <a:pt x="42" y="33"/>
                  </a:lnTo>
                  <a:lnTo>
                    <a:pt x="69" y="24"/>
                  </a:lnTo>
                  <a:lnTo>
                    <a:pt x="95" y="16"/>
                  </a:lnTo>
                  <a:lnTo>
                    <a:pt x="121" y="7"/>
                  </a:lnTo>
                  <a:lnTo>
                    <a:pt x="140" y="2"/>
                  </a:lnTo>
                  <a:lnTo>
                    <a:pt x="151" y="0"/>
                  </a:lnTo>
                  <a:lnTo>
                    <a:pt x="155" y="3"/>
                  </a:lnTo>
                  <a:lnTo>
                    <a:pt x="157" y="7"/>
                  </a:lnTo>
                  <a:lnTo>
                    <a:pt x="161" y="12"/>
                  </a:lnTo>
                  <a:lnTo>
                    <a:pt x="163" y="16"/>
                  </a:lnTo>
                  <a:lnTo>
                    <a:pt x="149" y="17"/>
                  </a:lnTo>
                  <a:lnTo>
                    <a:pt x="127" y="22"/>
                  </a:lnTo>
                  <a:lnTo>
                    <a:pt x="100" y="28"/>
                  </a:lnTo>
                  <a:lnTo>
                    <a:pt x="72" y="35"/>
                  </a:lnTo>
                  <a:lnTo>
                    <a:pt x="45" y="43"/>
                  </a:lnTo>
                  <a:lnTo>
                    <a:pt x="23" y="49"/>
                  </a:lnTo>
                  <a:lnTo>
                    <a:pt x="7" y="51"/>
                  </a:lnTo>
                  <a:lnTo>
                    <a:pt x="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00" name="Freeform 68"/>
            <p:cNvSpPr>
              <a:spLocks/>
            </p:cNvSpPr>
            <p:nvPr/>
          </p:nvSpPr>
          <p:spPr bwMode="auto">
            <a:xfrm>
              <a:off x="3254" y="3659"/>
              <a:ext cx="135" cy="46"/>
            </a:xfrm>
            <a:custGeom>
              <a:avLst/>
              <a:gdLst>
                <a:gd name="T0" fmla="*/ 0 w 135"/>
                <a:gd name="T1" fmla="*/ 46 h 46"/>
                <a:gd name="T2" fmla="*/ 5 w 135"/>
                <a:gd name="T3" fmla="*/ 42 h 46"/>
                <a:gd name="T4" fmla="*/ 17 w 135"/>
                <a:gd name="T5" fmla="*/ 36 h 46"/>
                <a:gd name="T6" fmla="*/ 36 w 135"/>
                <a:gd name="T7" fmla="*/ 29 h 46"/>
                <a:gd name="T8" fmla="*/ 58 w 135"/>
                <a:gd name="T9" fmla="*/ 22 h 46"/>
                <a:gd name="T10" fmla="*/ 80 w 135"/>
                <a:gd name="T11" fmla="*/ 14 h 46"/>
                <a:gd name="T12" fmla="*/ 101 w 135"/>
                <a:gd name="T13" fmla="*/ 7 h 46"/>
                <a:gd name="T14" fmla="*/ 118 w 135"/>
                <a:gd name="T15" fmla="*/ 2 h 46"/>
                <a:gd name="T16" fmla="*/ 129 w 135"/>
                <a:gd name="T17" fmla="*/ 0 h 46"/>
                <a:gd name="T18" fmla="*/ 135 w 135"/>
                <a:gd name="T19" fmla="*/ 12 h 46"/>
                <a:gd name="T20" fmla="*/ 125 w 135"/>
                <a:gd name="T21" fmla="*/ 14 h 46"/>
                <a:gd name="T22" fmla="*/ 109 w 135"/>
                <a:gd name="T23" fmla="*/ 18 h 46"/>
                <a:gd name="T24" fmla="*/ 88 w 135"/>
                <a:gd name="T25" fmla="*/ 24 h 46"/>
                <a:gd name="T26" fmla="*/ 68 w 135"/>
                <a:gd name="T27" fmla="*/ 29 h 46"/>
                <a:gd name="T28" fmla="*/ 46 w 135"/>
                <a:gd name="T29" fmla="*/ 35 h 46"/>
                <a:gd name="T30" fmla="*/ 26 w 135"/>
                <a:gd name="T31" fmla="*/ 40 h 46"/>
                <a:gd name="T32" fmla="*/ 10 w 135"/>
                <a:gd name="T33" fmla="*/ 44 h 46"/>
                <a:gd name="T34" fmla="*/ 0 w 135"/>
                <a:gd name="T35" fmla="*/ 46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
                <a:gd name="T55" fmla="*/ 0 h 46"/>
                <a:gd name="T56" fmla="*/ 135 w 135"/>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 h="46">
                  <a:moveTo>
                    <a:pt x="0" y="46"/>
                  </a:moveTo>
                  <a:lnTo>
                    <a:pt x="5" y="42"/>
                  </a:lnTo>
                  <a:lnTo>
                    <a:pt x="17" y="36"/>
                  </a:lnTo>
                  <a:lnTo>
                    <a:pt x="36" y="29"/>
                  </a:lnTo>
                  <a:lnTo>
                    <a:pt x="58" y="22"/>
                  </a:lnTo>
                  <a:lnTo>
                    <a:pt x="80" y="14"/>
                  </a:lnTo>
                  <a:lnTo>
                    <a:pt x="101" y="7"/>
                  </a:lnTo>
                  <a:lnTo>
                    <a:pt x="118" y="2"/>
                  </a:lnTo>
                  <a:lnTo>
                    <a:pt x="129" y="0"/>
                  </a:lnTo>
                  <a:lnTo>
                    <a:pt x="135" y="12"/>
                  </a:lnTo>
                  <a:lnTo>
                    <a:pt x="125" y="14"/>
                  </a:lnTo>
                  <a:lnTo>
                    <a:pt x="109" y="18"/>
                  </a:lnTo>
                  <a:lnTo>
                    <a:pt x="88" y="24"/>
                  </a:lnTo>
                  <a:lnTo>
                    <a:pt x="68" y="29"/>
                  </a:lnTo>
                  <a:lnTo>
                    <a:pt x="46" y="35"/>
                  </a:lnTo>
                  <a:lnTo>
                    <a:pt x="26" y="40"/>
                  </a:lnTo>
                  <a:lnTo>
                    <a:pt x="10" y="44"/>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01" name="Freeform 69"/>
            <p:cNvSpPr>
              <a:spLocks/>
            </p:cNvSpPr>
            <p:nvPr/>
          </p:nvSpPr>
          <p:spPr bwMode="auto">
            <a:xfrm>
              <a:off x="2857" y="3406"/>
              <a:ext cx="435" cy="468"/>
            </a:xfrm>
            <a:custGeom>
              <a:avLst/>
              <a:gdLst>
                <a:gd name="T0" fmla="*/ 2 w 435"/>
                <a:gd name="T1" fmla="*/ 370 h 468"/>
                <a:gd name="T2" fmla="*/ 30 w 435"/>
                <a:gd name="T3" fmla="*/ 288 h 468"/>
                <a:gd name="T4" fmla="*/ 8 w 435"/>
                <a:gd name="T5" fmla="*/ 262 h 468"/>
                <a:gd name="T6" fmla="*/ 0 w 435"/>
                <a:gd name="T7" fmla="*/ 206 h 468"/>
                <a:gd name="T8" fmla="*/ 25 w 435"/>
                <a:gd name="T9" fmla="*/ 162 h 468"/>
                <a:gd name="T10" fmla="*/ 47 w 435"/>
                <a:gd name="T11" fmla="*/ 136 h 468"/>
                <a:gd name="T12" fmla="*/ 75 w 435"/>
                <a:gd name="T13" fmla="*/ 130 h 468"/>
                <a:gd name="T14" fmla="*/ 114 w 435"/>
                <a:gd name="T15" fmla="*/ 123 h 468"/>
                <a:gd name="T16" fmla="*/ 145 w 435"/>
                <a:gd name="T17" fmla="*/ 117 h 468"/>
                <a:gd name="T18" fmla="*/ 168 w 435"/>
                <a:gd name="T19" fmla="*/ 117 h 468"/>
                <a:gd name="T20" fmla="*/ 198 w 435"/>
                <a:gd name="T21" fmla="*/ 115 h 468"/>
                <a:gd name="T22" fmla="*/ 223 w 435"/>
                <a:gd name="T23" fmla="*/ 104 h 468"/>
                <a:gd name="T24" fmla="*/ 255 w 435"/>
                <a:gd name="T25" fmla="*/ 107 h 468"/>
                <a:gd name="T26" fmla="*/ 244 w 435"/>
                <a:gd name="T27" fmla="*/ 53 h 468"/>
                <a:gd name="T28" fmla="*/ 226 w 435"/>
                <a:gd name="T29" fmla="*/ 26 h 468"/>
                <a:gd name="T30" fmla="*/ 271 w 435"/>
                <a:gd name="T31" fmla="*/ 11 h 468"/>
                <a:gd name="T32" fmla="*/ 292 w 435"/>
                <a:gd name="T33" fmla="*/ 10 h 468"/>
                <a:gd name="T34" fmla="*/ 321 w 435"/>
                <a:gd name="T35" fmla="*/ 8 h 468"/>
                <a:gd name="T36" fmla="*/ 353 w 435"/>
                <a:gd name="T37" fmla="*/ 3 h 468"/>
                <a:gd name="T38" fmla="*/ 387 w 435"/>
                <a:gd name="T39" fmla="*/ 15 h 468"/>
                <a:gd name="T40" fmla="*/ 413 w 435"/>
                <a:gd name="T41" fmla="*/ 25 h 468"/>
                <a:gd name="T42" fmla="*/ 435 w 435"/>
                <a:gd name="T43" fmla="*/ 50 h 468"/>
                <a:gd name="T44" fmla="*/ 417 w 435"/>
                <a:gd name="T45" fmla="*/ 90 h 468"/>
                <a:gd name="T46" fmla="*/ 391 w 435"/>
                <a:gd name="T47" fmla="*/ 106 h 468"/>
                <a:gd name="T48" fmla="*/ 371 w 435"/>
                <a:gd name="T49" fmla="*/ 146 h 468"/>
                <a:gd name="T50" fmla="*/ 379 w 435"/>
                <a:gd name="T51" fmla="*/ 168 h 468"/>
                <a:gd name="T52" fmla="*/ 373 w 435"/>
                <a:gd name="T53" fmla="*/ 200 h 468"/>
                <a:gd name="T54" fmla="*/ 362 w 435"/>
                <a:gd name="T55" fmla="*/ 237 h 468"/>
                <a:gd name="T56" fmla="*/ 359 w 435"/>
                <a:gd name="T57" fmla="*/ 272 h 468"/>
                <a:gd name="T58" fmla="*/ 327 w 435"/>
                <a:gd name="T59" fmla="*/ 313 h 468"/>
                <a:gd name="T60" fmla="*/ 327 w 435"/>
                <a:gd name="T61" fmla="*/ 371 h 468"/>
                <a:gd name="T62" fmla="*/ 345 w 435"/>
                <a:gd name="T63" fmla="*/ 433 h 468"/>
                <a:gd name="T64" fmla="*/ 331 w 435"/>
                <a:gd name="T65" fmla="*/ 452 h 468"/>
                <a:gd name="T66" fmla="*/ 297 w 435"/>
                <a:gd name="T67" fmla="*/ 444 h 468"/>
                <a:gd name="T68" fmla="*/ 272 w 435"/>
                <a:gd name="T69" fmla="*/ 424 h 468"/>
                <a:gd name="T70" fmla="*/ 253 w 435"/>
                <a:gd name="T71" fmla="*/ 406 h 468"/>
                <a:gd name="T72" fmla="*/ 242 w 435"/>
                <a:gd name="T73" fmla="*/ 391 h 468"/>
                <a:gd name="T74" fmla="*/ 254 w 435"/>
                <a:gd name="T75" fmla="*/ 370 h 468"/>
                <a:gd name="T76" fmla="*/ 228 w 435"/>
                <a:gd name="T77" fmla="*/ 310 h 468"/>
                <a:gd name="T78" fmla="*/ 207 w 435"/>
                <a:gd name="T79" fmla="*/ 314 h 468"/>
                <a:gd name="T80" fmla="*/ 190 w 435"/>
                <a:gd name="T81" fmla="*/ 322 h 468"/>
                <a:gd name="T82" fmla="*/ 169 w 435"/>
                <a:gd name="T83" fmla="*/ 316 h 468"/>
                <a:gd name="T84" fmla="*/ 150 w 435"/>
                <a:gd name="T85" fmla="*/ 382 h 468"/>
                <a:gd name="T86" fmla="*/ 174 w 435"/>
                <a:gd name="T87" fmla="*/ 427 h 468"/>
                <a:gd name="T88" fmla="*/ 185 w 435"/>
                <a:gd name="T89" fmla="*/ 455 h 468"/>
                <a:gd name="T90" fmla="*/ 156 w 435"/>
                <a:gd name="T91" fmla="*/ 467 h 468"/>
                <a:gd name="T92" fmla="*/ 126 w 435"/>
                <a:gd name="T93" fmla="*/ 461 h 468"/>
                <a:gd name="T94" fmla="*/ 112 w 435"/>
                <a:gd name="T95" fmla="*/ 444 h 468"/>
                <a:gd name="T96" fmla="*/ 100 w 435"/>
                <a:gd name="T97" fmla="*/ 417 h 468"/>
                <a:gd name="T98" fmla="*/ 74 w 435"/>
                <a:gd name="T99" fmla="*/ 379 h 468"/>
                <a:gd name="T100" fmla="*/ 69 w 435"/>
                <a:gd name="T101" fmla="*/ 369 h 468"/>
                <a:gd name="T102" fmla="*/ 64 w 435"/>
                <a:gd name="T103" fmla="*/ 395 h 468"/>
                <a:gd name="T104" fmla="*/ 73 w 435"/>
                <a:gd name="T105" fmla="*/ 420 h 468"/>
                <a:gd name="T106" fmla="*/ 79 w 435"/>
                <a:gd name="T107" fmla="*/ 445 h 468"/>
                <a:gd name="T108" fmla="*/ 47 w 435"/>
                <a:gd name="T109" fmla="*/ 444 h 4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5"/>
                <a:gd name="T166" fmla="*/ 0 h 468"/>
                <a:gd name="T167" fmla="*/ 435 w 435"/>
                <a:gd name="T168" fmla="*/ 468 h 4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5" h="468">
                  <a:moveTo>
                    <a:pt x="32" y="442"/>
                  </a:moveTo>
                  <a:lnTo>
                    <a:pt x="30" y="431"/>
                  </a:lnTo>
                  <a:lnTo>
                    <a:pt x="22" y="411"/>
                  </a:lnTo>
                  <a:lnTo>
                    <a:pt x="13" y="387"/>
                  </a:lnTo>
                  <a:lnTo>
                    <a:pt x="2" y="370"/>
                  </a:lnTo>
                  <a:lnTo>
                    <a:pt x="8" y="353"/>
                  </a:lnTo>
                  <a:lnTo>
                    <a:pt x="17" y="331"/>
                  </a:lnTo>
                  <a:lnTo>
                    <a:pt x="27" y="311"/>
                  </a:lnTo>
                  <a:lnTo>
                    <a:pt x="35" y="297"/>
                  </a:lnTo>
                  <a:lnTo>
                    <a:pt x="30" y="288"/>
                  </a:lnTo>
                  <a:lnTo>
                    <a:pt x="22" y="278"/>
                  </a:lnTo>
                  <a:lnTo>
                    <a:pt x="17" y="269"/>
                  </a:lnTo>
                  <a:lnTo>
                    <a:pt x="15" y="260"/>
                  </a:lnTo>
                  <a:lnTo>
                    <a:pt x="11" y="261"/>
                  </a:lnTo>
                  <a:lnTo>
                    <a:pt x="8" y="262"/>
                  </a:lnTo>
                  <a:lnTo>
                    <a:pt x="5" y="265"/>
                  </a:lnTo>
                  <a:lnTo>
                    <a:pt x="4" y="267"/>
                  </a:lnTo>
                  <a:lnTo>
                    <a:pt x="2" y="248"/>
                  </a:lnTo>
                  <a:lnTo>
                    <a:pt x="0" y="226"/>
                  </a:lnTo>
                  <a:lnTo>
                    <a:pt x="0" y="206"/>
                  </a:lnTo>
                  <a:lnTo>
                    <a:pt x="4" y="193"/>
                  </a:lnTo>
                  <a:lnTo>
                    <a:pt x="8" y="186"/>
                  </a:lnTo>
                  <a:lnTo>
                    <a:pt x="13" y="179"/>
                  </a:lnTo>
                  <a:lnTo>
                    <a:pt x="19" y="171"/>
                  </a:lnTo>
                  <a:lnTo>
                    <a:pt x="25" y="162"/>
                  </a:lnTo>
                  <a:lnTo>
                    <a:pt x="31" y="155"/>
                  </a:lnTo>
                  <a:lnTo>
                    <a:pt x="36" y="147"/>
                  </a:lnTo>
                  <a:lnTo>
                    <a:pt x="41" y="141"/>
                  </a:lnTo>
                  <a:lnTo>
                    <a:pt x="43" y="139"/>
                  </a:lnTo>
                  <a:lnTo>
                    <a:pt x="47" y="136"/>
                  </a:lnTo>
                  <a:lnTo>
                    <a:pt x="53" y="135"/>
                  </a:lnTo>
                  <a:lnTo>
                    <a:pt x="58" y="135"/>
                  </a:lnTo>
                  <a:lnTo>
                    <a:pt x="62" y="135"/>
                  </a:lnTo>
                  <a:lnTo>
                    <a:pt x="68" y="133"/>
                  </a:lnTo>
                  <a:lnTo>
                    <a:pt x="75" y="130"/>
                  </a:lnTo>
                  <a:lnTo>
                    <a:pt x="82" y="129"/>
                  </a:lnTo>
                  <a:lnTo>
                    <a:pt x="91" y="134"/>
                  </a:lnTo>
                  <a:lnTo>
                    <a:pt x="101" y="130"/>
                  </a:lnTo>
                  <a:lnTo>
                    <a:pt x="108" y="126"/>
                  </a:lnTo>
                  <a:lnTo>
                    <a:pt x="114" y="123"/>
                  </a:lnTo>
                  <a:lnTo>
                    <a:pt x="118" y="120"/>
                  </a:lnTo>
                  <a:lnTo>
                    <a:pt x="124" y="119"/>
                  </a:lnTo>
                  <a:lnTo>
                    <a:pt x="133" y="118"/>
                  </a:lnTo>
                  <a:lnTo>
                    <a:pt x="140" y="117"/>
                  </a:lnTo>
                  <a:lnTo>
                    <a:pt x="145" y="117"/>
                  </a:lnTo>
                  <a:lnTo>
                    <a:pt x="149" y="118"/>
                  </a:lnTo>
                  <a:lnTo>
                    <a:pt x="151" y="118"/>
                  </a:lnTo>
                  <a:lnTo>
                    <a:pt x="153" y="119"/>
                  </a:lnTo>
                  <a:lnTo>
                    <a:pt x="158" y="120"/>
                  </a:lnTo>
                  <a:lnTo>
                    <a:pt x="168" y="117"/>
                  </a:lnTo>
                  <a:lnTo>
                    <a:pt x="175" y="114"/>
                  </a:lnTo>
                  <a:lnTo>
                    <a:pt x="179" y="112"/>
                  </a:lnTo>
                  <a:lnTo>
                    <a:pt x="184" y="112"/>
                  </a:lnTo>
                  <a:lnTo>
                    <a:pt x="189" y="113"/>
                  </a:lnTo>
                  <a:lnTo>
                    <a:pt x="198" y="115"/>
                  </a:lnTo>
                  <a:lnTo>
                    <a:pt x="205" y="117"/>
                  </a:lnTo>
                  <a:lnTo>
                    <a:pt x="210" y="117"/>
                  </a:lnTo>
                  <a:lnTo>
                    <a:pt x="213" y="114"/>
                  </a:lnTo>
                  <a:lnTo>
                    <a:pt x="218" y="109"/>
                  </a:lnTo>
                  <a:lnTo>
                    <a:pt x="223" y="104"/>
                  </a:lnTo>
                  <a:lnTo>
                    <a:pt x="227" y="102"/>
                  </a:lnTo>
                  <a:lnTo>
                    <a:pt x="233" y="102"/>
                  </a:lnTo>
                  <a:lnTo>
                    <a:pt x="242" y="103"/>
                  </a:lnTo>
                  <a:lnTo>
                    <a:pt x="249" y="104"/>
                  </a:lnTo>
                  <a:lnTo>
                    <a:pt x="255" y="107"/>
                  </a:lnTo>
                  <a:lnTo>
                    <a:pt x="255" y="96"/>
                  </a:lnTo>
                  <a:lnTo>
                    <a:pt x="255" y="82"/>
                  </a:lnTo>
                  <a:lnTo>
                    <a:pt x="254" y="69"/>
                  </a:lnTo>
                  <a:lnTo>
                    <a:pt x="254" y="59"/>
                  </a:lnTo>
                  <a:lnTo>
                    <a:pt x="244" y="53"/>
                  </a:lnTo>
                  <a:lnTo>
                    <a:pt x="233" y="44"/>
                  </a:lnTo>
                  <a:lnTo>
                    <a:pt x="222" y="37"/>
                  </a:lnTo>
                  <a:lnTo>
                    <a:pt x="218" y="31"/>
                  </a:lnTo>
                  <a:lnTo>
                    <a:pt x="221" y="28"/>
                  </a:lnTo>
                  <a:lnTo>
                    <a:pt x="226" y="26"/>
                  </a:lnTo>
                  <a:lnTo>
                    <a:pt x="234" y="22"/>
                  </a:lnTo>
                  <a:lnTo>
                    <a:pt x="244" y="19"/>
                  </a:lnTo>
                  <a:lnTo>
                    <a:pt x="254" y="16"/>
                  </a:lnTo>
                  <a:lnTo>
                    <a:pt x="264" y="13"/>
                  </a:lnTo>
                  <a:lnTo>
                    <a:pt x="271" y="11"/>
                  </a:lnTo>
                  <a:lnTo>
                    <a:pt x="275" y="10"/>
                  </a:lnTo>
                  <a:lnTo>
                    <a:pt x="277" y="10"/>
                  </a:lnTo>
                  <a:lnTo>
                    <a:pt x="282" y="10"/>
                  </a:lnTo>
                  <a:lnTo>
                    <a:pt x="287" y="10"/>
                  </a:lnTo>
                  <a:lnTo>
                    <a:pt x="292" y="10"/>
                  </a:lnTo>
                  <a:lnTo>
                    <a:pt x="297" y="10"/>
                  </a:lnTo>
                  <a:lnTo>
                    <a:pt x="303" y="10"/>
                  </a:lnTo>
                  <a:lnTo>
                    <a:pt x="308" y="11"/>
                  </a:lnTo>
                  <a:lnTo>
                    <a:pt x="311" y="11"/>
                  </a:lnTo>
                  <a:lnTo>
                    <a:pt x="321" y="8"/>
                  </a:lnTo>
                  <a:lnTo>
                    <a:pt x="331" y="4"/>
                  </a:lnTo>
                  <a:lnTo>
                    <a:pt x="340" y="1"/>
                  </a:lnTo>
                  <a:lnTo>
                    <a:pt x="345" y="0"/>
                  </a:lnTo>
                  <a:lnTo>
                    <a:pt x="348" y="1"/>
                  </a:lnTo>
                  <a:lnTo>
                    <a:pt x="353" y="3"/>
                  </a:lnTo>
                  <a:lnTo>
                    <a:pt x="360" y="5"/>
                  </a:lnTo>
                  <a:lnTo>
                    <a:pt x="368" y="8"/>
                  </a:lnTo>
                  <a:lnTo>
                    <a:pt x="375" y="10"/>
                  </a:lnTo>
                  <a:lnTo>
                    <a:pt x="383" y="13"/>
                  </a:lnTo>
                  <a:lnTo>
                    <a:pt x="387" y="15"/>
                  </a:lnTo>
                  <a:lnTo>
                    <a:pt x="390" y="15"/>
                  </a:lnTo>
                  <a:lnTo>
                    <a:pt x="395" y="16"/>
                  </a:lnTo>
                  <a:lnTo>
                    <a:pt x="401" y="17"/>
                  </a:lnTo>
                  <a:lnTo>
                    <a:pt x="407" y="21"/>
                  </a:lnTo>
                  <a:lnTo>
                    <a:pt x="413" y="25"/>
                  </a:lnTo>
                  <a:lnTo>
                    <a:pt x="418" y="28"/>
                  </a:lnTo>
                  <a:lnTo>
                    <a:pt x="425" y="33"/>
                  </a:lnTo>
                  <a:lnTo>
                    <a:pt x="430" y="37"/>
                  </a:lnTo>
                  <a:lnTo>
                    <a:pt x="434" y="41"/>
                  </a:lnTo>
                  <a:lnTo>
                    <a:pt x="435" y="50"/>
                  </a:lnTo>
                  <a:lnTo>
                    <a:pt x="435" y="64"/>
                  </a:lnTo>
                  <a:lnTo>
                    <a:pt x="435" y="75"/>
                  </a:lnTo>
                  <a:lnTo>
                    <a:pt x="434" y="84"/>
                  </a:lnTo>
                  <a:lnTo>
                    <a:pt x="425" y="86"/>
                  </a:lnTo>
                  <a:lnTo>
                    <a:pt x="417" y="90"/>
                  </a:lnTo>
                  <a:lnTo>
                    <a:pt x="411" y="92"/>
                  </a:lnTo>
                  <a:lnTo>
                    <a:pt x="405" y="96"/>
                  </a:lnTo>
                  <a:lnTo>
                    <a:pt x="398" y="99"/>
                  </a:lnTo>
                  <a:lnTo>
                    <a:pt x="395" y="103"/>
                  </a:lnTo>
                  <a:lnTo>
                    <a:pt x="391" y="106"/>
                  </a:lnTo>
                  <a:lnTo>
                    <a:pt x="389" y="108"/>
                  </a:lnTo>
                  <a:lnTo>
                    <a:pt x="385" y="115"/>
                  </a:lnTo>
                  <a:lnTo>
                    <a:pt x="381" y="126"/>
                  </a:lnTo>
                  <a:lnTo>
                    <a:pt x="376" y="137"/>
                  </a:lnTo>
                  <a:lnTo>
                    <a:pt x="371" y="146"/>
                  </a:lnTo>
                  <a:lnTo>
                    <a:pt x="375" y="151"/>
                  </a:lnTo>
                  <a:lnTo>
                    <a:pt x="378" y="156"/>
                  </a:lnTo>
                  <a:lnTo>
                    <a:pt x="380" y="161"/>
                  </a:lnTo>
                  <a:lnTo>
                    <a:pt x="380" y="164"/>
                  </a:lnTo>
                  <a:lnTo>
                    <a:pt x="379" y="168"/>
                  </a:lnTo>
                  <a:lnTo>
                    <a:pt x="376" y="173"/>
                  </a:lnTo>
                  <a:lnTo>
                    <a:pt x="373" y="178"/>
                  </a:lnTo>
                  <a:lnTo>
                    <a:pt x="371" y="182"/>
                  </a:lnTo>
                  <a:lnTo>
                    <a:pt x="371" y="189"/>
                  </a:lnTo>
                  <a:lnTo>
                    <a:pt x="373" y="200"/>
                  </a:lnTo>
                  <a:lnTo>
                    <a:pt x="374" y="211"/>
                  </a:lnTo>
                  <a:lnTo>
                    <a:pt x="374" y="220"/>
                  </a:lnTo>
                  <a:lnTo>
                    <a:pt x="371" y="226"/>
                  </a:lnTo>
                  <a:lnTo>
                    <a:pt x="367" y="232"/>
                  </a:lnTo>
                  <a:lnTo>
                    <a:pt x="362" y="237"/>
                  </a:lnTo>
                  <a:lnTo>
                    <a:pt x="359" y="242"/>
                  </a:lnTo>
                  <a:lnTo>
                    <a:pt x="359" y="248"/>
                  </a:lnTo>
                  <a:lnTo>
                    <a:pt x="360" y="258"/>
                  </a:lnTo>
                  <a:lnTo>
                    <a:pt x="360" y="266"/>
                  </a:lnTo>
                  <a:lnTo>
                    <a:pt x="359" y="272"/>
                  </a:lnTo>
                  <a:lnTo>
                    <a:pt x="354" y="278"/>
                  </a:lnTo>
                  <a:lnTo>
                    <a:pt x="346" y="288"/>
                  </a:lnTo>
                  <a:lnTo>
                    <a:pt x="335" y="297"/>
                  </a:lnTo>
                  <a:lnTo>
                    <a:pt x="327" y="300"/>
                  </a:lnTo>
                  <a:lnTo>
                    <a:pt x="327" y="313"/>
                  </a:lnTo>
                  <a:lnTo>
                    <a:pt x="331" y="324"/>
                  </a:lnTo>
                  <a:lnTo>
                    <a:pt x="334" y="333"/>
                  </a:lnTo>
                  <a:lnTo>
                    <a:pt x="335" y="341"/>
                  </a:lnTo>
                  <a:lnTo>
                    <a:pt x="332" y="352"/>
                  </a:lnTo>
                  <a:lnTo>
                    <a:pt x="327" y="371"/>
                  </a:lnTo>
                  <a:lnTo>
                    <a:pt x="325" y="390"/>
                  </a:lnTo>
                  <a:lnTo>
                    <a:pt x="326" y="402"/>
                  </a:lnTo>
                  <a:lnTo>
                    <a:pt x="331" y="411"/>
                  </a:lnTo>
                  <a:lnTo>
                    <a:pt x="338" y="422"/>
                  </a:lnTo>
                  <a:lnTo>
                    <a:pt x="345" y="433"/>
                  </a:lnTo>
                  <a:lnTo>
                    <a:pt x="347" y="439"/>
                  </a:lnTo>
                  <a:lnTo>
                    <a:pt x="346" y="442"/>
                  </a:lnTo>
                  <a:lnTo>
                    <a:pt x="343" y="446"/>
                  </a:lnTo>
                  <a:lnTo>
                    <a:pt x="338" y="450"/>
                  </a:lnTo>
                  <a:lnTo>
                    <a:pt x="331" y="452"/>
                  </a:lnTo>
                  <a:lnTo>
                    <a:pt x="322" y="452"/>
                  </a:lnTo>
                  <a:lnTo>
                    <a:pt x="315" y="451"/>
                  </a:lnTo>
                  <a:lnTo>
                    <a:pt x="308" y="449"/>
                  </a:lnTo>
                  <a:lnTo>
                    <a:pt x="303" y="446"/>
                  </a:lnTo>
                  <a:lnTo>
                    <a:pt x="297" y="444"/>
                  </a:lnTo>
                  <a:lnTo>
                    <a:pt x="292" y="441"/>
                  </a:lnTo>
                  <a:lnTo>
                    <a:pt x="287" y="440"/>
                  </a:lnTo>
                  <a:lnTo>
                    <a:pt x="282" y="440"/>
                  </a:lnTo>
                  <a:lnTo>
                    <a:pt x="281" y="424"/>
                  </a:lnTo>
                  <a:lnTo>
                    <a:pt x="272" y="424"/>
                  </a:lnTo>
                  <a:lnTo>
                    <a:pt x="265" y="423"/>
                  </a:lnTo>
                  <a:lnTo>
                    <a:pt x="259" y="422"/>
                  </a:lnTo>
                  <a:lnTo>
                    <a:pt x="254" y="420"/>
                  </a:lnTo>
                  <a:lnTo>
                    <a:pt x="253" y="413"/>
                  </a:lnTo>
                  <a:lnTo>
                    <a:pt x="253" y="406"/>
                  </a:lnTo>
                  <a:lnTo>
                    <a:pt x="251" y="401"/>
                  </a:lnTo>
                  <a:lnTo>
                    <a:pt x="251" y="398"/>
                  </a:lnTo>
                  <a:lnTo>
                    <a:pt x="247" y="397"/>
                  </a:lnTo>
                  <a:lnTo>
                    <a:pt x="243" y="395"/>
                  </a:lnTo>
                  <a:lnTo>
                    <a:pt x="242" y="391"/>
                  </a:lnTo>
                  <a:lnTo>
                    <a:pt x="243" y="389"/>
                  </a:lnTo>
                  <a:lnTo>
                    <a:pt x="245" y="385"/>
                  </a:lnTo>
                  <a:lnTo>
                    <a:pt x="249" y="381"/>
                  </a:lnTo>
                  <a:lnTo>
                    <a:pt x="251" y="375"/>
                  </a:lnTo>
                  <a:lnTo>
                    <a:pt x="254" y="370"/>
                  </a:lnTo>
                  <a:lnTo>
                    <a:pt x="249" y="353"/>
                  </a:lnTo>
                  <a:lnTo>
                    <a:pt x="243" y="333"/>
                  </a:lnTo>
                  <a:lnTo>
                    <a:pt x="237" y="316"/>
                  </a:lnTo>
                  <a:lnTo>
                    <a:pt x="232" y="307"/>
                  </a:lnTo>
                  <a:lnTo>
                    <a:pt x="228" y="310"/>
                  </a:lnTo>
                  <a:lnTo>
                    <a:pt x="223" y="314"/>
                  </a:lnTo>
                  <a:lnTo>
                    <a:pt x="220" y="316"/>
                  </a:lnTo>
                  <a:lnTo>
                    <a:pt x="216" y="318"/>
                  </a:lnTo>
                  <a:lnTo>
                    <a:pt x="212" y="316"/>
                  </a:lnTo>
                  <a:lnTo>
                    <a:pt x="207" y="314"/>
                  </a:lnTo>
                  <a:lnTo>
                    <a:pt x="202" y="311"/>
                  </a:lnTo>
                  <a:lnTo>
                    <a:pt x="199" y="310"/>
                  </a:lnTo>
                  <a:lnTo>
                    <a:pt x="196" y="313"/>
                  </a:lnTo>
                  <a:lnTo>
                    <a:pt x="194" y="318"/>
                  </a:lnTo>
                  <a:lnTo>
                    <a:pt x="190" y="322"/>
                  </a:lnTo>
                  <a:lnTo>
                    <a:pt x="188" y="325"/>
                  </a:lnTo>
                  <a:lnTo>
                    <a:pt x="185" y="324"/>
                  </a:lnTo>
                  <a:lnTo>
                    <a:pt x="182" y="320"/>
                  </a:lnTo>
                  <a:lnTo>
                    <a:pt x="177" y="318"/>
                  </a:lnTo>
                  <a:lnTo>
                    <a:pt x="169" y="316"/>
                  </a:lnTo>
                  <a:lnTo>
                    <a:pt x="164" y="331"/>
                  </a:lnTo>
                  <a:lnTo>
                    <a:pt x="156" y="346"/>
                  </a:lnTo>
                  <a:lnTo>
                    <a:pt x="147" y="358"/>
                  </a:lnTo>
                  <a:lnTo>
                    <a:pt x="145" y="368"/>
                  </a:lnTo>
                  <a:lnTo>
                    <a:pt x="150" y="382"/>
                  </a:lnTo>
                  <a:lnTo>
                    <a:pt x="156" y="400"/>
                  </a:lnTo>
                  <a:lnTo>
                    <a:pt x="161" y="414"/>
                  </a:lnTo>
                  <a:lnTo>
                    <a:pt x="166" y="422"/>
                  </a:lnTo>
                  <a:lnTo>
                    <a:pt x="169" y="424"/>
                  </a:lnTo>
                  <a:lnTo>
                    <a:pt x="174" y="427"/>
                  </a:lnTo>
                  <a:lnTo>
                    <a:pt x="177" y="430"/>
                  </a:lnTo>
                  <a:lnTo>
                    <a:pt x="179" y="434"/>
                  </a:lnTo>
                  <a:lnTo>
                    <a:pt x="180" y="439"/>
                  </a:lnTo>
                  <a:lnTo>
                    <a:pt x="184" y="446"/>
                  </a:lnTo>
                  <a:lnTo>
                    <a:pt x="185" y="455"/>
                  </a:lnTo>
                  <a:lnTo>
                    <a:pt x="185" y="461"/>
                  </a:lnTo>
                  <a:lnTo>
                    <a:pt x="179" y="463"/>
                  </a:lnTo>
                  <a:lnTo>
                    <a:pt x="173" y="465"/>
                  </a:lnTo>
                  <a:lnTo>
                    <a:pt x="164" y="467"/>
                  </a:lnTo>
                  <a:lnTo>
                    <a:pt x="156" y="467"/>
                  </a:lnTo>
                  <a:lnTo>
                    <a:pt x="147" y="468"/>
                  </a:lnTo>
                  <a:lnTo>
                    <a:pt x="139" y="468"/>
                  </a:lnTo>
                  <a:lnTo>
                    <a:pt x="133" y="468"/>
                  </a:lnTo>
                  <a:lnTo>
                    <a:pt x="128" y="467"/>
                  </a:lnTo>
                  <a:lnTo>
                    <a:pt x="126" y="461"/>
                  </a:lnTo>
                  <a:lnTo>
                    <a:pt x="126" y="455"/>
                  </a:lnTo>
                  <a:lnTo>
                    <a:pt x="126" y="449"/>
                  </a:lnTo>
                  <a:lnTo>
                    <a:pt x="126" y="444"/>
                  </a:lnTo>
                  <a:lnTo>
                    <a:pt x="120" y="444"/>
                  </a:lnTo>
                  <a:lnTo>
                    <a:pt x="112" y="444"/>
                  </a:lnTo>
                  <a:lnTo>
                    <a:pt x="104" y="444"/>
                  </a:lnTo>
                  <a:lnTo>
                    <a:pt x="100" y="444"/>
                  </a:lnTo>
                  <a:lnTo>
                    <a:pt x="101" y="435"/>
                  </a:lnTo>
                  <a:lnTo>
                    <a:pt x="101" y="425"/>
                  </a:lnTo>
                  <a:lnTo>
                    <a:pt x="100" y="417"/>
                  </a:lnTo>
                  <a:lnTo>
                    <a:pt x="97" y="411"/>
                  </a:lnTo>
                  <a:lnTo>
                    <a:pt x="92" y="405"/>
                  </a:lnTo>
                  <a:lnTo>
                    <a:pt x="85" y="395"/>
                  </a:lnTo>
                  <a:lnTo>
                    <a:pt x="77" y="385"/>
                  </a:lnTo>
                  <a:lnTo>
                    <a:pt x="74" y="379"/>
                  </a:lnTo>
                  <a:lnTo>
                    <a:pt x="73" y="376"/>
                  </a:lnTo>
                  <a:lnTo>
                    <a:pt x="73" y="373"/>
                  </a:lnTo>
                  <a:lnTo>
                    <a:pt x="73" y="369"/>
                  </a:lnTo>
                  <a:lnTo>
                    <a:pt x="73" y="365"/>
                  </a:lnTo>
                  <a:lnTo>
                    <a:pt x="69" y="369"/>
                  </a:lnTo>
                  <a:lnTo>
                    <a:pt x="65" y="371"/>
                  </a:lnTo>
                  <a:lnTo>
                    <a:pt x="62" y="375"/>
                  </a:lnTo>
                  <a:lnTo>
                    <a:pt x="59" y="379"/>
                  </a:lnTo>
                  <a:lnTo>
                    <a:pt x="62" y="386"/>
                  </a:lnTo>
                  <a:lnTo>
                    <a:pt x="64" y="395"/>
                  </a:lnTo>
                  <a:lnTo>
                    <a:pt x="65" y="403"/>
                  </a:lnTo>
                  <a:lnTo>
                    <a:pt x="65" y="412"/>
                  </a:lnTo>
                  <a:lnTo>
                    <a:pt x="69" y="414"/>
                  </a:lnTo>
                  <a:lnTo>
                    <a:pt x="71" y="418"/>
                  </a:lnTo>
                  <a:lnTo>
                    <a:pt x="73" y="420"/>
                  </a:lnTo>
                  <a:lnTo>
                    <a:pt x="75" y="424"/>
                  </a:lnTo>
                  <a:lnTo>
                    <a:pt x="76" y="429"/>
                  </a:lnTo>
                  <a:lnTo>
                    <a:pt x="77" y="434"/>
                  </a:lnTo>
                  <a:lnTo>
                    <a:pt x="79" y="440"/>
                  </a:lnTo>
                  <a:lnTo>
                    <a:pt x="79" y="445"/>
                  </a:lnTo>
                  <a:lnTo>
                    <a:pt x="74" y="445"/>
                  </a:lnTo>
                  <a:lnTo>
                    <a:pt x="68" y="444"/>
                  </a:lnTo>
                  <a:lnTo>
                    <a:pt x="60" y="444"/>
                  </a:lnTo>
                  <a:lnTo>
                    <a:pt x="53" y="444"/>
                  </a:lnTo>
                  <a:lnTo>
                    <a:pt x="47" y="444"/>
                  </a:lnTo>
                  <a:lnTo>
                    <a:pt x="41" y="444"/>
                  </a:lnTo>
                  <a:lnTo>
                    <a:pt x="36" y="442"/>
                  </a:lnTo>
                  <a:lnTo>
                    <a:pt x="32" y="4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02" name="Freeform 70"/>
            <p:cNvSpPr>
              <a:spLocks/>
            </p:cNvSpPr>
            <p:nvPr/>
          </p:nvSpPr>
          <p:spPr bwMode="auto">
            <a:xfrm>
              <a:off x="2879" y="3581"/>
              <a:ext cx="25" cy="57"/>
            </a:xfrm>
            <a:custGeom>
              <a:avLst/>
              <a:gdLst>
                <a:gd name="T0" fmla="*/ 2 w 25"/>
                <a:gd name="T1" fmla="*/ 57 h 57"/>
                <a:gd name="T2" fmla="*/ 0 w 25"/>
                <a:gd name="T3" fmla="*/ 48 h 57"/>
                <a:gd name="T4" fmla="*/ 0 w 25"/>
                <a:gd name="T5" fmla="*/ 37 h 57"/>
                <a:gd name="T6" fmla="*/ 0 w 25"/>
                <a:gd name="T7" fmla="*/ 27 h 57"/>
                <a:gd name="T8" fmla="*/ 2 w 25"/>
                <a:gd name="T9" fmla="*/ 21 h 57"/>
                <a:gd name="T10" fmla="*/ 4 w 25"/>
                <a:gd name="T11" fmla="*/ 18 h 57"/>
                <a:gd name="T12" fmla="*/ 9 w 25"/>
                <a:gd name="T13" fmla="*/ 10 h 57"/>
                <a:gd name="T14" fmla="*/ 14 w 25"/>
                <a:gd name="T15" fmla="*/ 4 h 57"/>
                <a:gd name="T16" fmla="*/ 17 w 25"/>
                <a:gd name="T17" fmla="*/ 0 h 57"/>
                <a:gd name="T18" fmla="*/ 20 w 25"/>
                <a:gd name="T19" fmla="*/ 9 h 57"/>
                <a:gd name="T20" fmla="*/ 22 w 25"/>
                <a:gd name="T21" fmla="*/ 20 h 57"/>
                <a:gd name="T22" fmla="*/ 24 w 25"/>
                <a:gd name="T23" fmla="*/ 31 h 57"/>
                <a:gd name="T24" fmla="*/ 25 w 25"/>
                <a:gd name="T25" fmla="*/ 40 h 57"/>
                <a:gd name="T26" fmla="*/ 21 w 25"/>
                <a:gd name="T27" fmla="*/ 45 h 57"/>
                <a:gd name="T28" fmla="*/ 14 w 25"/>
                <a:gd name="T29" fmla="*/ 49 h 57"/>
                <a:gd name="T30" fmla="*/ 6 w 25"/>
                <a:gd name="T31" fmla="*/ 54 h 57"/>
                <a:gd name="T32" fmla="*/ 2 w 25"/>
                <a:gd name="T33" fmla="*/ 57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57"/>
                <a:gd name="T53" fmla="*/ 25 w 25"/>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57">
                  <a:moveTo>
                    <a:pt x="2" y="57"/>
                  </a:moveTo>
                  <a:lnTo>
                    <a:pt x="0" y="48"/>
                  </a:lnTo>
                  <a:lnTo>
                    <a:pt x="0" y="37"/>
                  </a:lnTo>
                  <a:lnTo>
                    <a:pt x="0" y="27"/>
                  </a:lnTo>
                  <a:lnTo>
                    <a:pt x="2" y="21"/>
                  </a:lnTo>
                  <a:lnTo>
                    <a:pt x="4" y="18"/>
                  </a:lnTo>
                  <a:lnTo>
                    <a:pt x="9" y="10"/>
                  </a:lnTo>
                  <a:lnTo>
                    <a:pt x="14" y="4"/>
                  </a:lnTo>
                  <a:lnTo>
                    <a:pt x="17" y="0"/>
                  </a:lnTo>
                  <a:lnTo>
                    <a:pt x="20" y="9"/>
                  </a:lnTo>
                  <a:lnTo>
                    <a:pt x="22" y="20"/>
                  </a:lnTo>
                  <a:lnTo>
                    <a:pt x="24" y="31"/>
                  </a:lnTo>
                  <a:lnTo>
                    <a:pt x="25" y="40"/>
                  </a:lnTo>
                  <a:lnTo>
                    <a:pt x="21" y="45"/>
                  </a:lnTo>
                  <a:lnTo>
                    <a:pt x="14" y="49"/>
                  </a:lnTo>
                  <a:lnTo>
                    <a:pt x="6" y="54"/>
                  </a:lnTo>
                  <a:lnTo>
                    <a:pt x="2" y="57"/>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03" name="Freeform 71"/>
            <p:cNvSpPr>
              <a:spLocks/>
            </p:cNvSpPr>
            <p:nvPr/>
          </p:nvSpPr>
          <p:spPr bwMode="auto">
            <a:xfrm>
              <a:off x="2915" y="3426"/>
              <a:ext cx="360" cy="424"/>
            </a:xfrm>
            <a:custGeom>
              <a:avLst/>
              <a:gdLst>
                <a:gd name="T0" fmla="*/ 34 w 360"/>
                <a:gd name="T1" fmla="*/ 138 h 424"/>
                <a:gd name="T2" fmla="*/ 61 w 360"/>
                <a:gd name="T3" fmla="*/ 119 h 424"/>
                <a:gd name="T4" fmla="*/ 87 w 360"/>
                <a:gd name="T5" fmla="*/ 117 h 424"/>
                <a:gd name="T6" fmla="*/ 117 w 360"/>
                <a:gd name="T7" fmla="*/ 113 h 424"/>
                <a:gd name="T8" fmla="*/ 149 w 360"/>
                <a:gd name="T9" fmla="*/ 116 h 424"/>
                <a:gd name="T10" fmla="*/ 181 w 360"/>
                <a:gd name="T11" fmla="*/ 103 h 424"/>
                <a:gd name="T12" fmla="*/ 207 w 360"/>
                <a:gd name="T13" fmla="*/ 106 h 424"/>
                <a:gd name="T14" fmla="*/ 227 w 360"/>
                <a:gd name="T15" fmla="*/ 65 h 424"/>
                <a:gd name="T16" fmla="*/ 253 w 360"/>
                <a:gd name="T17" fmla="*/ 70 h 424"/>
                <a:gd name="T18" fmla="*/ 284 w 360"/>
                <a:gd name="T19" fmla="*/ 55 h 424"/>
                <a:gd name="T20" fmla="*/ 252 w 360"/>
                <a:gd name="T21" fmla="*/ 53 h 424"/>
                <a:gd name="T22" fmla="*/ 245 w 360"/>
                <a:gd name="T23" fmla="*/ 37 h 424"/>
                <a:gd name="T24" fmla="*/ 282 w 360"/>
                <a:gd name="T25" fmla="*/ 32 h 424"/>
                <a:gd name="T26" fmla="*/ 267 w 360"/>
                <a:gd name="T27" fmla="*/ 22 h 424"/>
                <a:gd name="T28" fmla="*/ 229 w 360"/>
                <a:gd name="T29" fmla="*/ 33 h 424"/>
                <a:gd name="T30" fmla="*/ 202 w 360"/>
                <a:gd name="T31" fmla="*/ 15 h 424"/>
                <a:gd name="T32" fmla="*/ 230 w 360"/>
                <a:gd name="T33" fmla="*/ 11 h 424"/>
                <a:gd name="T34" fmla="*/ 258 w 360"/>
                <a:gd name="T35" fmla="*/ 8 h 424"/>
                <a:gd name="T36" fmla="*/ 287 w 360"/>
                <a:gd name="T37" fmla="*/ 0 h 424"/>
                <a:gd name="T38" fmla="*/ 336 w 360"/>
                <a:gd name="T39" fmla="*/ 16 h 424"/>
                <a:gd name="T40" fmla="*/ 351 w 360"/>
                <a:gd name="T41" fmla="*/ 27 h 424"/>
                <a:gd name="T42" fmla="*/ 358 w 360"/>
                <a:gd name="T43" fmla="*/ 40 h 424"/>
                <a:gd name="T44" fmla="*/ 339 w 360"/>
                <a:gd name="T45" fmla="*/ 59 h 424"/>
                <a:gd name="T46" fmla="*/ 312 w 360"/>
                <a:gd name="T47" fmla="*/ 77 h 424"/>
                <a:gd name="T48" fmla="*/ 290 w 360"/>
                <a:gd name="T49" fmla="*/ 109 h 424"/>
                <a:gd name="T50" fmla="*/ 295 w 360"/>
                <a:gd name="T51" fmla="*/ 142 h 424"/>
                <a:gd name="T52" fmla="*/ 285 w 360"/>
                <a:gd name="T53" fmla="*/ 163 h 424"/>
                <a:gd name="T54" fmla="*/ 294 w 360"/>
                <a:gd name="T55" fmla="*/ 189 h 424"/>
                <a:gd name="T56" fmla="*/ 280 w 360"/>
                <a:gd name="T57" fmla="*/ 234 h 424"/>
                <a:gd name="T58" fmla="*/ 263 w 360"/>
                <a:gd name="T59" fmla="*/ 239 h 424"/>
                <a:gd name="T60" fmla="*/ 252 w 360"/>
                <a:gd name="T61" fmla="*/ 241 h 424"/>
                <a:gd name="T62" fmla="*/ 242 w 360"/>
                <a:gd name="T63" fmla="*/ 307 h 424"/>
                <a:gd name="T64" fmla="*/ 255 w 360"/>
                <a:gd name="T65" fmla="*/ 342 h 424"/>
                <a:gd name="T66" fmla="*/ 260 w 360"/>
                <a:gd name="T67" fmla="*/ 405 h 424"/>
                <a:gd name="T68" fmla="*/ 239 w 360"/>
                <a:gd name="T69" fmla="*/ 400 h 424"/>
                <a:gd name="T70" fmla="*/ 231 w 360"/>
                <a:gd name="T71" fmla="*/ 315 h 424"/>
                <a:gd name="T72" fmla="*/ 217 w 360"/>
                <a:gd name="T73" fmla="*/ 235 h 424"/>
                <a:gd name="T74" fmla="*/ 202 w 360"/>
                <a:gd name="T75" fmla="*/ 225 h 424"/>
                <a:gd name="T76" fmla="*/ 185 w 360"/>
                <a:gd name="T77" fmla="*/ 261 h 424"/>
                <a:gd name="T78" fmla="*/ 162 w 360"/>
                <a:gd name="T79" fmla="*/ 262 h 424"/>
                <a:gd name="T80" fmla="*/ 138 w 360"/>
                <a:gd name="T81" fmla="*/ 267 h 424"/>
                <a:gd name="T82" fmla="*/ 111 w 360"/>
                <a:gd name="T83" fmla="*/ 261 h 424"/>
                <a:gd name="T84" fmla="*/ 105 w 360"/>
                <a:gd name="T85" fmla="*/ 220 h 424"/>
                <a:gd name="T86" fmla="*/ 99 w 360"/>
                <a:gd name="T87" fmla="*/ 206 h 424"/>
                <a:gd name="T88" fmla="*/ 78 w 360"/>
                <a:gd name="T89" fmla="*/ 244 h 424"/>
                <a:gd name="T90" fmla="*/ 83 w 360"/>
                <a:gd name="T91" fmla="*/ 296 h 424"/>
                <a:gd name="T92" fmla="*/ 66 w 360"/>
                <a:gd name="T93" fmla="*/ 356 h 424"/>
                <a:gd name="T94" fmla="*/ 94 w 360"/>
                <a:gd name="T95" fmla="*/ 414 h 424"/>
                <a:gd name="T96" fmla="*/ 83 w 360"/>
                <a:gd name="T97" fmla="*/ 413 h 424"/>
                <a:gd name="T98" fmla="*/ 53 w 360"/>
                <a:gd name="T99" fmla="*/ 385 h 424"/>
                <a:gd name="T100" fmla="*/ 27 w 360"/>
                <a:gd name="T101" fmla="*/ 345 h 424"/>
                <a:gd name="T102" fmla="*/ 35 w 360"/>
                <a:gd name="T103" fmla="*/ 278 h 424"/>
                <a:gd name="T104" fmla="*/ 29 w 360"/>
                <a:gd name="T105" fmla="*/ 255 h 424"/>
                <a:gd name="T106" fmla="*/ 15 w 360"/>
                <a:gd name="T107" fmla="*/ 231 h 424"/>
                <a:gd name="T108" fmla="*/ 18 w 360"/>
                <a:gd name="T109" fmla="*/ 189 h 4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0"/>
                <a:gd name="T166" fmla="*/ 0 h 424"/>
                <a:gd name="T167" fmla="*/ 360 w 360"/>
                <a:gd name="T168" fmla="*/ 424 h 4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0" h="424">
                  <a:moveTo>
                    <a:pt x="0" y="136"/>
                  </a:moveTo>
                  <a:lnTo>
                    <a:pt x="7" y="133"/>
                  </a:lnTo>
                  <a:lnTo>
                    <a:pt x="16" y="133"/>
                  </a:lnTo>
                  <a:lnTo>
                    <a:pt x="26" y="135"/>
                  </a:lnTo>
                  <a:lnTo>
                    <a:pt x="34" y="138"/>
                  </a:lnTo>
                  <a:lnTo>
                    <a:pt x="40" y="135"/>
                  </a:lnTo>
                  <a:lnTo>
                    <a:pt x="45" y="131"/>
                  </a:lnTo>
                  <a:lnTo>
                    <a:pt x="51" y="127"/>
                  </a:lnTo>
                  <a:lnTo>
                    <a:pt x="56" y="122"/>
                  </a:lnTo>
                  <a:lnTo>
                    <a:pt x="61" y="119"/>
                  </a:lnTo>
                  <a:lnTo>
                    <a:pt x="66" y="116"/>
                  </a:lnTo>
                  <a:lnTo>
                    <a:pt x="70" y="115"/>
                  </a:lnTo>
                  <a:lnTo>
                    <a:pt x="73" y="114"/>
                  </a:lnTo>
                  <a:lnTo>
                    <a:pt x="79" y="115"/>
                  </a:lnTo>
                  <a:lnTo>
                    <a:pt x="87" y="117"/>
                  </a:lnTo>
                  <a:lnTo>
                    <a:pt x="94" y="120"/>
                  </a:lnTo>
                  <a:lnTo>
                    <a:pt x="100" y="121"/>
                  </a:lnTo>
                  <a:lnTo>
                    <a:pt x="106" y="120"/>
                  </a:lnTo>
                  <a:lnTo>
                    <a:pt x="113" y="116"/>
                  </a:lnTo>
                  <a:lnTo>
                    <a:pt x="117" y="113"/>
                  </a:lnTo>
                  <a:lnTo>
                    <a:pt x="121" y="111"/>
                  </a:lnTo>
                  <a:lnTo>
                    <a:pt x="127" y="113"/>
                  </a:lnTo>
                  <a:lnTo>
                    <a:pt x="135" y="114"/>
                  </a:lnTo>
                  <a:lnTo>
                    <a:pt x="143" y="116"/>
                  </a:lnTo>
                  <a:lnTo>
                    <a:pt x="149" y="116"/>
                  </a:lnTo>
                  <a:lnTo>
                    <a:pt x="155" y="114"/>
                  </a:lnTo>
                  <a:lnTo>
                    <a:pt x="164" y="109"/>
                  </a:lnTo>
                  <a:lnTo>
                    <a:pt x="171" y="105"/>
                  </a:lnTo>
                  <a:lnTo>
                    <a:pt x="178" y="103"/>
                  </a:lnTo>
                  <a:lnTo>
                    <a:pt x="181" y="103"/>
                  </a:lnTo>
                  <a:lnTo>
                    <a:pt x="186" y="103"/>
                  </a:lnTo>
                  <a:lnTo>
                    <a:pt x="191" y="103"/>
                  </a:lnTo>
                  <a:lnTo>
                    <a:pt x="197" y="104"/>
                  </a:lnTo>
                  <a:lnTo>
                    <a:pt x="202" y="105"/>
                  </a:lnTo>
                  <a:lnTo>
                    <a:pt x="207" y="106"/>
                  </a:lnTo>
                  <a:lnTo>
                    <a:pt x="212" y="109"/>
                  </a:lnTo>
                  <a:lnTo>
                    <a:pt x="215" y="110"/>
                  </a:lnTo>
                  <a:lnTo>
                    <a:pt x="220" y="97"/>
                  </a:lnTo>
                  <a:lnTo>
                    <a:pt x="224" y="79"/>
                  </a:lnTo>
                  <a:lnTo>
                    <a:pt x="227" y="65"/>
                  </a:lnTo>
                  <a:lnTo>
                    <a:pt x="227" y="55"/>
                  </a:lnTo>
                  <a:lnTo>
                    <a:pt x="238" y="64"/>
                  </a:lnTo>
                  <a:lnTo>
                    <a:pt x="245" y="67"/>
                  </a:lnTo>
                  <a:lnTo>
                    <a:pt x="250" y="70"/>
                  </a:lnTo>
                  <a:lnTo>
                    <a:pt x="253" y="70"/>
                  </a:lnTo>
                  <a:lnTo>
                    <a:pt x="260" y="70"/>
                  </a:lnTo>
                  <a:lnTo>
                    <a:pt x="268" y="68"/>
                  </a:lnTo>
                  <a:lnTo>
                    <a:pt x="276" y="68"/>
                  </a:lnTo>
                  <a:lnTo>
                    <a:pt x="279" y="68"/>
                  </a:lnTo>
                  <a:lnTo>
                    <a:pt x="284" y="55"/>
                  </a:lnTo>
                  <a:lnTo>
                    <a:pt x="279" y="55"/>
                  </a:lnTo>
                  <a:lnTo>
                    <a:pt x="273" y="55"/>
                  </a:lnTo>
                  <a:lnTo>
                    <a:pt x="266" y="55"/>
                  </a:lnTo>
                  <a:lnTo>
                    <a:pt x="258" y="54"/>
                  </a:lnTo>
                  <a:lnTo>
                    <a:pt x="252" y="53"/>
                  </a:lnTo>
                  <a:lnTo>
                    <a:pt x="246" y="50"/>
                  </a:lnTo>
                  <a:lnTo>
                    <a:pt x="242" y="48"/>
                  </a:lnTo>
                  <a:lnTo>
                    <a:pt x="240" y="44"/>
                  </a:lnTo>
                  <a:lnTo>
                    <a:pt x="241" y="40"/>
                  </a:lnTo>
                  <a:lnTo>
                    <a:pt x="245" y="37"/>
                  </a:lnTo>
                  <a:lnTo>
                    <a:pt x="250" y="34"/>
                  </a:lnTo>
                  <a:lnTo>
                    <a:pt x="257" y="32"/>
                  </a:lnTo>
                  <a:lnTo>
                    <a:pt x="264" y="30"/>
                  </a:lnTo>
                  <a:lnTo>
                    <a:pt x="273" y="30"/>
                  </a:lnTo>
                  <a:lnTo>
                    <a:pt x="282" y="32"/>
                  </a:lnTo>
                  <a:lnTo>
                    <a:pt x="290" y="33"/>
                  </a:lnTo>
                  <a:lnTo>
                    <a:pt x="291" y="22"/>
                  </a:lnTo>
                  <a:lnTo>
                    <a:pt x="284" y="22"/>
                  </a:lnTo>
                  <a:lnTo>
                    <a:pt x="276" y="22"/>
                  </a:lnTo>
                  <a:lnTo>
                    <a:pt x="267" y="22"/>
                  </a:lnTo>
                  <a:lnTo>
                    <a:pt x="257" y="22"/>
                  </a:lnTo>
                  <a:lnTo>
                    <a:pt x="249" y="23"/>
                  </a:lnTo>
                  <a:lnTo>
                    <a:pt x="240" y="26"/>
                  </a:lnTo>
                  <a:lnTo>
                    <a:pt x="234" y="28"/>
                  </a:lnTo>
                  <a:lnTo>
                    <a:pt x="229" y="33"/>
                  </a:lnTo>
                  <a:lnTo>
                    <a:pt x="222" y="29"/>
                  </a:lnTo>
                  <a:lnTo>
                    <a:pt x="213" y="26"/>
                  </a:lnTo>
                  <a:lnTo>
                    <a:pt x="203" y="21"/>
                  </a:lnTo>
                  <a:lnTo>
                    <a:pt x="198" y="16"/>
                  </a:lnTo>
                  <a:lnTo>
                    <a:pt x="202" y="15"/>
                  </a:lnTo>
                  <a:lnTo>
                    <a:pt x="208" y="12"/>
                  </a:lnTo>
                  <a:lnTo>
                    <a:pt x="213" y="11"/>
                  </a:lnTo>
                  <a:lnTo>
                    <a:pt x="219" y="11"/>
                  </a:lnTo>
                  <a:lnTo>
                    <a:pt x="225" y="11"/>
                  </a:lnTo>
                  <a:lnTo>
                    <a:pt x="230" y="11"/>
                  </a:lnTo>
                  <a:lnTo>
                    <a:pt x="235" y="13"/>
                  </a:lnTo>
                  <a:lnTo>
                    <a:pt x="239" y="16"/>
                  </a:lnTo>
                  <a:lnTo>
                    <a:pt x="245" y="15"/>
                  </a:lnTo>
                  <a:lnTo>
                    <a:pt x="251" y="12"/>
                  </a:lnTo>
                  <a:lnTo>
                    <a:pt x="258" y="8"/>
                  </a:lnTo>
                  <a:lnTo>
                    <a:pt x="266" y="6"/>
                  </a:lnTo>
                  <a:lnTo>
                    <a:pt x="273" y="4"/>
                  </a:lnTo>
                  <a:lnTo>
                    <a:pt x="278" y="1"/>
                  </a:lnTo>
                  <a:lnTo>
                    <a:pt x="283" y="0"/>
                  </a:lnTo>
                  <a:lnTo>
                    <a:pt x="287" y="0"/>
                  </a:lnTo>
                  <a:lnTo>
                    <a:pt x="291" y="1"/>
                  </a:lnTo>
                  <a:lnTo>
                    <a:pt x="300" y="4"/>
                  </a:lnTo>
                  <a:lnTo>
                    <a:pt x="311" y="7"/>
                  </a:lnTo>
                  <a:lnTo>
                    <a:pt x="323" y="11"/>
                  </a:lnTo>
                  <a:lnTo>
                    <a:pt x="336" y="16"/>
                  </a:lnTo>
                  <a:lnTo>
                    <a:pt x="345" y="19"/>
                  </a:lnTo>
                  <a:lnTo>
                    <a:pt x="353" y="22"/>
                  </a:lnTo>
                  <a:lnTo>
                    <a:pt x="356" y="24"/>
                  </a:lnTo>
                  <a:lnTo>
                    <a:pt x="355" y="27"/>
                  </a:lnTo>
                  <a:lnTo>
                    <a:pt x="351" y="27"/>
                  </a:lnTo>
                  <a:lnTo>
                    <a:pt x="347" y="28"/>
                  </a:lnTo>
                  <a:lnTo>
                    <a:pt x="344" y="29"/>
                  </a:lnTo>
                  <a:lnTo>
                    <a:pt x="347" y="33"/>
                  </a:lnTo>
                  <a:lnTo>
                    <a:pt x="353" y="37"/>
                  </a:lnTo>
                  <a:lnTo>
                    <a:pt x="358" y="40"/>
                  </a:lnTo>
                  <a:lnTo>
                    <a:pt x="360" y="45"/>
                  </a:lnTo>
                  <a:lnTo>
                    <a:pt x="358" y="50"/>
                  </a:lnTo>
                  <a:lnTo>
                    <a:pt x="354" y="54"/>
                  </a:lnTo>
                  <a:lnTo>
                    <a:pt x="347" y="56"/>
                  </a:lnTo>
                  <a:lnTo>
                    <a:pt x="339" y="59"/>
                  </a:lnTo>
                  <a:lnTo>
                    <a:pt x="334" y="60"/>
                  </a:lnTo>
                  <a:lnTo>
                    <a:pt x="329" y="64"/>
                  </a:lnTo>
                  <a:lnTo>
                    <a:pt x="323" y="67"/>
                  </a:lnTo>
                  <a:lnTo>
                    <a:pt x="318" y="71"/>
                  </a:lnTo>
                  <a:lnTo>
                    <a:pt x="312" y="77"/>
                  </a:lnTo>
                  <a:lnTo>
                    <a:pt x="307" y="82"/>
                  </a:lnTo>
                  <a:lnTo>
                    <a:pt x="302" y="87"/>
                  </a:lnTo>
                  <a:lnTo>
                    <a:pt x="300" y="92"/>
                  </a:lnTo>
                  <a:lnTo>
                    <a:pt x="295" y="100"/>
                  </a:lnTo>
                  <a:lnTo>
                    <a:pt x="290" y="109"/>
                  </a:lnTo>
                  <a:lnTo>
                    <a:pt x="288" y="116"/>
                  </a:lnTo>
                  <a:lnTo>
                    <a:pt x="287" y="122"/>
                  </a:lnTo>
                  <a:lnTo>
                    <a:pt x="289" y="128"/>
                  </a:lnTo>
                  <a:lnTo>
                    <a:pt x="291" y="135"/>
                  </a:lnTo>
                  <a:lnTo>
                    <a:pt x="295" y="142"/>
                  </a:lnTo>
                  <a:lnTo>
                    <a:pt x="296" y="147"/>
                  </a:lnTo>
                  <a:lnTo>
                    <a:pt x="295" y="152"/>
                  </a:lnTo>
                  <a:lnTo>
                    <a:pt x="291" y="157"/>
                  </a:lnTo>
                  <a:lnTo>
                    <a:pt x="287" y="160"/>
                  </a:lnTo>
                  <a:lnTo>
                    <a:pt x="285" y="163"/>
                  </a:lnTo>
                  <a:lnTo>
                    <a:pt x="287" y="166"/>
                  </a:lnTo>
                  <a:lnTo>
                    <a:pt x="290" y="171"/>
                  </a:lnTo>
                  <a:lnTo>
                    <a:pt x="293" y="176"/>
                  </a:lnTo>
                  <a:lnTo>
                    <a:pt x="294" y="181"/>
                  </a:lnTo>
                  <a:lnTo>
                    <a:pt x="294" y="189"/>
                  </a:lnTo>
                  <a:lnTo>
                    <a:pt x="294" y="197"/>
                  </a:lnTo>
                  <a:lnTo>
                    <a:pt x="290" y="208"/>
                  </a:lnTo>
                  <a:lnTo>
                    <a:pt x="280" y="218"/>
                  </a:lnTo>
                  <a:lnTo>
                    <a:pt x="280" y="225"/>
                  </a:lnTo>
                  <a:lnTo>
                    <a:pt x="280" y="234"/>
                  </a:lnTo>
                  <a:lnTo>
                    <a:pt x="279" y="240"/>
                  </a:lnTo>
                  <a:lnTo>
                    <a:pt x="279" y="242"/>
                  </a:lnTo>
                  <a:lnTo>
                    <a:pt x="263" y="251"/>
                  </a:lnTo>
                  <a:lnTo>
                    <a:pt x="263" y="244"/>
                  </a:lnTo>
                  <a:lnTo>
                    <a:pt x="263" y="239"/>
                  </a:lnTo>
                  <a:lnTo>
                    <a:pt x="262" y="235"/>
                  </a:lnTo>
                  <a:lnTo>
                    <a:pt x="262" y="234"/>
                  </a:lnTo>
                  <a:lnTo>
                    <a:pt x="261" y="235"/>
                  </a:lnTo>
                  <a:lnTo>
                    <a:pt x="257" y="238"/>
                  </a:lnTo>
                  <a:lnTo>
                    <a:pt x="252" y="241"/>
                  </a:lnTo>
                  <a:lnTo>
                    <a:pt x="250" y="245"/>
                  </a:lnTo>
                  <a:lnTo>
                    <a:pt x="247" y="257"/>
                  </a:lnTo>
                  <a:lnTo>
                    <a:pt x="244" y="278"/>
                  </a:lnTo>
                  <a:lnTo>
                    <a:pt x="241" y="298"/>
                  </a:lnTo>
                  <a:lnTo>
                    <a:pt x="242" y="307"/>
                  </a:lnTo>
                  <a:lnTo>
                    <a:pt x="246" y="310"/>
                  </a:lnTo>
                  <a:lnTo>
                    <a:pt x="252" y="315"/>
                  </a:lnTo>
                  <a:lnTo>
                    <a:pt x="256" y="321"/>
                  </a:lnTo>
                  <a:lnTo>
                    <a:pt x="257" y="327"/>
                  </a:lnTo>
                  <a:lnTo>
                    <a:pt x="255" y="342"/>
                  </a:lnTo>
                  <a:lnTo>
                    <a:pt x="252" y="366"/>
                  </a:lnTo>
                  <a:lnTo>
                    <a:pt x="251" y="389"/>
                  </a:lnTo>
                  <a:lnTo>
                    <a:pt x="253" y="399"/>
                  </a:lnTo>
                  <a:lnTo>
                    <a:pt x="258" y="402"/>
                  </a:lnTo>
                  <a:lnTo>
                    <a:pt x="260" y="405"/>
                  </a:lnTo>
                  <a:lnTo>
                    <a:pt x="260" y="410"/>
                  </a:lnTo>
                  <a:lnTo>
                    <a:pt x="255" y="411"/>
                  </a:lnTo>
                  <a:lnTo>
                    <a:pt x="249" y="410"/>
                  </a:lnTo>
                  <a:lnTo>
                    <a:pt x="242" y="407"/>
                  </a:lnTo>
                  <a:lnTo>
                    <a:pt x="239" y="400"/>
                  </a:lnTo>
                  <a:lnTo>
                    <a:pt x="236" y="394"/>
                  </a:lnTo>
                  <a:lnTo>
                    <a:pt x="236" y="380"/>
                  </a:lnTo>
                  <a:lnTo>
                    <a:pt x="235" y="356"/>
                  </a:lnTo>
                  <a:lnTo>
                    <a:pt x="233" y="332"/>
                  </a:lnTo>
                  <a:lnTo>
                    <a:pt x="231" y="315"/>
                  </a:lnTo>
                  <a:lnTo>
                    <a:pt x="228" y="299"/>
                  </a:lnTo>
                  <a:lnTo>
                    <a:pt x="222" y="274"/>
                  </a:lnTo>
                  <a:lnTo>
                    <a:pt x="215" y="251"/>
                  </a:lnTo>
                  <a:lnTo>
                    <a:pt x="209" y="236"/>
                  </a:lnTo>
                  <a:lnTo>
                    <a:pt x="217" y="235"/>
                  </a:lnTo>
                  <a:lnTo>
                    <a:pt x="212" y="231"/>
                  </a:lnTo>
                  <a:lnTo>
                    <a:pt x="208" y="226"/>
                  </a:lnTo>
                  <a:lnTo>
                    <a:pt x="204" y="222"/>
                  </a:lnTo>
                  <a:lnTo>
                    <a:pt x="204" y="215"/>
                  </a:lnTo>
                  <a:lnTo>
                    <a:pt x="202" y="225"/>
                  </a:lnTo>
                  <a:lnTo>
                    <a:pt x="201" y="239"/>
                  </a:lnTo>
                  <a:lnTo>
                    <a:pt x="198" y="251"/>
                  </a:lnTo>
                  <a:lnTo>
                    <a:pt x="196" y="257"/>
                  </a:lnTo>
                  <a:lnTo>
                    <a:pt x="191" y="260"/>
                  </a:lnTo>
                  <a:lnTo>
                    <a:pt x="185" y="261"/>
                  </a:lnTo>
                  <a:lnTo>
                    <a:pt x="180" y="262"/>
                  </a:lnTo>
                  <a:lnTo>
                    <a:pt x="174" y="262"/>
                  </a:lnTo>
                  <a:lnTo>
                    <a:pt x="169" y="262"/>
                  </a:lnTo>
                  <a:lnTo>
                    <a:pt x="165" y="262"/>
                  </a:lnTo>
                  <a:lnTo>
                    <a:pt x="162" y="262"/>
                  </a:lnTo>
                  <a:lnTo>
                    <a:pt x="159" y="262"/>
                  </a:lnTo>
                  <a:lnTo>
                    <a:pt x="155" y="263"/>
                  </a:lnTo>
                  <a:lnTo>
                    <a:pt x="151" y="264"/>
                  </a:lnTo>
                  <a:lnTo>
                    <a:pt x="144" y="266"/>
                  </a:lnTo>
                  <a:lnTo>
                    <a:pt x="138" y="267"/>
                  </a:lnTo>
                  <a:lnTo>
                    <a:pt x="131" y="268"/>
                  </a:lnTo>
                  <a:lnTo>
                    <a:pt x="125" y="269"/>
                  </a:lnTo>
                  <a:lnTo>
                    <a:pt x="120" y="268"/>
                  </a:lnTo>
                  <a:lnTo>
                    <a:pt x="116" y="267"/>
                  </a:lnTo>
                  <a:lnTo>
                    <a:pt x="111" y="261"/>
                  </a:lnTo>
                  <a:lnTo>
                    <a:pt x="106" y="251"/>
                  </a:lnTo>
                  <a:lnTo>
                    <a:pt x="102" y="241"/>
                  </a:lnTo>
                  <a:lnTo>
                    <a:pt x="100" y="235"/>
                  </a:lnTo>
                  <a:lnTo>
                    <a:pt x="102" y="229"/>
                  </a:lnTo>
                  <a:lnTo>
                    <a:pt x="105" y="220"/>
                  </a:lnTo>
                  <a:lnTo>
                    <a:pt x="110" y="213"/>
                  </a:lnTo>
                  <a:lnTo>
                    <a:pt x="114" y="208"/>
                  </a:lnTo>
                  <a:lnTo>
                    <a:pt x="109" y="207"/>
                  </a:lnTo>
                  <a:lnTo>
                    <a:pt x="104" y="207"/>
                  </a:lnTo>
                  <a:lnTo>
                    <a:pt x="99" y="206"/>
                  </a:lnTo>
                  <a:lnTo>
                    <a:pt x="95" y="206"/>
                  </a:lnTo>
                  <a:lnTo>
                    <a:pt x="88" y="219"/>
                  </a:lnTo>
                  <a:lnTo>
                    <a:pt x="82" y="230"/>
                  </a:lnTo>
                  <a:lnTo>
                    <a:pt x="78" y="239"/>
                  </a:lnTo>
                  <a:lnTo>
                    <a:pt x="78" y="244"/>
                  </a:lnTo>
                  <a:lnTo>
                    <a:pt x="82" y="249"/>
                  </a:lnTo>
                  <a:lnTo>
                    <a:pt x="86" y="256"/>
                  </a:lnTo>
                  <a:lnTo>
                    <a:pt x="88" y="266"/>
                  </a:lnTo>
                  <a:lnTo>
                    <a:pt x="89" y="277"/>
                  </a:lnTo>
                  <a:lnTo>
                    <a:pt x="83" y="296"/>
                  </a:lnTo>
                  <a:lnTo>
                    <a:pt x="73" y="317"/>
                  </a:lnTo>
                  <a:lnTo>
                    <a:pt x="64" y="336"/>
                  </a:lnTo>
                  <a:lnTo>
                    <a:pt x="61" y="344"/>
                  </a:lnTo>
                  <a:lnTo>
                    <a:pt x="64" y="349"/>
                  </a:lnTo>
                  <a:lnTo>
                    <a:pt x="66" y="356"/>
                  </a:lnTo>
                  <a:lnTo>
                    <a:pt x="71" y="366"/>
                  </a:lnTo>
                  <a:lnTo>
                    <a:pt x="76" y="378"/>
                  </a:lnTo>
                  <a:lnTo>
                    <a:pt x="82" y="391"/>
                  </a:lnTo>
                  <a:lnTo>
                    <a:pt x="88" y="403"/>
                  </a:lnTo>
                  <a:lnTo>
                    <a:pt x="94" y="414"/>
                  </a:lnTo>
                  <a:lnTo>
                    <a:pt x="100" y="422"/>
                  </a:lnTo>
                  <a:lnTo>
                    <a:pt x="91" y="424"/>
                  </a:lnTo>
                  <a:lnTo>
                    <a:pt x="87" y="419"/>
                  </a:lnTo>
                  <a:lnTo>
                    <a:pt x="84" y="415"/>
                  </a:lnTo>
                  <a:lnTo>
                    <a:pt x="83" y="413"/>
                  </a:lnTo>
                  <a:lnTo>
                    <a:pt x="82" y="411"/>
                  </a:lnTo>
                  <a:lnTo>
                    <a:pt x="64" y="410"/>
                  </a:lnTo>
                  <a:lnTo>
                    <a:pt x="61" y="403"/>
                  </a:lnTo>
                  <a:lnTo>
                    <a:pt x="57" y="394"/>
                  </a:lnTo>
                  <a:lnTo>
                    <a:pt x="53" y="385"/>
                  </a:lnTo>
                  <a:lnTo>
                    <a:pt x="46" y="375"/>
                  </a:lnTo>
                  <a:lnTo>
                    <a:pt x="42" y="365"/>
                  </a:lnTo>
                  <a:lnTo>
                    <a:pt x="35" y="356"/>
                  </a:lnTo>
                  <a:lnTo>
                    <a:pt x="30" y="349"/>
                  </a:lnTo>
                  <a:lnTo>
                    <a:pt x="27" y="345"/>
                  </a:lnTo>
                  <a:lnTo>
                    <a:pt x="32" y="328"/>
                  </a:lnTo>
                  <a:lnTo>
                    <a:pt x="37" y="309"/>
                  </a:lnTo>
                  <a:lnTo>
                    <a:pt x="42" y="291"/>
                  </a:lnTo>
                  <a:lnTo>
                    <a:pt x="46" y="280"/>
                  </a:lnTo>
                  <a:lnTo>
                    <a:pt x="35" y="278"/>
                  </a:lnTo>
                  <a:lnTo>
                    <a:pt x="30" y="275"/>
                  </a:lnTo>
                  <a:lnTo>
                    <a:pt x="28" y="272"/>
                  </a:lnTo>
                  <a:lnTo>
                    <a:pt x="28" y="267"/>
                  </a:lnTo>
                  <a:lnTo>
                    <a:pt x="28" y="261"/>
                  </a:lnTo>
                  <a:lnTo>
                    <a:pt x="29" y="255"/>
                  </a:lnTo>
                  <a:lnTo>
                    <a:pt x="29" y="250"/>
                  </a:lnTo>
                  <a:lnTo>
                    <a:pt x="29" y="245"/>
                  </a:lnTo>
                  <a:lnTo>
                    <a:pt x="23" y="245"/>
                  </a:lnTo>
                  <a:lnTo>
                    <a:pt x="17" y="240"/>
                  </a:lnTo>
                  <a:lnTo>
                    <a:pt x="15" y="231"/>
                  </a:lnTo>
                  <a:lnTo>
                    <a:pt x="16" y="222"/>
                  </a:lnTo>
                  <a:lnTo>
                    <a:pt x="11" y="214"/>
                  </a:lnTo>
                  <a:lnTo>
                    <a:pt x="8" y="206"/>
                  </a:lnTo>
                  <a:lnTo>
                    <a:pt x="10" y="198"/>
                  </a:lnTo>
                  <a:lnTo>
                    <a:pt x="18" y="189"/>
                  </a:lnTo>
                  <a:lnTo>
                    <a:pt x="13" y="176"/>
                  </a:lnTo>
                  <a:lnTo>
                    <a:pt x="7" y="160"/>
                  </a:lnTo>
                  <a:lnTo>
                    <a:pt x="1" y="146"/>
                  </a:lnTo>
                  <a:lnTo>
                    <a:pt x="0" y="136"/>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04" name="Freeform 72"/>
            <p:cNvSpPr>
              <a:spLocks/>
            </p:cNvSpPr>
            <p:nvPr/>
          </p:nvSpPr>
          <p:spPr bwMode="auto">
            <a:xfrm>
              <a:off x="2899" y="3819"/>
              <a:ext cx="15" cy="10"/>
            </a:xfrm>
            <a:custGeom>
              <a:avLst/>
              <a:gdLst>
                <a:gd name="T0" fmla="*/ 0 w 15"/>
                <a:gd name="T1" fmla="*/ 10 h 10"/>
                <a:gd name="T2" fmla="*/ 0 w 15"/>
                <a:gd name="T3" fmla="*/ 7 h 10"/>
                <a:gd name="T4" fmla="*/ 2 w 15"/>
                <a:gd name="T5" fmla="*/ 5 h 10"/>
                <a:gd name="T6" fmla="*/ 6 w 15"/>
                <a:gd name="T7" fmla="*/ 1 h 10"/>
                <a:gd name="T8" fmla="*/ 9 w 15"/>
                <a:gd name="T9" fmla="*/ 0 h 10"/>
                <a:gd name="T10" fmla="*/ 10 w 15"/>
                <a:gd name="T11" fmla="*/ 1 h 10"/>
                <a:gd name="T12" fmla="*/ 12 w 15"/>
                <a:gd name="T13" fmla="*/ 3 h 10"/>
                <a:gd name="T14" fmla="*/ 13 w 15"/>
                <a:gd name="T15" fmla="*/ 6 h 10"/>
                <a:gd name="T16" fmla="*/ 15 w 15"/>
                <a:gd name="T17" fmla="*/ 9 h 10"/>
                <a:gd name="T18" fmla="*/ 0 w 15"/>
                <a:gd name="T19" fmla="*/ 1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0"/>
                <a:gd name="T32" fmla="*/ 15 w 15"/>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0">
                  <a:moveTo>
                    <a:pt x="0" y="10"/>
                  </a:moveTo>
                  <a:lnTo>
                    <a:pt x="0" y="7"/>
                  </a:lnTo>
                  <a:lnTo>
                    <a:pt x="2" y="5"/>
                  </a:lnTo>
                  <a:lnTo>
                    <a:pt x="6" y="1"/>
                  </a:lnTo>
                  <a:lnTo>
                    <a:pt x="9" y="0"/>
                  </a:lnTo>
                  <a:lnTo>
                    <a:pt x="10" y="1"/>
                  </a:lnTo>
                  <a:lnTo>
                    <a:pt x="12" y="3"/>
                  </a:lnTo>
                  <a:lnTo>
                    <a:pt x="13" y="6"/>
                  </a:lnTo>
                  <a:lnTo>
                    <a:pt x="15" y="9"/>
                  </a:lnTo>
                  <a:lnTo>
                    <a:pt x="0" y="10"/>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05" name="Freeform 73"/>
            <p:cNvSpPr>
              <a:spLocks/>
            </p:cNvSpPr>
            <p:nvPr/>
          </p:nvSpPr>
          <p:spPr bwMode="auto">
            <a:xfrm>
              <a:off x="2890" y="3787"/>
              <a:ext cx="15" cy="20"/>
            </a:xfrm>
            <a:custGeom>
              <a:avLst/>
              <a:gdLst>
                <a:gd name="T0" fmla="*/ 15 w 15"/>
                <a:gd name="T1" fmla="*/ 19 h 20"/>
                <a:gd name="T2" fmla="*/ 13 w 15"/>
                <a:gd name="T3" fmla="*/ 20 h 20"/>
                <a:gd name="T4" fmla="*/ 9 w 15"/>
                <a:gd name="T5" fmla="*/ 20 h 20"/>
                <a:gd name="T6" fmla="*/ 5 w 15"/>
                <a:gd name="T7" fmla="*/ 19 h 20"/>
                <a:gd name="T8" fmla="*/ 3 w 15"/>
                <a:gd name="T9" fmla="*/ 16 h 20"/>
                <a:gd name="T10" fmla="*/ 2 w 15"/>
                <a:gd name="T11" fmla="*/ 12 h 20"/>
                <a:gd name="T12" fmla="*/ 0 w 15"/>
                <a:gd name="T13" fmla="*/ 9 h 20"/>
                <a:gd name="T14" fmla="*/ 0 w 15"/>
                <a:gd name="T15" fmla="*/ 6 h 20"/>
                <a:gd name="T16" fmla="*/ 2 w 15"/>
                <a:gd name="T17" fmla="*/ 5 h 20"/>
                <a:gd name="T18" fmla="*/ 4 w 15"/>
                <a:gd name="T19" fmla="*/ 4 h 20"/>
                <a:gd name="T20" fmla="*/ 6 w 15"/>
                <a:gd name="T21" fmla="*/ 3 h 20"/>
                <a:gd name="T22" fmla="*/ 9 w 15"/>
                <a:gd name="T23" fmla="*/ 1 h 20"/>
                <a:gd name="T24" fmla="*/ 11 w 15"/>
                <a:gd name="T25" fmla="*/ 0 h 20"/>
                <a:gd name="T26" fmla="*/ 13 w 15"/>
                <a:gd name="T27" fmla="*/ 4 h 20"/>
                <a:gd name="T28" fmla="*/ 14 w 15"/>
                <a:gd name="T29" fmla="*/ 9 h 20"/>
                <a:gd name="T30" fmla="*/ 15 w 15"/>
                <a:gd name="T31" fmla="*/ 14 h 20"/>
                <a:gd name="T32" fmla="*/ 15 w 15"/>
                <a:gd name="T33" fmla="*/ 19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0"/>
                <a:gd name="T53" fmla="*/ 15 w 1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0">
                  <a:moveTo>
                    <a:pt x="15" y="19"/>
                  </a:moveTo>
                  <a:lnTo>
                    <a:pt x="13" y="20"/>
                  </a:lnTo>
                  <a:lnTo>
                    <a:pt x="9" y="20"/>
                  </a:lnTo>
                  <a:lnTo>
                    <a:pt x="5" y="19"/>
                  </a:lnTo>
                  <a:lnTo>
                    <a:pt x="3" y="16"/>
                  </a:lnTo>
                  <a:lnTo>
                    <a:pt x="2" y="12"/>
                  </a:lnTo>
                  <a:lnTo>
                    <a:pt x="0" y="9"/>
                  </a:lnTo>
                  <a:lnTo>
                    <a:pt x="0" y="6"/>
                  </a:lnTo>
                  <a:lnTo>
                    <a:pt x="2" y="5"/>
                  </a:lnTo>
                  <a:lnTo>
                    <a:pt x="4" y="4"/>
                  </a:lnTo>
                  <a:lnTo>
                    <a:pt x="6" y="3"/>
                  </a:lnTo>
                  <a:lnTo>
                    <a:pt x="9" y="1"/>
                  </a:lnTo>
                  <a:lnTo>
                    <a:pt x="11" y="0"/>
                  </a:lnTo>
                  <a:lnTo>
                    <a:pt x="13" y="4"/>
                  </a:lnTo>
                  <a:lnTo>
                    <a:pt x="14" y="9"/>
                  </a:lnTo>
                  <a:lnTo>
                    <a:pt x="15" y="14"/>
                  </a:lnTo>
                  <a:lnTo>
                    <a:pt x="15" y="19"/>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06" name="Freeform 74"/>
            <p:cNvSpPr>
              <a:spLocks/>
            </p:cNvSpPr>
            <p:nvPr/>
          </p:nvSpPr>
          <p:spPr bwMode="auto">
            <a:xfrm>
              <a:off x="2874" y="3760"/>
              <a:ext cx="32" cy="19"/>
            </a:xfrm>
            <a:custGeom>
              <a:avLst/>
              <a:gdLst>
                <a:gd name="T0" fmla="*/ 0 w 32"/>
                <a:gd name="T1" fmla="*/ 14 h 19"/>
                <a:gd name="T2" fmla="*/ 5 w 32"/>
                <a:gd name="T3" fmla="*/ 10 h 19"/>
                <a:gd name="T4" fmla="*/ 14 w 32"/>
                <a:gd name="T5" fmla="*/ 5 h 19"/>
                <a:gd name="T6" fmla="*/ 24 w 32"/>
                <a:gd name="T7" fmla="*/ 2 h 19"/>
                <a:gd name="T8" fmla="*/ 32 w 32"/>
                <a:gd name="T9" fmla="*/ 0 h 19"/>
                <a:gd name="T10" fmla="*/ 30 w 32"/>
                <a:gd name="T11" fmla="*/ 5 h 19"/>
                <a:gd name="T12" fmla="*/ 27 w 32"/>
                <a:gd name="T13" fmla="*/ 10 h 19"/>
                <a:gd name="T14" fmla="*/ 26 w 32"/>
                <a:gd name="T15" fmla="*/ 15 h 19"/>
                <a:gd name="T16" fmla="*/ 26 w 32"/>
                <a:gd name="T17" fmla="*/ 19 h 19"/>
                <a:gd name="T18" fmla="*/ 20 w 32"/>
                <a:gd name="T19" fmla="*/ 19 h 19"/>
                <a:gd name="T20" fmla="*/ 11 w 32"/>
                <a:gd name="T21" fmla="*/ 17 h 19"/>
                <a:gd name="T22" fmla="*/ 5 w 32"/>
                <a:gd name="T23" fmla="*/ 15 h 19"/>
                <a:gd name="T24" fmla="*/ 0 w 32"/>
                <a:gd name="T25" fmla="*/ 14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19"/>
                <a:gd name="T41" fmla="*/ 32 w 3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19">
                  <a:moveTo>
                    <a:pt x="0" y="14"/>
                  </a:moveTo>
                  <a:lnTo>
                    <a:pt x="5" y="10"/>
                  </a:lnTo>
                  <a:lnTo>
                    <a:pt x="14" y="5"/>
                  </a:lnTo>
                  <a:lnTo>
                    <a:pt x="24" y="2"/>
                  </a:lnTo>
                  <a:lnTo>
                    <a:pt x="32" y="0"/>
                  </a:lnTo>
                  <a:lnTo>
                    <a:pt x="30" y="5"/>
                  </a:lnTo>
                  <a:lnTo>
                    <a:pt x="27" y="10"/>
                  </a:lnTo>
                  <a:lnTo>
                    <a:pt x="26" y="15"/>
                  </a:lnTo>
                  <a:lnTo>
                    <a:pt x="26" y="19"/>
                  </a:lnTo>
                  <a:lnTo>
                    <a:pt x="20" y="19"/>
                  </a:lnTo>
                  <a:lnTo>
                    <a:pt x="11" y="17"/>
                  </a:lnTo>
                  <a:lnTo>
                    <a:pt x="5" y="15"/>
                  </a:lnTo>
                  <a:lnTo>
                    <a:pt x="0" y="14"/>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07" name="Freeform 75"/>
            <p:cNvSpPr>
              <a:spLocks/>
            </p:cNvSpPr>
            <p:nvPr/>
          </p:nvSpPr>
          <p:spPr bwMode="auto">
            <a:xfrm>
              <a:off x="2896" y="3733"/>
              <a:ext cx="31" cy="22"/>
            </a:xfrm>
            <a:custGeom>
              <a:avLst/>
              <a:gdLst>
                <a:gd name="T0" fmla="*/ 0 w 31"/>
                <a:gd name="T1" fmla="*/ 16 h 22"/>
                <a:gd name="T2" fmla="*/ 7 w 31"/>
                <a:gd name="T3" fmla="*/ 11 h 22"/>
                <a:gd name="T4" fmla="*/ 14 w 31"/>
                <a:gd name="T5" fmla="*/ 6 h 22"/>
                <a:gd name="T6" fmla="*/ 24 w 31"/>
                <a:gd name="T7" fmla="*/ 2 h 22"/>
                <a:gd name="T8" fmla="*/ 31 w 31"/>
                <a:gd name="T9" fmla="*/ 0 h 22"/>
                <a:gd name="T10" fmla="*/ 29 w 31"/>
                <a:gd name="T11" fmla="*/ 6 h 22"/>
                <a:gd name="T12" fmla="*/ 24 w 31"/>
                <a:gd name="T13" fmla="*/ 13 h 22"/>
                <a:gd name="T14" fmla="*/ 19 w 31"/>
                <a:gd name="T15" fmla="*/ 19 h 22"/>
                <a:gd name="T16" fmla="*/ 16 w 31"/>
                <a:gd name="T17" fmla="*/ 22 h 22"/>
                <a:gd name="T18" fmla="*/ 13 w 31"/>
                <a:gd name="T19" fmla="*/ 21 h 22"/>
                <a:gd name="T20" fmla="*/ 8 w 31"/>
                <a:gd name="T21" fmla="*/ 19 h 22"/>
                <a:gd name="T22" fmla="*/ 3 w 31"/>
                <a:gd name="T23" fmla="*/ 16 h 22"/>
                <a:gd name="T24" fmla="*/ 0 w 31"/>
                <a:gd name="T25" fmla="*/ 16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2"/>
                <a:gd name="T41" fmla="*/ 31 w 3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2">
                  <a:moveTo>
                    <a:pt x="0" y="16"/>
                  </a:moveTo>
                  <a:lnTo>
                    <a:pt x="7" y="11"/>
                  </a:lnTo>
                  <a:lnTo>
                    <a:pt x="14" y="6"/>
                  </a:lnTo>
                  <a:lnTo>
                    <a:pt x="24" y="2"/>
                  </a:lnTo>
                  <a:lnTo>
                    <a:pt x="31" y="0"/>
                  </a:lnTo>
                  <a:lnTo>
                    <a:pt x="29" y="6"/>
                  </a:lnTo>
                  <a:lnTo>
                    <a:pt x="24" y="13"/>
                  </a:lnTo>
                  <a:lnTo>
                    <a:pt x="19" y="19"/>
                  </a:lnTo>
                  <a:lnTo>
                    <a:pt x="16" y="22"/>
                  </a:lnTo>
                  <a:lnTo>
                    <a:pt x="13" y="21"/>
                  </a:lnTo>
                  <a:lnTo>
                    <a:pt x="8" y="19"/>
                  </a:lnTo>
                  <a:lnTo>
                    <a:pt x="3" y="16"/>
                  </a:lnTo>
                  <a:lnTo>
                    <a:pt x="0" y="16"/>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08" name="Freeform 76"/>
            <p:cNvSpPr>
              <a:spLocks/>
            </p:cNvSpPr>
            <p:nvPr/>
          </p:nvSpPr>
          <p:spPr bwMode="auto">
            <a:xfrm>
              <a:off x="2912" y="3708"/>
              <a:ext cx="26" cy="22"/>
            </a:xfrm>
            <a:custGeom>
              <a:avLst/>
              <a:gdLst>
                <a:gd name="T0" fmla="*/ 19 w 26"/>
                <a:gd name="T1" fmla="*/ 22 h 22"/>
                <a:gd name="T2" fmla="*/ 21 w 26"/>
                <a:gd name="T3" fmla="*/ 16 h 22"/>
                <a:gd name="T4" fmla="*/ 24 w 26"/>
                <a:gd name="T5" fmla="*/ 8 h 22"/>
                <a:gd name="T6" fmla="*/ 25 w 26"/>
                <a:gd name="T7" fmla="*/ 3 h 22"/>
                <a:gd name="T8" fmla="*/ 26 w 26"/>
                <a:gd name="T9" fmla="*/ 0 h 22"/>
                <a:gd name="T10" fmla="*/ 20 w 26"/>
                <a:gd name="T11" fmla="*/ 1 h 22"/>
                <a:gd name="T12" fmla="*/ 11 w 26"/>
                <a:gd name="T13" fmla="*/ 2 h 22"/>
                <a:gd name="T14" fmla="*/ 4 w 26"/>
                <a:gd name="T15" fmla="*/ 6 h 22"/>
                <a:gd name="T16" fmla="*/ 0 w 26"/>
                <a:gd name="T17" fmla="*/ 11 h 22"/>
                <a:gd name="T18" fmla="*/ 4 w 26"/>
                <a:gd name="T19" fmla="*/ 14 h 22"/>
                <a:gd name="T20" fmla="*/ 8 w 26"/>
                <a:gd name="T21" fmla="*/ 18 h 22"/>
                <a:gd name="T22" fmla="*/ 14 w 26"/>
                <a:gd name="T23" fmla="*/ 20 h 22"/>
                <a:gd name="T24" fmla="*/ 19 w 26"/>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2"/>
                <a:gd name="T41" fmla="*/ 26 w 26"/>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2">
                  <a:moveTo>
                    <a:pt x="19" y="22"/>
                  </a:moveTo>
                  <a:lnTo>
                    <a:pt x="21" y="16"/>
                  </a:lnTo>
                  <a:lnTo>
                    <a:pt x="24" y="8"/>
                  </a:lnTo>
                  <a:lnTo>
                    <a:pt x="25" y="3"/>
                  </a:lnTo>
                  <a:lnTo>
                    <a:pt x="26" y="0"/>
                  </a:lnTo>
                  <a:lnTo>
                    <a:pt x="20" y="1"/>
                  </a:lnTo>
                  <a:lnTo>
                    <a:pt x="11" y="2"/>
                  </a:lnTo>
                  <a:lnTo>
                    <a:pt x="4" y="6"/>
                  </a:lnTo>
                  <a:lnTo>
                    <a:pt x="0" y="11"/>
                  </a:lnTo>
                  <a:lnTo>
                    <a:pt x="4" y="14"/>
                  </a:lnTo>
                  <a:lnTo>
                    <a:pt x="8" y="18"/>
                  </a:lnTo>
                  <a:lnTo>
                    <a:pt x="14" y="20"/>
                  </a:lnTo>
                  <a:lnTo>
                    <a:pt x="19" y="22"/>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09" name="Freeform 77"/>
            <p:cNvSpPr>
              <a:spLocks/>
            </p:cNvSpPr>
            <p:nvPr/>
          </p:nvSpPr>
          <p:spPr bwMode="auto">
            <a:xfrm>
              <a:off x="2912" y="3683"/>
              <a:ext cx="19" cy="10"/>
            </a:xfrm>
            <a:custGeom>
              <a:avLst/>
              <a:gdLst>
                <a:gd name="T0" fmla="*/ 0 w 19"/>
                <a:gd name="T1" fmla="*/ 10 h 10"/>
                <a:gd name="T2" fmla="*/ 4 w 19"/>
                <a:gd name="T3" fmla="*/ 6 h 10"/>
                <a:gd name="T4" fmla="*/ 9 w 19"/>
                <a:gd name="T5" fmla="*/ 4 h 10"/>
                <a:gd name="T6" fmla="*/ 14 w 19"/>
                <a:gd name="T7" fmla="*/ 1 h 10"/>
                <a:gd name="T8" fmla="*/ 18 w 19"/>
                <a:gd name="T9" fmla="*/ 0 h 10"/>
                <a:gd name="T10" fmla="*/ 19 w 19"/>
                <a:gd name="T11" fmla="*/ 1 h 10"/>
                <a:gd name="T12" fmla="*/ 19 w 19"/>
                <a:gd name="T13" fmla="*/ 3 h 10"/>
                <a:gd name="T14" fmla="*/ 19 w 19"/>
                <a:gd name="T15" fmla="*/ 5 h 10"/>
                <a:gd name="T16" fmla="*/ 19 w 19"/>
                <a:gd name="T17" fmla="*/ 7 h 10"/>
                <a:gd name="T18" fmla="*/ 16 w 19"/>
                <a:gd name="T19" fmla="*/ 9 h 10"/>
                <a:gd name="T20" fmla="*/ 11 w 19"/>
                <a:gd name="T21" fmla="*/ 10 h 10"/>
                <a:gd name="T22" fmla="*/ 5 w 19"/>
                <a:gd name="T23" fmla="*/ 10 h 10"/>
                <a:gd name="T24" fmla="*/ 0 w 19"/>
                <a:gd name="T25" fmla="*/ 1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0"/>
                <a:gd name="T41" fmla="*/ 19 w 19"/>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0">
                  <a:moveTo>
                    <a:pt x="0" y="10"/>
                  </a:moveTo>
                  <a:lnTo>
                    <a:pt x="4" y="6"/>
                  </a:lnTo>
                  <a:lnTo>
                    <a:pt x="9" y="4"/>
                  </a:lnTo>
                  <a:lnTo>
                    <a:pt x="14" y="1"/>
                  </a:lnTo>
                  <a:lnTo>
                    <a:pt x="18" y="0"/>
                  </a:lnTo>
                  <a:lnTo>
                    <a:pt x="19" y="1"/>
                  </a:lnTo>
                  <a:lnTo>
                    <a:pt x="19" y="3"/>
                  </a:lnTo>
                  <a:lnTo>
                    <a:pt x="19" y="5"/>
                  </a:lnTo>
                  <a:lnTo>
                    <a:pt x="19" y="7"/>
                  </a:lnTo>
                  <a:lnTo>
                    <a:pt x="16" y="9"/>
                  </a:lnTo>
                  <a:lnTo>
                    <a:pt x="11" y="10"/>
                  </a:lnTo>
                  <a:lnTo>
                    <a:pt x="5" y="10"/>
                  </a:lnTo>
                  <a:lnTo>
                    <a:pt x="0" y="10"/>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10" name="Freeform 78"/>
            <p:cNvSpPr>
              <a:spLocks/>
            </p:cNvSpPr>
            <p:nvPr/>
          </p:nvSpPr>
          <p:spPr bwMode="auto">
            <a:xfrm>
              <a:off x="2904" y="3665"/>
              <a:ext cx="11" cy="8"/>
            </a:xfrm>
            <a:custGeom>
              <a:avLst/>
              <a:gdLst>
                <a:gd name="T0" fmla="*/ 0 w 11"/>
                <a:gd name="T1" fmla="*/ 8 h 8"/>
                <a:gd name="T2" fmla="*/ 1 w 11"/>
                <a:gd name="T3" fmla="*/ 6 h 8"/>
                <a:gd name="T4" fmla="*/ 2 w 11"/>
                <a:gd name="T5" fmla="*/ 2 h 8"/>
                <a:gd name="T6" fmla="*/ 5 w 11"/>
                <a:gd name="T7" fmla="*/ 1 h 8"/>
                <a:gd name="T8" fmla="*/ 7 w 11"/>
                <a:gd name="T9" fmla="*/ 0 h 8"/>
                <a:gd name="T10" fmla="*/ 8 w 11"/>
                <a:gd name="T11" fmla="*/ 1 h 8"/>
                <a:gd name="T12" fmla="*/ 10 w 11"/>
                <a:gd name="T13" fmla="*/ 3 h 8"/>
                <a:gd name="T14" fmla="*/ 11 w 11"/>
                <a:gd name="T15" fmla="*/ 6 h 8"/>
                <a:gd name="T16" fmla="*/ 11 w 11"/>
                <a:gd name="T17" fmla="*/ 7 h 8"/>
                <a:gd name="T18" fmla="*/ 0 w 11"/>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
                <a:gd name="T32" fmla="*/ 11 w 1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
                  <a:moveTo>
                    <a:pt x="0" y="8"/>
                  </a:moveTo>
                  <a:lnTo>
                    <a:pt x="1" y="6"/>
                  </a:lnTo>
                  <a:lnTo>
                    <a:pt x="2" y="2"/>
                  </a:lnTo>
                  <a:lnTo>
                    <a:pt x="5" y="1"/>
                  </a:lnTo>
                  <a:lnTo>
                    <a:pt x="7" y="0"/>
                  </a:lnTo>
                  <a:lnTo>
                    <a:pt x="8" y="1"/>
                  </a:lnTo>
                  <a:lnTo>
                    <a:pt x="10" y="3"/>
                  </a:lnTo>
                  <a:lnTo>
                    <a:pt x="11" y="6"/>
                  </a:lnTo>
                  <a:lnTo>
                    <a:pt x="11" y="7"/>
                  </a:lnTo>
                  <a:lnTo>
                    <a:pt x="0" y="8"/>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11" name="Freeform 79"/>
            <p:cNvSpPr>
              <a:spLocks/>
            </p:cNvSpPr>
            <p:nvPr/>
          </p:nvSpPr>
          <p:spPr bwMode="auto">
            <a:xfrm>
              <a:off x="3113" y="3703"/>
              <a:ext cx="11" cy="12"/>
            </a:xfrm>
            <a:custGeom>
              <a:avLst/>
              <a:gdLst>
                <a:gd name="T0" fmla="*/ 11 w 11"/>
                <a:gd name="T1" fmla="*/ 12 h 12"/>
                <a:gd name="T2" fmla="*/ 9 w 11"/>
                <a:gd name="T3" fmla="*/ 12 h 12"/>
                <a:gd name="T4" fmla="*/ 6 w 11"/>
                <a:gd name="T5" fmla="*/ 12 h 12"/>
                <a:gd name="T6" fmla="*/ 3 w 11"/>
                <a:gd name="T7" fmla="*/ 12 h 12"/>
                <a:gd name="T8" fmla="*/ 0 w 11"/>
                <a:gd name="T9" fmla="*/ 12 h 12"/>
                <a:gd name="T10" fmla="*/ 0 w 11"/>
                <a:gd name="T11" fmla="*/ 10 h 12"/>
                <a:gd name="T12" fmla="*/ 0 w 11"/>
                <a:gd name="T13" fmla="*/ 6 h 12"/>
                <a:gd name="T14" fmla="*/ 0 w 11"/>
                <a:gd name="T15" fmla="*/ 2 h 12"/>
                <a:gd name="T16" fmla="*/ 2 w 11"/>
                <a:gd name="T17" fmla="*/ 0 h 12"/>
                <a:gd name="T18" fmla="*/ 5 w 11"/>
                <a:gd name="T19" fmla="*/ 0 h 12"/>
                <a:gd name="T20" fmla="*/ 8 w 11"/>
                <a:gd name="T21" fmla="*/ 3 h 12"/>
                <a:gd name="T22" fmla="*/ 10 w 11"/>
                <a:gd name="T23" fmla="*/ 8 h 12"/>
                <a:gd name="T24" fmla="*/ 11 w 11"/>
                <a:gd name="T25" fmla="*/ 12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2"/>
                <a:gd name="T41" fmla="*/ 11 w 11"/>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2">
                  <a:moveTo>
                    <a:pt x="11" y="12"/>
                  </a:moveTo>
                  <a:lnTo>
                    <a:pt x="9" y="12"/>
                  </a:lnTo>
                  <a:lnTo>
                    <a:pt x="6" y="12"/>
                  </a:lnTo>
                  <a:lnTo>
                    <a:pt x="3" y="12"/>
                  </a:lnTo>
                  <a:lnTo>
                    <a:pt x="0" y="12"/>
                  </a:lnTo>
                  <a:lnTo>
                    <a:pt x="0" y="10"/>
                  </a:lnTo>
                  <a:lnTo>
                    <a:pt x="0" y="6"/>
                  </a:lnTo>
                  <a:lnTo>
                    <a:pt x="0" y="2"/>
                  </a:lnTo>
                  <a:lnTo>
                    <a:pt x="2" y="0"/>
                  </a:lnTo>
                  <a:lnTo>
                    <a:pt x="5" y="0"/>
                  </a:lnTo>
                  <a:lnTo>
                    <a:pt x="8" y="3"/>
                  </a:lnTo>
                  <a:lnTo>
                    <a:pt x="10" y="8"/>
                  </a:lnTo>
                  <a:lnTo>
                    <a:pt x="11" y="12"/>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12" name="Freeform 80"/>
            <p:cNvSpPr>
              <a:spLocks/>
            </p:cNvSpPr>
            <p:nvPr/>
          </p:nvSpPr>
          <p:spPr bwMode="auto">
            <a:xfrm>
              <a:off x="3121" y="3732"/>
              <a:ext cx="11" cy="16"/>
            </a:xfrm>
            <a:custGeom>
              <a:avLst/>
              <a:gdLst>
                <a:gd name="T0" fmla="*/ 0 w 11"/>
                <a:gd name="T1" fmla="*/ 3 h 16"/>
                <a:gd name="T2" fmla="*/ 1 w 11"/>
                <a:gd name="T3" fmla="*/ 3 h 16"/>
                <a:gd name="T4" fmla="*/ 2 w 11"/>
                <a:gd name="T5" fmla="*/ 1 h 16"/>
                <a:gd name="T6" fmla="*/ 5 w 11"/>
                <a:gd name="T7" fmla="*/ 0 h 16"/>
                <a:gd name="T8" fmla="*/ 6 w 11"/>
                <a:gd name="T9" fmla="*/ 1 h 16"/>
                <a:gd name="T10" fmla="*/ 7 w 11"/>
                <a:gd name="T11" fmla="*/ 4 h 16"/>
                <a:gd name="T12" fmla="*/ 8 w 11"/>
                <a:gd name="T13" fmla="*/ 9 h 16"/>
                <a:gd name="T14" fmla="*/ 11 w 11"/>
                <a:gd name="T15" fmla="*/ 12 h 16"/>
                <a:gd name="T16" fmla="*/ 11 w 11"/>
                <a:gd name="T17" fmla="*/ 15 h 16"/>
                <a:gd name="T18" fmla="*/ 9 w 11"/>
                <a:gd name="T19" fmla="*/ 15 h 16"/>
                <a:gd name="T20" fmla="*/ 7 w 11"/>
                <a:gd name="T21" fmla="*/ 16 h 16"/>
                <a:gd name="T22" fmla="*/ 5 w 11"/>
                <a:gd name="T23" fmla="*/ 16 h 16"/>
                <a:gd name="T24" fmla="*/ 3 w 11"/>
                <a:gd name="T25" fmla="*/ 16 h 16"/>
                <a:gd name="T26" fmla="*/ 3 w 11"/>
                <a:gd name="T27" fmla="*/ 14 h 16"/>
                <a:gd name="T28" fmla="*/ 2 w 11"/>
                <a:gd name="T29" fmla="*/ 10 h 16"/>
                <a:gd name="T30" fmla="*/ 1 w 11"/>
                <a:gd name="T31" fmla="*/ 6 h 16"/>
                <a:gd name="T32" fmla="*/ 0 w 11"/>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6"/>
                <a:gd name="T53" fmla="*/ 11 w 11"/>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6">
                  <a:moveTo>
                    <a:pt x="0" y="3"/>
                  </a:moveTo>
                  <a:lnTo>
                    <a:pt x="1" y="3"/>
                  </a:lnTo>
                  <a:lnTo>
                    <a:pt x="2" y="1"/>
                  </a:lnTo>
                  <a:lnTo>
                    <a:pt x="5" y="0"/>
                  </a:lnTo>
                  <a:lnTo>
                    <a:pt x="6" y="1"/>
                  </a:lnTo>
                  <a:lnTo>
                    <a:pt x="7" y="4"/>
                  </a:lnTo>
                  <a:lnTo>
                    <a:pt x="8" y="9"/>
                  </a:lnTo>
                  <a:lnTo>
                    <a:pt x="11" y="12"/>
                  </a:lnTo>
                  <a:lnTo>
                    <a:pt x="11" y="15"/>
                  </a:lnTo>
                  <a:lnTo>
                    <a:pt x="9" y="15"/>
                  </a:lnTo>
                  <a:lnTo>
                    <a:pt x="7" y="16"/>
                  </a:lnTo>
                  <a:lnTo>
                    <a:pt x="5" y="16"/>
                  </a:lnTo>
                  <a:lnTo>
                    <a:pt x="3" y="16"/>
                  </a:lnTo>
                  <a:lnTo>
                    <a:pt x="3" y="14"/>
                  </a:lnTo>
                  <a:lnTo>
                    <a:pt x="2" y="10"/>
                  </a:lnTo>
                  <a:lnTo>
                    <a:pt x="1" y="6"/>
                  </a:lnTo>
                  <a:lnTo>
                    <a:pt x="0" y="3"/>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13" name="Freeform 81"/>
            <p:cNvSpPr>
              <a:spLocks/>
            </p:cNvSpPr>
            <p:nvPr/>
          </p:nvSpPr>
          <p:spPr bwMode="auto">
            <a:xfrm>
              <a:off x="3127" y="3764"/>
              <a:ext cx="10" cy="12"/>
            </a:xfrm>
            <a:custGeom>
              <a:avLst/>
              <a:gdLst>
                <a:gd name="T0" fmla="*/ 8 w 10"/>
                <a:gd name="T1" fmla="*/ 0 h 12"/>
                <a:gd name="T2" fmla="*/ 10 w 10"/>
                <a:gd name="T3" fmla="*/ 1 h 12"/>
                <a:gd name="T4" fmla="*/ 10 w 10"/>
                <a:gd name="T5" fmla="*/ 5 h 12"/>
                <a:gd name="T6" fmla="*/ 8 w 10"/>
                <a:gd name="T7" fmla="*/ 9 h 12"/>
                <a:gd name="T8" fmla="*/ 8 w 10"/>
                <a:gd name="T9" fmla="*/ 11 h 12"/>
                <a:gd name="T10" fmla="*/ 7 w 10"/>
                <a:gd name="T11" fmla="*/ 12 h 12"/>
                <a:gd name="T12" fmla="*/ 5 w 10"/>
                <a:gd name="T13" fmla="*/ 12 h 12"/>
                <a:gd name="T14" fmla="*/ 2 w 10"/>
                <a:gd name="T15" fmla="*/ 12 h 12"/>
                <a:gd name="T16" fmla="*/ 0 w 10"/>
                <a:gd name="T17" fmla="*/ 11 h 12"/>
                <a:gd name="T18" fmla="*/ 0 w 10"/>
                <a:gd name="T19" fmla="*/ 9 h 12"/>
                <a:gd name="T20" fmla="*/ 1 w 10"/>
                <a:gd name="T21" fmla="*/ 5 h 12"/>
                <a:gd name="T22" fmla="*/ 5 w 10"/>
                <a:gd name="T23" fmla="*/ 2 h 12"/>
                <a:gd name="T24" fmla="*/ 8 w 1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2"/>
                <a:gd name="T41" fmla="*/ 10 w 1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2">
                  <a:moveTo>
                    <a:pt x="8" y="0"/>
                  </a:moveTo>
                  <a:lnTo>
                    <a:pt x="10" y="1"/>
                  </a:lnTo>
                  <a:lnTo>
                    <a:pt x="10" y="5"/>
                  </a:lnTo>
                  <a:lnTo>
                    <a:pt x="8" y="9"/>
                  </a:lnTo>
                  <a:lnTo>
                    <a:pt x="8" y="11"/>
                  </a:lnTo>
                  <a:lnTo>
                    <a:pt x="7" y="12"/>
                  </a:lnTo>
                  <a:lnTo>
                    <a:pt x="5" y="12"/>
                  </a:lnTo>
                  <a:lnTo>
                    <a:pt x="2" y="12"/>
                  </a:lnTo>
                  <a:lnTo>
                    <a:pt x="0" y="11"/>
                  </a:lnTo>
                  <a:lnTo>
                    <a:pt x="0" y="9"/>
                  </a:lnTo>
                  <a:lnTo>
                    <a:pt x="1" y="5"/>
                  </a:lnTo>
                  <a:lnTo>
                    <a:pt x="5" y="2"/>
                  </a:lnTo>
                  <a:lnTo>
                    <a:pt x="8" y="0"/>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14" name="Freeform 82"/>
            <p:cNvSpPr>
              <a:spLocks/>
            </p:cNvSpPr>
            <p:nvPr/>
          </p:nvSpPr>
          <p:spPr bwMode="auto">
            <a:xfrm>
              <a:off x="3126" y="3787"/>
              <a:ext cx="18" cy="20"/>
            </a:xfrm>
            <a:custGeom>
              <a:avLst/>
              <a:gdLst>
                <a:gd name="T0" fmla="*/ 13 w 18"/>
                <a:gd name="T1" fmla="*/ 1 h 20"/>
                <a:gd name="T2" fmla="*/ 14 w 18"/>
                <a:gd name="T3" fmla="*/ 5 h 20"/>
                <a:gd name="T4" fmla="*/ 17 w 18"/>
                <a:gd name="T5" fmla="*/ 10 h 20"/>
                <a:gd name="T6" fmla="*/ 18 w 18"/>
                <a:gd name="T7" fmla="*/ 16 h 20"/>
                <a:gd name="T8" fmla="*/ 18 w 18"/>
                <a:gd name="T9" fmla="*/ 19 h 20"/>
                <a:gd name="T10" fmla="*/ 16 w 18"/>
                <a:gd name="T11" fmla="*/ 20 h 20"/>
                <a:gd name="T12" fmla="*/ 11 w 18"/>
                <a:gd name="T13" fmla="*/ 20 h 20"/>
                <a:gd name="T14" fmla="*/ 4 w 18"/>
                <a:gd name="T15" fmla="*/ 20 h 20"/>
                <a:gd name="T16" fmla="*/ 2 w 18"/>
                <a:gd name="T17" fmla="*/ 20 h 20"/>
                <a:gd name="T18" fmla="*/ 2 w 18"/>
                <a:gd name="T19" fmla="*/ 16 h 20"/>
                <a:gd name="T20" fmla="*/ 1 w 18"/>
                <a:gd name="T21" fmla="*/ 11 h 20"/>
                <a:gd name="T22" fmla="*/ 0 w 18"/>
                <a:gd name="T23" fmla="*/ 8 h 20"/>
                <a:gd name="T24" fmla="*/ 1 w 18"/>
                <a:gd name="T25" fmla="*/ 5 h 20"/>
                <a:gd name="T26" fmla="*/ 4 w 18"/>
                <a:gd name="T27" fmla="*/ 4 h 20"/>
                <a:gd name="T28" fmla="*/ 8 w 18"/>
                <a:gd name="T29" fmla="*/ 1 h 20"/>
                <a:gd name="T30" fmla="*/ 11 w 18"/>
                <a:gd name="T31" fmla="*/ 0 h 20"/>
                <a:gd name="T32" fmla="*/ 13 w 18"/>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0"/>
                <a:gd name="T53" fmla="*/ 18 w 1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0">
                  <a:moveTo>
                    <a:pt x="13" y="1"/>
                  </a:moveTo>
                  <a:lnTo>
                    <a:pt x="14" y="5"/>
                  </a:lnTo>
                  <a:lnTo>
                    <a:pt x="17" y="10"/>
                  </a:lnTo>
                  <a:lnTo>
                    <a:pt x="18" y="16"/>
                  </a:lnTo>
                  <a:lnTo>
                    <a:pt x="18" y="19"/>
                  </a:lnTo>
                  <a:lnTo>
                    <a:pt x="16" y="20"/>
                  </a:lnTo>
                  <a:lnTo>
                    <a:pt x="11" y="20"/>
                  </a:lnTo>
                  <a:lnTo>
                    <a:pt x="4" y="20"/>
                  </a:lnTo>
                  <a:lnTo>
                    <a:pt x="2" y="20"/>
                  </a:lnTo>
                  <a:lnTo>
                    <a:pt x="2" y="16"/>
                  </a:lnTo>
                  <a:lnTo>
                    <a:pt x="1" y="11"/>
                  </a:lnTo>
                  <a:lnTo>
                    <a:pt x="0" y="8"/>
                  </a:lnTo>
                  <a:lnTo>
                    <a:pt x="1" y="5"/>
                  </a:lnTo>
                  <a:lnTo>
                    <a:pt x="4" y="4"/>
                  </a:lnTo>
                  <a:lnTo>
                    <a:pt x="8" y="1"/>
                  </a:lnTo>
                  <a:lnTo>
                    <a:pt x="11" y="0"/>
                  </a:lnTo>
                  <a:lnTo>
                    <a:pt x="13" y="1"/>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15" name="Freeform 83"/>
            <p:cNvSpPr>
              <a:spLocks/>
            </p:cNvSpPr>
            <p:nvPr/>
          </p:nvSpPr>
          <p:spPr bwMode="auto">
            <a:xfrm>
              <a:off x="2939" y="3617"/>
              <a:ext cx="20" cy="32"/>
            </a:xfrm>
            <a:custGeom>
              <a:avLst/>
              <a:gdLst>
                <a:gd name="T0" fmla="*/ 8 w 20"/>
                <a:gd name="T1" fmla="*/ 32 h 32"/>
                <a:gd name="T2" fmla="*/ 6 w 20"/>
                <a:gd name="T3" fmla="*/ 32 h 32"/>
                <a:gd name="T4" fmla="*/ 4 w 20"/>
                <a:gd name="T5" fmla="*/ 32 h 32"/>
                <a:gd name="T6" fmla="*/ 2 w 20"/>
                <a:gd name="T7" fmla="*/ 31 h 32"/>
                <a:gd name="T8" fmla="*/ 0 w 20"/>
                <a:gd name="T9" fmla="*/ 29 h 32"/>
                <a:gd name="T10" fmla="*/ 0 w 20"/>
                <a:gd name="T11" fmla="*/ 23 h 32"/>
                <a:gd name="T12" fmla="*/ 3 w 20"/>
                <a:gd name="T13" fmla="*/ 13 h 32"/>
                <a:gd name="T14" fmla="*/ 5 w 20"/>
                <a:gd name="T15" fmla="*/ 4 h 32"/>
                <a:gd name="T16" fmla="*/ 9 w 20"/>
                <a:gd name="T17" fmla="*/ 0 h 32"/>
                <a:gd name="T18" fmla="*/ 13 w 20"/>
                <a:gd name="T19" fmla="*/ 1 h 32"/>
                <a:gd name="T20" fmla="*/ 18 w 20"/>
                <a:gd name="T21" fmla="*/ 4 h 32"/>
                <a:gd name="T22" fmla="*/ 20 w 20"/>
                <a:gd name="T23" fmla="*/ 6 h 32"/>
                <a:gd name="T24" fmla="*/ 20 w 20"/>
                <a:gd name="T25" fmla="*/ 7 h 32"/>
                <a:gd name="T26" fmla="*/ 18 w 20"/>
                <a:gd name="T27" fmla="*/ 9 h 32"/>
                <a:gd name="T28" fmla="*/ 13 w 20"/>
                <a:gd name="T29" fmla="*/ 13 h 32"/>
                <a:gd name="T30" fmla="*/ 9 w 20"/>
                <a:gd name="T31" fmla="*/ 22 h 32"/>
                <a:gd name="T32" fmla="*/ 8 w 20"/>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32"/>
                <a:gd name="T53" fmla="*/ 20 w 20"/>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32">
                  <a:moveTo>
                    <a:pt x="8" y="32"/>
                  </a:moveTo>
                  <a:lnTo>
                    <a:pt x="6" y="32"/>
                  </a:lnTo>
                  <a:lnTo>
                    <a:pt x="4" y="32"/>
                  </a:lnTo>
                  <a:lnTo>
                    <a:pt x="2" y="31"/>
                  </a:lnTo>
                  <a:lnTo>
                    <a:pt x="0" y="29"/>
                  </a:lnTo>
                  <a:lnTo>
                    <a:pt x="0" y="23"/>
                  </a:lnTo>
                  <a:lnTo>
                    <a:pt x="3" y="13"/>
                  </a:lnTo>
                  <a:lnTo>
                    <a:pt x="5" y="4"/>
                  </a:lnTo>
                  <a:lnTo>
                    <a:pt x="9" y="0"/>
                  </a:lnTo>
                  <a:lnTo>
                    <a:pt x="13" y="1"/>
                  </a:lnTo>
                  <a:lnTo>
                    <a:pt x="18" y="4"/>
                  </a:lnTo>
                  <a:lnTo>
                    <a:pt x="20" y="6"/>
                  </a:lnTo>
                  <a:lnTo>
                    <a:pt x="20" y="7"/>
                  </a:lnTo>
                  <a:lnTo>
                    <a:pt x="18" y="9"/>
                  </a:lnTo>
                  <a:lnTo>
                    <a:pt x="13" y="13"/>
                  </a:lnTo>
                  <a:lnTo>
                    <a:pt x="9" y="22"/>
                  </a:lnTo>
                  <a:lnTo>
                    <a:pt x="8"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16" name="Freeform 84"/>
            <p:cNvSpPr>
              <a:spLocks/>
            </p:cNvSpPr>
            <p:nvPr/>
          </p:nvSpPr>
          <p:spPr bwMode="auto">
            <a:xfrm>
              <a:off x="2969" y="3561"/>
              <a:ext cx="35" cy="16"/>
            </a:xfrm>
            <a:custGeom>
              <a:avLst/>
              <a:gdLst>
                <a:gd name="T0" fmla="*/ 0 w 35"/>
                <a:gd name="T1" fmla="*/ 3 h 16"/>
                <a:gd name="T2" fmla="*/ 2 w 35"/>
                <a:gd name="T3" fmla="*/ 2 h 16"/>
                <a:gd name="T4" fmla="*/ 6 w 35"/>
                <a:gd name="T5" fmla="*/ 1 h 16"/>
                <a:gd name="T6" fmla="*/ 10 w 35"/>
                <a:gd name="T7" fmla="*/ 0 h 16"/>
                <a:gd name="T8" fmla="*/ 13 w 35"/>
                <a:gd name="T9" fmla="*/ 0 h 16"/>
                <a:gd name="T10" fmla="*/ 19 w 35"/>
                <a:gd name="T11" fmla="*/ 1 h 16"/>
                <a:gd name="T12" fmla="*/ 27 w 35"/>
                <a:gd name="T13" fmla="*/ 3 h 16"/>
                <a:gd name="T14" fmla="*/ 34 w 35"/>
                <a:gd name="T15" fmla="*/ 7 h 16"/>
                <a:gd name="T16" fmla="*/ 35 w 35"/>
                <a:gd name="T17" fmla="*/ 11 h 16"/>
                <a:gd name="T18" fmla="*/ 32 w 35"/>
                <a:gd name="T19" fmla="*/ 13 h 16"/>
                <a:gd name="T20" fmla="*/ 29 w 35"/>
                <a:gd name="T21" fmla="*/ 16 h 16"/>
                <a:gd name="T22" fmla="*/ 25 w 35"/>
                <a:gd name="T23" fmla="*/ 16 h 16"/>
                <a:gd name="T24" fmla="*/ 23 w 35"/>
                <a:gd name="T25" fmla="*/ 16 h 16"/>
                <a:gd name="T26" fmla="*/ 19 w 35"/>
                <a:gd name="T27" fmla="*/ 13 h 16"/>
                <a:gd name="T28" fmla="*/ 16 w 35"/>
                <a:gd name="T29" fmla="*/ 9 h 16"/>
                <a:gd name="T30" fmla="*/ 10 w 35"/>
                <a:gd name="T31" fmla="*/ 5 h 16"/>
                <a:gd name="T32" fmla="*/ 0 w 35"/>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16"/>
                <a:gd name="T53" fmla="*/ 35 w 35"/>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16">
                  <a:moveTo>
                    <a:pt x="0" y="3"/>
                  </a:moveTo>
                  <a:lnTo>
                    <a:pt x="2" y="2"/>
                  </a:lnTo>
                  <a:lnTo>
                    <a:pt x="6" y="1"/>
                  </a:lnTo>
                  <a:lnTo>
                    <a:pt x="10" y="0"/>
                  </a:lnTo>
                  <a:lnTo>
                    <a:pt x="13" y="0"/>
                  </a:lnTo>
                  <a:lnTo>
                    <a:pt x="19" y="1"/>
                  </a:lnTo>
                  <a:lnTo>
                    <a:pt x="27" y="3"/>
                  </a:lnTo>
                  <a:lnTo>
                    <a:pt x="34" y="7"/>
                  </a:lnTo>
                  <a:lnTo>
                    <a:pt x="35" y="11"/>
                  </a:lnTo>
                  <a:lnTo>
                    <a:pt x="32" y="13"/>
                  </a:lnTo>
                  <a:lnTo>
                    <a:pt x="29" y="16"/>
                  </a:lnTo>
                  <a:lnTo>
                    <a:pt x="25" y="16"/>
                  </a:lnTo>
                  <a:lnTo>
                    <a:pt x="23" y="16"/>
                  </a:lnTo>
                  <a:lnTo>
                    <a:pt x="19" y="13"/>
                  </a:lnTo>
                  <a:lnTo>
                    <a:pt x="16" y="9"/>
                  </a:lnTo>
                  <a:lnTo>
                    <a:pt x="10" y="5"/>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17" name="Freeform 85"/>
            <p:cNvSpPr>
              <a:spLocks/>
            </p:cNvSpPr>
            <p:nvPr/>
          </p:nvSpPr>
          <p:spPr bwMode="auto">
            <a:xfrm>
              <a:off x="3041" y="3562"/>
              <a:ext cx="40" cy="12"/>
            </a:xfrm>
            <a:custGeom>
              <a:avLst/>
              <a:gdLst>
                <a:gd name="T0" fmla="*/ 0 w 40"/>
                <a:gd name="T1" fmla="*/ 12 h 12"/>
                <a:gd name="T2" fmla="*/ 3 w 40"/>
                <a:gd name="T3" fmla="*/ 8 h 12"/>
                <a:gd name="T4" fmla="*/ 6 w 40"/>
                <a:gd name="T5" fmla="*/ 5 h 12"/>
                <a:gd name="T6" fmla="*/ 10 w 40"/>
                <a:gd name="T7" fmla="*/ 1 h 12"/>
                <a:gd name="T8" fmla="*/ 12 w 40"/>
                <a:gd name="T9" fmla="*/ 0 h 12"/>
                <a:gd name="T10" fmla="*/ 18 w 40"/>
                <a:gd name="T11" fmla="*/ 1 h 12"/>
                <a:gd name="T12" fmla="*/ 28 w 40"/>
                <a:gd name="T13" fmla="*/ 2 h 12"/>
                <a:gd name="T14" fmla="*/ 37 w 40"/>
                <a:gd name="T15" fmla="*/ 5 h 12"/>
                <a:gd name="T16" fmla="*/ 40 w 40"/>
                <a:gd name="T17" fmla="*/ 7 h 12"/>
                <a:gd name="T18" fmla="*/ 39 w 40"/>
                <a:gd name="T19" fmla="*/ 8 h 12"/>
                <a:gd name="T20" fmla="*/ 38 w 40"/>
                <a:gd name="T21" fmla="*/ 11 h 12"/>
                <a:gd name="T22" fmla="*/ 37 w 40"/>
                <a:gd name="T23" fmla="*/ 12 h 12"/>
                <a:gd name="T24" fmla="*/ 34 w 40"/>
                <a:gd name="T25" fmla="*/ 12 h 12"/>
                <a:gd name="T26" fmla="*/ 28 w 40"/>
                <a:gd name="T27" fmla="*/ 12 h 12"/>
                <a:gd name="T28" fmla="*/ 18 w 40"/>
                <a:gd name="T29" fmla="*/ 12 h 12"/>
                <a:gd name="T30" fmla="*/ 7 w 40"/>
                <a:gd name="T31" fmla="*/ 12 h 12"/>
                <a:gd name="T32" fmla="*/ 0 w 4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12"/>
                <a:gd name="T53" fmla="*/ 40 w 4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12">
                  <a:moveTo>
                    <a:pt x="0" y="12"/>
                  </a:moveTo>
                  <a:lnTo>
                    <a:pt x="3" y="8"/>
                  </a:lnTo>
                  <a:lnTo>
                    <a:pt x="6" y="5"/>
                  </a:lnTo>
                  <a:lnTo>
                    <a:pt x="10" y="1"/>
                  </a:lnTo>
                  <a:lnTo>
                    <a:pt x="12" y="0"/>
                  </a:lnTo>
                  <a:lnTo>
                    <a:pt x="18" y="1"/>
                  </a:lnTo>
                  <a:lnTo>
                    <a:pt x="28" y="2"/>
                  </a:lnTo>
                  <a:lnTo>
                    <a:pt x="37" y="5"/>
                  </a:lnTo>
                  <a:lnTo>
                    <a:pt x="40" y="7"/>
                  </a:lnTo>
                  <a:lnTo>
                    <a:pt x="39" y="8"/>
                  </a:lnTo>
                  <a:lnTo>
                    <a:pt x="38" y="11"/>
                  </a:lnTo>
                  <a:lnTo>
                    <a:pt x="37" y="12"/>
                  </a:lnTo>
                  <a:lnTo>
                    <a:pt x="34" y="12"/>
                  </a:lnTo>
                  <a:lnTo>
                    <a:pt x="28" y="12"/>
                  </a:lnTo>
                  <a:lnTo>
                    <a:pt x="18" y="12"/>
                  </a:lnTo>
                  <a:lnTo>
                    <a:pt x="7" y="12"/>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18" name="Freeform 86"/>
            <p:cNvSpPr>
              <a:spLocks/>
            </p:cNvSpPr>
            <p:nvPr/>
          </p:nvSpPr>
          <p:spPr bwMode="auto">
            <a:xfrm>
              <a:off x="2991" y="3594"/>
              <a:ext cx="24" cy="25"/>
            </a:xfrm>
            <a:custGeom>
              <a:avLst/>
              <a:gdLst>
                <a:gd name="T0" fmla="*/ 12 w 24"/>
                <a:gd name="T1" fmla="*/ 0 h 25"/>
                <a:gd name="T2" fmla="*/ 11 w 24"/>
                <a:gd name="T3" fmla="*/ 2 h 25"/>
                <a:gd name="T4" fmla="*/ 10 w 24"/>
                <a:gd name="T5" fmla="*/ 5 h 25"/>
                <a:gd name="T6" fmla="*/ 11 w 24"/>
                <a:gd name="T7" fmla="*/ 8 h 25"/>
                <a:gd name="T8" fmla="*/ 15 w 24"/>
                <a:gd name="T9" fmla="*/ 11 h 25"/>
                <a:gd name="T10" fmla="*/ 18 w 24"/>
                <a:gd name="T11" fmla="*/ 13 h 25"/>
                <a:gd name="T12" fmla="*/ 22 w 24"/>
                <a:gd name="T13" fmla="*/ 14 h 25"/>
                <a:gd name="T14" fmla="*/ 23 w 24"/>
                <a:gd name="T15" fmla="*/ 17 h 25"/>
                <a:gd name="T16" fmla="*/ 24 w 24"/>
                <a:gd name="T17" fmla="*/ 19 h 25"/>
                <a:gd name="T18" fmla="*/ 23 w 24"/>
                <a:gd name="T19" fmla="*/ 22 h 25"/>
                <a:gd name="T20" fmla="*/ 21 w 24"/>
                <a:gd name="T21" fmla="*/ 24 h 25"/>
                <a:gd name="T22" fmla="*/ 19 w 24"/>
                <a:gd name="T23" fmla="*/ 25 h 25"/>
                <a:gd name="T24" fmla="*/ 17 w 24"/>
                <a:gd name="T25" fmla="*/ 25 h 25"/>
                <a:gd name="T26" fmla="*/ 12 w 24"/>
                <a:gd name="T27" fmla="*/ 24 h 25"/>
                <a:gd name="T28" fmla="*/ 7 w 24"/>
                <a:gd name="T29" fmla="*/ 21 h 25"/>
                <a:gd name="T30" fmla="*/ 1 w 24"/>
                <a:gd name="T31" fmla="*/ 16 h 25"/>
                <a:gd name="T32" fmla="*/ 0 w 24"/>
                <a:gd name="T33" fmla="*/ 13 h 25"/>
                <a:gd name="T34" fmla="*/ 1 w 24"/>
                <a:gd name="T35" fmla="*/ 9 h 25"/>
                <a:gd name="T36" fmla="*/ 5 w 24"/>
                <a:gd name="T37" fmla="*/ 5 h 25"/>
                <a:gd name="T38" fmla="*/ 8 w 24"/>
                <a:gd name="T39" fmla="*/ 1 h 25"/>
                <a:gd name="T40" fmla="*/ 12 w 24"/>
                <a:gd name="T41" fmla="*/ 0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25"/>
                <a:gd name="T65" fmla="*/ 24 w 24"/>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25">
                  <a:moveTo>
                    <a:pt x="12" y="0"/>
                  </a:moveTo>
                  <a:lnTo>
                    <a:pt x="11" y="2"/>
                  </a:lnTo>
                  <a:lnTo>
                    <a:pt x="10" y="5"/>
                  </a:lnTo>
                  <a:lnTo>
                    <a:pt x="11" y="8"/>
                  </a:lnTo>
                  <a:lnTo>
                    <a:pt x="15" y="11"/>
                  </a:lnTo>
                  <a:lnTo>
                    <a:pt x="18" y="13"/>
                  </a:lnTo>
                  <a:lnTo>
                    <a:pt x="22" y="14"/>
                  </a:lnTo>
                  <a:lnTo>
                    <a:pt x="23" y="17"/>
                  </a:lnTo>
                  <a:lnTo>
                    <a:pt x="24" y="19"/>
                  </a:lnTo>
                  <a:lnTo>
                    <a:pt x="23" y="22"/>
                  </a:lnTo>
                  <a:lnTo>
                    <a:pt x="21" y="24"/>
                  </a:lnTo>
                  <a:lnTo>
                    <a:pt x="19" y="25"/>
                  </a:lnTo>
                  <a:lnTo>
                    <a:pt x="17" y="25"/>
                  </a:lnTo>
                  <a:lnTo>
                    <a:pt x="12" y="24"/>
                  </a:lnTo>
                  <a:lnTo>
                    <a:pt x="7" y="21"/>
                  </a:lnTo>
                  <a:lnTo>
                    <a:pt x="1" y="16"/>
                  </a:lnTo>
                  <a:lnTo>
                    <a:pt x="0" y="13"/>
                  </a:lnTo>
                  <a:lnTo>
                    <a:pt x="1" y="9"/>
                  </a:lnTo>
                  <a:lnTo>
                    <a:pt x="5" y="5"/>
                  </a:lnTo>
                  <a:lnTo>
                    <a:pt x="8"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19" name="Freeform 87"/>
            <p:cNvSpPr>
              <a:spLocks/>
            </p:cNvSpPr>
            <p:nvPr/>
          </p:nvSpPr>
          <p:spPr bwMode="auto">
            <a:xfrm>
              <a:off x="3032" y="3634"/>
              <a:ext cx="31" cy="43"/>
            </a:xfrm>
            <a:custGeom>
              <a:avLst/>
              <a:gdLst>
                <a:gd name="T0" fmla="*/ 8 w 31"/>
                <a:gd name="T1" fmla="*/ 27 h 43"/>
                <a:gd name="T2" fmla="*/ 7 w 31"/>
                <a:gd name="T3" fmla="*/ 27 h 43"/>
                <a:gd name="T4" fmla="*/ 4 w 31"/>
                <a:gd name="T5" fmla="*/ 26 h 43"/>
                <a:gd name="T6" fmla="*/ 2 w 31"/>
                <a:gd name="T7" fmla="*/ 23 h 43"/>
                <a:gd name="T8" fmla="*/ 0 w 31"/>
                <a:gd name="T9" fmla="*/ 21 h 43"/>
                <a:gd name="T10" fmla="*/ 0 w 31"/>
                <a:gd name="T11" fmla="*/ 16 h 43"/>
                <a:gd name="T12" fmla="*/ 3 w 31"/>
                <a:gd name="T13" fmla="*/ 9 h 43"/>
                <a:gd name="T14" fmla="*/ 7 w 31"/>
                <a:gd name="T15" fmla="*/ 4 h 43"/>
                <a:gd name="T16" fmla="*/ 9 w 31"/>
                <a:gd name="T17" fmla="*/ 0 h 43"/>
                <a:gd name="T18" fmla="*/ 13 w 31"/>
                <a:gd name="T19" fmla="*/ 0 h 43"/>
                <a:gd name="T20" fmla="*/ 15 w 31"/>
                <a:gd name="T21" fmla="*/ 1 h 43"/>
                <a:gd name="T22" fmla="*/ 18 w 31"/>
                <a:gd name="T23" fmla="*/ 3 h 43"/>
                <a:gd name="T24" fmla="*/ 18 w 31"/>
                <a:gd name="T25" fmla="*/ 4 h 43"/>
                <a:gd name="T26" fmla="*/ 15 w 31"/>
                <a:gd name="T27" fmla="*/ 5 h 43"/>
                <a:gd name="T28" fmla="*/ 14 w 31"/>
                <a:gd name="T29" fmla="*/ 9 h 43"/>
                <a:gd name="T30" fmla="*/ 13 w 31"/>
                <a:gd name="T31" fmla="*/ 11 h 43"/>
                <a:gd name="T32" fmla="*/ 13 w 31"/>
                <a:gd name="T33" fmla="*/ 14 h 43"/>
                <a:gd name="T34" fmla="*/ 14 w 31"/>
                <a:gd name="T35" fmla="*/ 17 h 43"/>
                <a:gd name="T36" fmla="*/ 15 w 31"/>
                <a:gd name="T37" fmla="*/ 22 h 43"/>
                <a:gd name="T38" fmla="*/ 16 w 31"/>
                <a:gd name="T39" fmla="*/ 27 h 43"/>
                <a:gd name="T40" fmla="*/ 16 w 31"/>
                <a:gd name="T41" fmla="*/ 31 h 43"/>
                <a:gd name="T42" fmla="*/ 20 w 31"/>
                <a:gd name="T43" fmla="*/ 31 h 43"/>
                <a:gd name="T44" fmla="*/ 26 w 31"/>
                <a:gd name="T45" fmla="*/ 33 h 43"/>
                <a:gd name="T46" fmla="*/ 30 w 31"/>
                <a:gd name="T47" fmla="*/ 37 h 43"/>
                <a:gd name="T48" fmla="*/ 31 w 31"/>
                <a:gd name="T49" fmla="*/ 43 h 43"/>
                <a:gd name="T50" fmla="*/ 27 w 31"/>
                <a:gd name="T51" fmla="*/ 43 h 43"/>
                <a:gd name="T52" fmla="*/ 23 w 31"/>
                <a:gd name="T53" fmla="*/ 42 h 43"/>
                <a:gd name="T54" fmla="*/ 18 w 31"/>
                <a:gd name="T55" fmla="*/ 41 h 43"/>
                <a:gd name="T56" fmla="*/ 15 w 31"/>
                <a:gd name="T57" fmla="*/ 41 h 43"/>
                <a:gd name="T58" fmla="*/ 13 w 31"/>
                <a:gd name="T59" fmla="*/ 39 h 43"/>
                <a:gd name="T60" fmla="*/ 10 w 31"/>
                <a:gd name="T61" fmla="*/ 37 h 43"/>
                <a:gd name="T62" fmla="*/ 8 w 31"/>
                <a:gd name="T63" fmla="*/ 33 h 43"/>
                <a:gd name="T64" fmla="*/ 8 w 31"/>
                <a:gd name="T65" fmla="*/ 27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43"/>
                <a:gd name="T101" fmla="*/ 31 w 31"/>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43">
                  <a:moveTo>
                    <a:pt x="8" y="27"/>
                  </a:moveTo>
                  <a:lnTo>
                    <a:pt x="7" y="27"/>
                  </a:lnTo>
                  <a:lnTo>
                    <a:pt x="4" y="26"/>
                  </a:lnTo>
                  <a:lnTo>
                    <a:pt x="2" y="23"/>
                  </a:lnTo>
                  <a:lnTo>
                    <a:pt x="0" y="21"/>
                  </a:lnTo>
                  <a:lnTo>
                    <a:pt x="0" y="16"/>
                  </a:lnTo>
                  <a:lnTo>
                    <a:pt x="3" y="9"/>
                  </a:lnTo>
                  <a:lnTo>
                    <a:pt x="7" y="4"/>
                  </a:lnTo>
                  <a:lnTo>
                    <a:pt x="9" y="0"/>
                  </a:lnTo>
                  <a:lnTo>
                    <a:pt x="13" y="0"/>
                  </a:lnTo>
                  <a:lnTo>
                    <a:pt x="15" y="1"/>
                  </a:lnTo>
                  <a:lnTo>
                    <a:pt x="18" y="3"/>
                  </a:lnTo>
                  <a:lnTo>
                    <a:pt x="18" y="4"/>
                  </a:lnTo>
                  <a:lnTo>
                    <a:pt x="15" y="5"/>
                  </a:lnTo>
                  <a:lnTo>
                    <a:pt x="14" y="9"/>
                  </a:lnTo>
                  <a:lnTo>
                    <a:pt x="13" y="11"/>
                  </a:lnTo>
                  <a:lnTo>
                    <a:pt x="13" y="14"/>
                  </a:lnTo>
                  <a:lnTo>
                    <a:pt x="14" y="17"/>
                  </a:lnTo>
                  <a:lnTo>
                    <a:pt x="15" y="22"/>
                  </a:lnTo>
                  <a:lnTo>
                    <a:pt x="16" y="27"/>
                  </a:lnTo>
                  <a:lnTo>
                    <a:pt x="16" y="31"/>
                  </a:lnTo>
                  <a:lnTo>
                    <a:pt x="20" y="31"/>
                  </a:lnTo>
                  <a:lnTo>
                    <a:pt x="26" y="33"/>
                  </a:lnTo>
                  <a:lnTo>
                    <a:pt x="30" y="37"/>
                  </a:lnTo>
                  <a:lnTo>
                    <a:pt x="31" y="43"/>
                  </a:lnTo>
                  <a:lnTo>
                    <a:pt x="27" y="43"/>
                  </a:lnTo>
                  <a:lnTo>
                    <a:pt x="23" y="42"/>
                  </a:lnTo>
                  <a:lnTo>
                    <a:pt x="18" y="41"/>
                  </a:lnTo>
                  <a:lnTo>
                    <a:pt x="15" y="41"/>
                  </a:lnTo>
                  <a:lnTo>
                    <a:pt x="13" y="39"/>
                  </a:lnTo>
                  <a:lnTo>
                    <a:pt x="10" y="37"/>
                  </a:lnTo>
                  <a:lnTo>
                    <a:pt x="8" y="33"/>
                  </a:lnTo>
                  <a:lnTo>
                    <a:pt x="8"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20" name="Freeform 88"/>
            <p:cNvSpPr>
              <a:spLocks/>
            </p:cNvSpPr>
            <p:nvPr/>
          </p:nvSpPr>
          <p:spPr bwMode="auto">
            <a:xfrm>
              <a:off x="3081" y="3626"/>
              <a:ext cx="34" cy="22"/>
            </a:xfrm>
            <a:custGeom>
              <a:avLst/>
              <a:gdLst>
                <a:gd name="T0" fmla="*/ 0 w 34"/>
                <a:gd name="T1" fmla="*/ 14 h 22"/>
                <a:gd name="T2" fmla="*/ 4 w 34"/>
                <a:gd name="T3" fmla="*/ 12 h 22"/>
                <a:gd name="T4" fmla="*/ 12 w 34"/>
                <a:gd name="T5" fmla="*/ 8 h 22"/>
                <a:gd name="T6" fmla="*/ 18 w 34"/>
                <a:gd name="T7" fmla="*/ 3 h 22"/>
                <a:gd name="T8" fmla="*/ 20 w 34"/>
                <a:gd name="T9" fmla="*/ 0 h 22"/>
                <a:gd name="T10" fmla="*/ 23 w 34"/>
                <a:gd name="T11" fmla="*/ 0 h 22"/>
                <a:gd name="T12" fmla="*/ 27 w 34"/>
                <a:gd name="T13" fmla="*/ 2 h 22"/>
                <a:gd name="T14" fmla="*/ 31 w 34"/>
                <a:gd name="T15" fmla="*/ 4 h 22"/>
                <a:gd name="T16" fmla="*/ 34 w 34"/>
                <a:gd name="T17" fmla="*/ 8 h 22"/>
                <a:gd name="T18" fmla="*/ 34 w 34"/>
                <a:gd name="T19" fmla="*/ 11 h 22"/>
                <a:gd name="T20" fmla="*/ 32 w 34"/>
                <a:gd name="T21" fmla="*/ 12 h 22"/>
                <a:gd name="T22" fmla="*/ 30 w 34"/>
                <a:gd name="T23" fmla="*/ 13 h 22"/>
                <a:gd name="T24" fmla="*/ 26 w 34"/>
                <a:gd name="T25" fmla="*/ 13 h 22"/>
                <a:gd name="T26" fmla="*/ 23 w 34"/>
                <a:gd name="T27" fmla="*/ 14 h 22"/>
                <a:gd name="T28" fmla="*/ 18 w 34"/>
                <a:gd name="T29" fmla="*/ 15 h 22"/>
                <a:gd name="T30" fmla="*/ 13 w 34"/>
                <a:gd name="T31" fmla="*/ 18 h 22"/>
                <a:gd name="T32" fmla="*/ 9 w 34"/>
                <a:gd name="T33" fmla="*/ 20 h 22"/>
                <a:gd name="T34" fmla="*/ 5 w 34"/>
                <a:gd name="T35" fmla="*/ 22 h 22"/>
                <a:gd name="T36" fmla="*/ 2 w 34"/>
                <a:gd name="T37" fmla="*/ 20 h 22"/>
                <a:gd name="T38" fmla="*/ 0 w 34"/>
                <a:gd name="T39" fmla="*/ 18 h 22"/>
                <a:gd name="T40" fmla="*/ 0 w 34"/>
                <a:gd name="T41" fmla="*/ 14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0" y="14"/>
                  </a:moveTo>
                  <a:lnTo>
                    <a:pt x="4" y="12"/>
                  </a:lnTo>
                  <a:lnTo>
                    <a:pt x="12" y="8"/>
                  </a:lnTo>
                  <a:lnTo>
                    <a:pt x="18" y="3"/>
                  </a:lnTo>
                  <a:lnTo>
                    <a:pt x="20" y="0"/>
                  </a:lnTo>
                  <a:lnTo>
                    <a:pt x="23" y="0"/>
                  </a:lnTo>
                  <a:lnTo>
                    <a:pt x="27" y="2"/>
                  </a:lnTo>
                  <a:lnTo>
                    <a:pt x="31" y="4"/>
                  </a:lnTo>
                  <a:lnTo>
                    <a:pt x="34" y="8"/>
                  </a:lnTo>
                  <a:lnTo>
                    <a:pt x="34" y="11"/>
                  </a:lnTo>
                  <a:lnTo>
                    <a:pt x="32" y="12"/>
                  </a:lnTo>
                  <a:lnTo>
                    <a:pt x="30" y="13"/>
                  </a:lnTo>
                  <a:lnTo>
                    <a:pt x="26" y="13"/>
                  </a:lnTo>
                  <a:lnTo>
                    <a:pt x="23" y="14"/>
                  </a:lnTo>
                  <a:lnTo>
                    <a:pt x="18" y="15"/>
                  </a:lnTo>
                  <a:lnTo>
                    <a:pt x="13" y="18"/>
                  </a:lnTo>
                  <a:lnTo>
                    <a:pt x="9" y="20"/>
                  </a:lnTo>
                  <a:lnTo>
                    <a:pt x="5" y="22"/>
                  </a:lnTo>
                  <a:lnTo>
                    <a:pt x="2" y="20"/>
                  </a:lnTo>
                  <a:lnTo>
                    <a:pt x="0" y="18"/>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21" name="Freeform 89"/>
            <p:cNvSpPr>
              <a:spLocks/>
            </p:cNvSpPr>
            <p:nvPr/>
          </p:nvSpPr>
          <p:spPr bwMode="auto">
            <a:xfrm>
              <a:off x="3074" y="3574"/>
              <a:ext cx="36" cy="23"/>
            </a:xfrm>
            <a:custGeom>
              <a:avLst/>
              <a:gdLst>
                <a:gd name="T0" fmla="*/ 0 w 36"/>
                <a:gd name="T1" fmla="*/ 12 h 23"/>
                <a:gd name="T2" fmla="*/ 3 w 36"/>
                <a:gd name="T3" fmla="*/ 9 h 23"/>
                <a:gd name="T4" fmla="*/ 6 w 36"/>
                <a:gd name="T5" fmla="*/ 5 h 23"/>
                <a:gd name="T6" fmla="*/ 11 w 36"/>
                <a:gd name="T7" fmla="*/ 1 h 23"/>
                <a:gd name="T8" fmla="*/ 15 w 36"/>
                <a:gd name="T9" fmla="*/ 0 h 23"/>
                <a:gd name="T10" fmla="*/ 21 w 36"/>
                <a:gd name="T11" fmla="*/ 3 h 23"/>
                <a:gd name="T12" fmla="*/ 27 w 36"/>
                <a:gd name="T13" fmla="*/ 5 h 23"/>
                <a:gd name="T14" fmla="*/ 33 w 36"/>
                <a:gd name="T15" fmla="*/ 7 h 23"/>
                <a:gd name="T16" fmla="*/ 36 w 36"/>
                <a:gd name="T17" fmla="*/ 11 h 23"/>
                <a:gd name="T18" fmla="*/ 36 w 36"/>
                <a:gd name="T19" fmla="*/ 15 h 23"/>
                <a:gd name="T20" fmla="*/ 34 w 36"/>
                <a:gd name="T21" fmla="*/ 18 h 23"/>
                <a:gd name="T22" fmla="*/ 32 w 36"/>
                <a:gd name="T23" fmla="*/ 22 h 23"/>
                <a:gd name="T24" fmla="*/ 30 w 36"/>
                <a:gd name="T25" fmla="*/ 23 h 23"/>
                <a:gd name="T26" fmla="*/ 27 w 36"/>
                <a:gd name="T27" fmla="*/ 21 h 23"/>
                <a:gd name="T28" fmla="*/ 22 w 36"/>
                <a:gd name="T29" fmla="*/ 16 h 23"/>
                <a:gd name="T30" fmla="*/ 17 w 36"/>
                <a:gd name="T31" fmla="*/ 11 h 23"/>
                <a:gd name="T32" fmla="*/ 14 w 36"/>
                <a:gd name="T33" fmla="*/ 9 h 23"/>
                <a:gd name="T34" fmla="*/ 10 w 36"/>
                <a:gd name="T35" fmla="*/ 10 h 23"/>
                <a:gd name="T36" fmla="*/ 5 w 36"/>
                <a:gd name="T37" fmla="*/ 12 h 23"/>
                <a:gd name="T38" fmla="*/ 1 w 36"/>
                <a:gd name="T39" fmla="*/ 14 h 23"/>
                <a:gd name="T40" fmla="*/ 0 w 36"/>
                <a:gd name="T41" fmla="*/ 12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23"/>
                <a:gd name="T65" fmla="*/ 36 w 36"/>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23">
                  <a:moveTo>
                    <a:pt x="0" y="12"/>
                  </a:moveTo>
                  <a:lnTo>
                    <a:pt x="3" y="9"/>
                  </a:lnTo>
                  <a:lnTo>
                    <a:pt x="6" y="5"/>
                  </a:lnTo>
                  <a:lnTo>
                    <a:pt x="11" y="1"/>
                  </a:lnTo>
                  <a:lnTo>
                    <a:pt x="15" y="0"/>
                  </a:lnTo>
                  <a:lnTo>
                    <a:pt x="21" y="3"/>
                  </a:lnTo>
                  <a:lnTo>
                    <a:pt x="27" y="5"/>
                  </a:lnTo>
                  <a:lnTo>
                    <a:pt x="33" y="7"/>
                  </a:lnTo>
                  <a:lnTo>
                    <a:pt x="36" y="11"/>
                  </a:lnTo>
                  <a:lnTo>
                    <a:pt x="36" y="15"/>
                  </a:lnTo>
                  <a:lnTo>
                    <a:pt x="34" y="18"/>
                  </a:lnTo>
                  <a:lnTo>
                    <a:pt x="32" y="22"/>
                  </a:lnTo>
                  <a:lnTo>
                    <a:pt x="30" y="23"/>
                  </a:lnTo>
                  <a:lnTo>
                    <a:pt x="27" y="21"/>
                  </a:lnTo>
                  <a:lnTo>
                    <a:pt x="22" y="16"/>
                  </a:lnTo>
                  <a:lnTo>
                    <a:pt x="17" y="11"/>
                  </a:lnTo>
                  <a:lnTo>
                    <a:pt x="14" y="9"/>
                  </a:lnTo>
                  <a:lnTo>
                    <a:pt x="10" y="10"/>
                  </a:lnTo>
                  <a:lnTo>
                    <a:pt x="5" y="12"/>
                  </a:lnTo>
                  <a:lnTo>
                    <a:pt x="1" y="14"/>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22" name="Freeform 90"/>
            <p:cNvSpPr>
              <a:spLocks/>
            </p:cNvSpPr>
            <p:nvPr/>
          </p:nvSpPr>
          <p:spPr bwMode="auto">
            <a:xfrm>
              <a:off x="3154" y="3619"/>
              <a:ext cx="16" cy="29"/>
            </a:xfrm>
            <a:custGeom>
              <a:avLst/>
              <a:gdLst>
                <a:gd name="T0" fmla="*/ 11 w 16"/>
                <a:gd name="T1" fmla="*/ 29 h 29"/>
                <a:gd name="T2" fmla="*/ 7 w 16"/>
                <a:gd name="T3" fmla="*/ 27 h 29"/>
                <a:gd name="T4" fmla="*/ 3 w 16"/>
                <a:gd name="T5" fmla="*/ 26 h 29"/>
                <a:gd name="T6" fmla="*/ 1 w 16"/>
                <a:gd name="T7" fmla="*/ 22 h 29"/>
                <a:gd name="T8" fmla="*/ 0 w 16"/>
                <a:gd name="T9" fmla="*/ 20 h 29"/>
                <a:gd name="T10" fmla="*/ 1 w 16"/>
                <a:gd name="T11" fmla="*/ 15 h 29"/>
                <a:gd name="T12" fmla="*/ 3 w 16"/>
                <a:gd name="T13" fmla="*/ 8 h 29"/>
                <a:gd name="T14" fmla="*/ 6 w 16"/>
                <a:gd name="T15" fmla="*/ 3 h 29"/>
                <a:gd name="T16" fmla="*/ 8 w 16"/>
                <a:gd name="T17" fmla="*/ 0 h 29"/>
                <a:gd name="T18" fmla="*/ 11 w 16"/>
                <a:gd name="T19" fmla="*/ 2 h 29"/>
                <a:gd name="T20" fmla="*/ 13 w 16"/>
                <a:gd name="T21" fmla="*/ 4 h 29"/>
                <a:gd name="T22" fmla="*/ 14 w 16"/>
                <a:gd name="T23" fmla="*/ 7 h 29"/>
                <a:gd name="T24" fmla="*/ 16 w 16"/>
                <a:gd name="T25" fmla="*/ 9 h 29"/>
                <a:gd name="T26" fmla="*/ 14 w 16"/>
                <a:gd name="T27" fmla="*/ 13 h 29"/>
                <a:gd name="T28" fmla="*/ 13 w 16"/>
                <a:gd name="T29" fmla="*/ 18 h 29"/>
                <a:gd name="T30" fmla="*/ 11 w 16"/>
                <a:gd name="T31" fmla="*/ 24 h 29"/>
                <a:gd name="T32" fmla="*/ 11 w 16"/>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29"/>
                <a:gd name="T53" fmla="*/ 16 w 16"/>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29">
                  <a:moveTo>
                    <a:pt x="11" y="29"/>
                  </a:moveTo>
                  <a:lnTo>
                    <a:pt x="7" y="27"/>
                  </a:lnTo>
                  <a:lnTo>
                    <a:pt x="3" y="26"/>
                  </a:lnTo>
                  <a:lnTo>
                    <a:pt x="1" y="22"/>
                  </a:lnTo>
                  <a:lnTo>
                    <a:pt x="0" y="20"/>
                  </a:lnTo>
                  <a:lnTo>
                    <a:pt x="1" y="15"/>
                  </a:lnTo>
                  <a:lnTo>
                    <a:pt x="3" y="8"/>
                  </a:lnTo>
                  <a:lnTo>
                    <a:pt x="6" y="3"/>
                  </a:lnTo>
                  <a:lnTo>
                    <a:pt x="8" y="0"/>
                  </a:lnTo>
                  <a:lnTo>
                    <a:pt x="11" y="2"/>
                  </a:lnTo>
                  <a:lnTo>
                    <a:pt x="13" y="4"/>
                  </a:lnTo>
                  <a:lnTo>
                    <a:pt x="14" y="7"/>
                  </a:lnTo>
                  <a:lnTo>
                    <a:pt x="16" y="9"/>
                  </a:lnTo>
                  <a:lnTo>
                    <a:pt x="14" y="13"/>
                  </a:lnTo>
                  <a:lnTo>
                    <a:pt x="13" y="18"/>
                  </a:lnTo>
                  <a:lnTo>
                    <a:pt x="11" y="24"/>
                  </a:lnTo>
                  <a:lnTo>
                    <a:pt x="11"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23" name="Freeform 91"/>
            <p:cNvSpPr>
              <a:spLocks/>
            </p:cNvSpPr>
            <p:nvPr/>
          </p:nvSpPr>
          <p:spPr bwMode="auto">
            <a:xfrm>
              <a:off x="3168" y="3585"/>
              <a:ext cx="25" cy="20"/>
            </a:xfrm>
            <a:custGeom>
              <a:avLst/>
              <a:gdLst>
                <a:gd name="T0" fmla="*/ 0 w 25"/>
                <a:gd name="T1" fmla="*/ 1 h 20"/>
                <a:gd name="T2" fmla="*/ 5 w 25"/>
                <a:gd name="T3" fmla="*/ 0 h 20"/>
                <a:gd name="T4" fmla="*/ 10 w 25"/>
                <a:gd name="T5" fmla="*/ 0 h 20"/>
                <a:gd name="T6" fmla="*/ 15 w 25"/>
                <a:gd name="T7" fmla="*/ 0 h 20"/>
                <a:gd name="T8" fmla="*/ 18 w 25"/>
                <a:gd name="T9" fmla="*/ 3 h 20"/>
                <a:gd name="T10" fmla="*/ 20 w 25"/>
                <a:gd name="T11" fmla="*/ 6 h 20"/>
                <a:gd name="T12" fmla="*/ 24 w 25"/>
                <a:gd name="T13" fmla="*/ 11 h 20"/>
                <a:gd name="T14" fmla="*/ 25 w 25"/>
                <a:gd name="T15" fmla="*/ 15 h 20"/>
                <a:gd name="T16" fmla="*/ 25 w 25"/>
                <a:gd name="T17" fmla="*/ 17 h 20"/>
                <a:gd name="T18" fmla="*/ 23 w 25"/>
                <a:gd name="T19" fmla="*/ 18 h 20"/>
                <a:gd name="T20" fmla="*/ 20 w 25"/>
                <a:gd name="T21" fmla="*/ 20 h 20"/>
                <a:gd name="T22" fmla="*/ 18 w 25"/>
                <a:gd name="T23" fmla="*/ 18 h 20"/>
                <a:gd name="T24" fmla="*/ 15 w 25"/>
                <a:gd name="T25" fmla="*/ 15 h 20"/>
                <a:gd name="T26" fmla="*/ 13 w 25"/>
                <a:gd name="T27" fmla="*/ 11 h 20"/>
                <a:gd name="T28" fmla="*/ 8 w 25"/>
                <a:gd name="T29" fmla="*/ 7 h 20"/>
                <a:gd name="T30" fmla="*/ 4 w 25"/>
                <a:gd name="T31" fmla="*/ 4 h 20"/>
                <a:gd name="T32" fmla="*/ 0 w 25"/>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0"/>
                <a:gd name="T53" fmla="*/ 25 w 2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0">
                  <a:moveTo>
                    <a:pt x="0" y="1"/>
                  </a:moveTo>
                  <a:lnTo>
                    <a:pt x="5" y="0"/>
                  </a:lnTo>
                  <a:lnTo>
                    <a:pt x="10" y="0"/>
                  </a:lnTo>
                  <a:lnTo>
                    <a:pt x="15" y="0"/>
                  </a:lnTo>
                  <a:lnTo>
                    <a:pt x="18" y="3"/>
                  </a:lnTo>
                  <a:lnTo>
                    <a:pt x="20" y="6"/>
                  </a:lnTo>
                  <a:lnTo>
                    <a:pt x="24" y="11"/>
                  </a:lnTo>
                  <a:lnTo>
                    <a:pt x="25" y="15"/>
                  </a:lnTo>
                  <a:lnTo>
                    <a:pt x="25" y="17"/>
                  </a:lnTo>
                  <a:lnTo>
                    <a:pt x="23" y="18"/>
                  </a:lnTo>
                  <a:lnTo>
                    <a:pt x="20" y="20"/>
                  </a:lnTo>
                  <a:lnTo>
                    <a:pt x="18" y="18"/>
                  </a:lnTo>
                  <a:lnTo>
                    <a:pt x="15" y="15"/>
                  </a:lnTo>
                  <a:lnTo>
                    <a:pt x="13" y="11"/>
                  </a:lnTo>
                  <a:lnTo>
                    <a:pt x="8" y="7"/>
                  </a:lnTo>
                  <a:lnTo>
                    <a:pt x="4" y="4"/>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24" name="Freeform 92"/>
            <p:cNvSpPr>
              <a:spLocks/>
            </p:cNvSpPr>
            <p:nvPr/>
          </p:nvSpPr>
          <p:spPr bwMode="auto">
            <a:xfrm>
              <a:off x="3112" y="3542"/>
              <a:ext cx="28" cy="25"/>
            </a:xfrm>
            <a:custGeom>
              <a:avLst/>
              <a:gdLst>
                <a:gd name="T0" fmla="*/ 11 w 28"/>
                <a:gd name="T1" fmla="*/ 14 h 25"/>
                <a:gd name="T2" fmla="*/ 9 w 28"/>
                <a:gd name="T3" fmla="*/ 11 h 25"/>
                <a:gd name="T4" fmla="*/ 5 w 28"/>
                <a:gd name="T5" fmla="*/ 10 h 25"/>
                <a:gd name="T6" fmla="*/ 1 w 28"/>
                <a:gd name="T7" fmla="*/ 8 h 25"/>
                <a:gd name="T8" fmla="*/ 0 w 28"/>
                <a:gd name="T9" fmla="*/ 5 h 25"/>
                <a:gd name="T10" fmla="*/ 4 w 28"/>
                <a:gd name="T11" fmla="*/ 3 h 25"/>
                <a:gd name="T12" fmla="*/ 9 w 28"/>
                <a:gd name="T13" fmla="*/ 0 h 25"/>
                <a:gd name="T14" fmla="*/ 14 w 28"/>
                <a:gd name="T15" fmla="*/ 0 h 25"/>
                <a:gd name="T16" fmla="*/ 18 w 28"/>
                <a:gd name="T17" fmla="*/ 3 h 25"/>
                <a:gd name="T18" fmla="*/ 22 w 28"/>
                <a:gd name="T19" fmla="*/ 8 h 25"/>
                <a:gd name="T20" fmla="*/ 26 w 28"/>
                <a:gd name="T21" fmla="*/ 14 h 25"/>
                <a:gd name="T22" fmla="*/ 28 w 28"/>
                <a:gd name="T23" fmla="*/ 20 h 25"/>
                <a:gd name="T24" fmla="*/ 26 w 28"/>
                <a:gd name="T25" fmla="*/ 24 h 25"/>
                <a:gd name="T26" fmla="*/ 20 w 28"/>
                <a:gd name="T27" fmla="*/ 25 h 25"/>
                <a:gd name="T28" fmla="*/ 15 w 28"/>
                <a:gd name="T29" fmla="*/ 22 h 25"/>
                <a:gd name="T30" fmla="*/ 10 w 28"/>
                <a:gd name="T31" fmla="*/ 19 h 25"/>
                <a:gd name="T32" fmla="*/ 11 w 28"/>
                <a:gd name="T33" fmla="*/ 14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5"/>
                <a:gd name="T53" fmla="*/ 28 w 2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5">
                  <a:moveTo>
                    <a:pt x="11" y="14"/>
                  </a:moveTo>
                  <a:lnTo>
                    <a:pt x="9" y="11"/>
                  </a:lnTo>
                  <a:lnTo>
                    <a:pt x="5" y="10"/>
                  </a:lnTo>
                  <a:lnTo>
                    <a:pt x="1" y="8"/>
                  </a:lnTo>
                  <a:lnTo>
                    <a:pt x="0" y="5"/>
                  </a:lnTo>
                  <a:lnTo>
                    <a:pt x="4" y="3"/>
                  </a:lnTo>
                  <a:lnTo>
                    <a:pt x="9" y="0"/>
                  </a:lnTo>
                  <a:lnTo>
                    <a:pt x="14" y="0"/>
                  </a:lnTo>
                  <a:lnTo>
                    <a:pt x="18" y="3"/>
                  </a:lnTo>
                  <a:lnTo>
                    <a:pt x="22" y="8"/>
                  </a:lnTo>
                  <a:lnTo>
                    <a:pt x="26" y="14"/>
                  </a:lnTo>
                  <a:lnTo>
                    <a:pt x="28" y="20"/>
                  </a:lnTo>
                  <a:lnTo>
                    <a:pt x="26" y="24"/>
                  </a:lnTo>
                  <a:lnTo>
                    <a:pt x="20" y="25"/>
                  </a:lnTo>
                  <a:lnTo>
                    <a:pt x="15" y="22"/>
                  </a:lnTo>
                  <a:lnTo>
                    <a:pt x="10" y="19"/>
                  </a:lnTo>
                  <a:lnTo>
                    <a:pt x="1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25" name="Freeform 93"/>
            <p:cNvSpPr>
              <a:spLocks/>
            </p:cNvSpPr>
            <p:nvPr/>
          </p:nvSpPr>
          <p:spPr bwMode="auto">
            <a:xfrm>
              <a:off x="3168" y="3526"/>
              <a:ext cx="25" cy="28"/>
            </a:xfrm>
            <a:custGeom>
              <a:avLst/>
              <a:gdLst>
                <a:gd name="T0" fmla="*/ 0 w 25"/>
                <a:gd name="T1" fmla="*/ 10 h 28"/>
                <a:gd name="T2" fmla="*/ 2 w 25"/>
                <a:gd name="T3" fmla="*/ 6 h 28"/>
                <a:gd name="T4" fmla="*/ 3 w 25"/>
                <a:gd name="T5" fmla="*/ 3 h 28"/>
                <a:gd name="T6" fmla="*/ 5 w 25"/>
                <a:gd name="T7" fmla="*/ 0 h 28"/>
                <a:gd name="T8" fmla="*/ 8 w 25"/>
                <a:gd name="T9" fmla="*/ 0 h 28"/>
                <a:gd name="T10" fmla="*/ 13 w 25"/>
                <a:gd name="T11" fmla="*/ 4 h 28"/>
                <a:gd name="T12" fmla="*/ 19 w 25"/>
                <a:gd name="T13" fmla="*/ 10 h 28"/>
                <a:gd name="T14" fmla="*/ 24 w 25"/>
                <a:gd name="T15" fmla="*/ 16 h 28"/>
                <a:gd name="T16" fmla="*/ 25 w 25"/>
                <a:gd name="T17" fmla="*/ 21 h 28"/>
                <a:gd name="T18" fmla="*/ 24 w 25"/>
                <a:gd name="T19" fmla="*/ 25 h 28"/>
                <a:gd name="T20" fmla="*/ 21 w 25"/>
                <a:gd name="T21" fmla="*/ 27 h 28"/>
                <a:gd name="T22" fmla="*/ 19 w 25"/>
                <a:gd name="T23" fmla="*/ 28 h 28"/>
                <a:gd name="T24" fmla="*/ 16 w 25"/>
                <a:gd name="T25" fmla="*/ 28 h 28"/>
                <a:gd name="T26" fmla="*/ 15 w 25"/>
                <a:gd name="T27" fmla="*/ 26 h 28"/>
                <a:gd name="T28" fmla="*/ 14 w 25"/>
                <a:gd name="T29" fmla="*/ 22 h 28"/>
                <a:gd name="T30" fmla="*/ 13 w 25"/>
                <a:gd name="T31" fmla="*/ 19 h 28"/>
                <a:gd name="T32" fmla="*/ 11 w 25"/>
                <a:gd name="T33" fmla="*/ 16 h 28"/>
                <a:gd name="T34" fmla="*/ 8 w 25"/>
                <a:gd name="T35" fmla="*/ 15 h 28"/>
                <a:gd name="T36" fmla="*/ 4 w 25"/>
                <a:gd name="T37" fmla="*/ 14 h 28"/>
                <a:gd name="T38" fmla="*/ 2 w 25"/>
                <a:gd name="T39" fmla="*/ 13 h 28"/>
                <a:gd name="T40" fmla="*/ 0 w 25"/>
                <a:gd name="T41" fmla="*/ 1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28"/>
                <a:gd name="T65" fmla="*/ 25 w 25"/>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28">
                  <a:moveTo>
                    <a:pt x="0" y="10"/>
                  </a:moveTo>
                  <a:lnTo>
                    <a:pt x="2" y="6"/>
                  </a:lnTo>
                  <a:lnTo>
                    <a:pt x="3" y="3"/>
                  </a:lnTo>
                  <a:lnTo>
                    <a:pt x="5" y="0"/>
                  </a:lnTo>
                  <a:lnTo>
                    <a:pt x="8" y="0"/>
                  </a:lnTo>
                  <a:lnTo>
                    <a:pt x="13" y="4"/>
                  </a:lnTo>
                  <a:lnTo>
                    <a:pt x="19" y="10"/>
                  </a:lnTo>
                  <a:lnTo>
                    <a:pt x="24" y="16"/>
                  </a:lnTo>
                  <a:lnTo>
                    <a:pt x="25" y="21"/>
                  </a:lnTo>
                  <a:lnTo>
                    <a:pt x="24" y="25"/>
                  </a:lnTo>
                  <a:lnTo>
                    <a:pt x="21" y="27"/>
                  </a:lnTo>
                  <a:lnTo>
                    <a:pt x="19" y="28"/>
                  </a:lnTo>
                  <a:lnTo>
                    <a:pt x="16" y="28"/>
                  </a:lnTo>
                  <a:lnTo>
                    <a:pt x="15" y="26"/>
                  </a:lnTo>
                  <a:lnTo>
                    <a:pt x="14" y="22"/>
                  </a:lnTo>
                  <a:lnTo>
                    <a:pt x="13" y="19"/>
                  </a:lnTo>
                  <a:lnTo>
                    <a:pt x="11" y="16"/>
                  </a:lnTo>
                  <a:lnTo>
                    <a:pt x="8" y="15"/>
                  </a:lnTo>
                  <a:lnTo>
                    <a:pt x="4" y="14"/>
                  </a:lnTo>
                  <a:lnTo>
                    <a:pt x="2" y="13"/>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26" name="Freeform 94"/>
            <p:cNvSpPr>
              <a:spLocks/>
            </p:cNvSpPr>
            <p:nvPr/>
          </p:nvSpPr>
          <p:spPr bwMode="auto">
            <a:xfrm>
              <a:off x="3213" y="3447"/>
              <a:ext cx="27" cy="13"/>
            </a:xfrm>
            <a:custGeom>
              <a:avLst/>
              <a:gdLst>
                <a:gd name="T0" fmla="*/ 0 w 27"/>
                <a:gd name="T1" fmla="*/ 7 h 13"/>
                <a:gd name="T2" fmla="*/ 4 w 27"/>
                <a:gd name="T3" fmla="*/ 3 h 13"/>
                <a:gd name="T4" fmla="*/ 11 w 27"/>
                <a:gd name="T5" fmla="*/ 1 h 13"/>
                <a:gd name="T6" fmla="*/ 18 w 27"/>
                <a:gd name="T7" fmla="*/ 0 h 13"/>
                <a:gd name="T8" fmla="*/ 24 w 27"/>
                <a:gd name="T9" fmla="*/ 1 h 13"/>
                <a:gd name="T10" fmla="*/ 25 w 27"/>
                <a:gd name="T11" fmla="*/ 3 h 13"/>
                <a:gd name="T12" fmla="*/ 27 w 27"/>
                <a:gd name="T13" fmla="*/ 8 h 13"/>
                <a:gd name="T14" fmla="*/ 25 w 27"/>
                <a:gd name="T15" fmla="*/ 12 h 13"/>
                <a:gd name="T16" fmla="*/ 24 w 27"/>
                <a:gd name="T17" fmla="*/ 13 h 13"/>
                <a:gd name="T18" fmla="*/ 18 w 27"/>
                <a:gd name="T19" fmla="*/ 9 h 13"/>
                <a:gd name="T20" fmla="*/ 12 w 27"/>
                <a:gd name="T21" fmla="*/ 7 h 13"/>
                <a:gd name="T22" fmla="*/ 4 w 27"/>
                <a:gd name="T23" fmla="*/ 6 h 13"/>
                <a:gd name="T24" fmla="*/ 0 w 27"/>
                <a:gd name="T25" fmla="*/ 7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3"/>
                <a:gd name="T41" fmla="*/ 27 w 27"/>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3">
                  <a:moveTo>
                    <a:pt x="0" y="7"/>
                  </a:moveTo>
                  <a:lnTo>
                    <a:pt x="4" y="3"/>
                  </a:lnTo>
                  <a:lnTo>
                    <a:pt x="11" y="1"/>
                  </a:lnTo>
                  <a:lnTo>
                    <a:pt x="18" y="0"/>
                  </a:lnTo>
                  <a:lnTo>
                    <a:pt x="24" y="1"/>
                  </a:lnTo>
                  <a:lnTo>
                    <a:pt x="25" y="3"/>
                  </a:lnTo>
                  <a:lnTo>
                    <a:pt x="27" y="8"/>
                  </a:lnTo>
                  <a:lnTo>
                    <a:pt x="25" y="12"/>
                  </a:lnTo>
                  <a:lnTo>
                    <a:pt x="24" y="13"/>
                  </a:lnTo>
                  <a:lnTo>
                    <a:pt x="18" y="9"/>
                  </a:lnTo>
                  <a:lnTo>
                    <a:pt x="12" y="7"/>
                  </a:lnTo>
                  <a:lnTo>
                    <a:pt x="4" y="6"/>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2827" name="Freeform 95"/>
            <p:cNvSpPr>
              <a:spLocks/>
            </p:cNvSpPr>
            <p:nvPr/>
          </p:nvSpPr>
          <p:spPr bwMode="auto">
            <a:xfrm>
              <a:off x="3166" y="3464"/>
              <a:ext cx="31" cy="10"/>
            </a:xfrm>
            <a:custGeom>
              <a:avLst/>
              <a:gdLst>
                <a:gd name="T0" fmla="*/ 0 w 31"/>
                <a:gd name="T1" fmla="*/ 5 h 10"/>
                <a:gd name="T2" fmla="*/ 4 w 31"/>
                <a:gd name="T3" fmla="*/ 2 h 10"/>
                <a:gd name="T4" fmla="*/ 13 w 31"/>
                <a:gd name="T5" fmla="*/ 1 h 10"/>
                <a:gd name="T6" fmla="*/ 23 w 31"/>
                <a:gd name="T7" fmla="*/ 0 h 10"/>
                <a:gd name="T8" fmla="*/ 31 w 31"/>
                <a:gd name="T9" fmla="*/ 0 h 10"/>
                <a:gd name="T10" fmla="*/ 31 w 31"/>
                <a:gd name="T11" fmla="*/ 1 h 10"/>
                <a:gd name="T12" fmla="*/ 31 w 31"/>
                <a:gd name="T13" fmla="*/ 4 h 10"/>
                <a:gd name="T14" fmla="*/ 29 w 31"/>
                <a:gd name="T15" fmla="*/ 7 h 10"/>
                <a:gd name="T16" fmla="*/ 28 w 31"/>
                <a:gd name="T17" fmla="*/ 10 h 10"/>
                <a:gd name="T18" fmla="*/ 22 w 31"/>
                <a:gd name="T19" fmla="*/ 10 h 10"/>
                <a:gd name="T20" fmla="*/ 13 w 31"/>
                <a:gd name="T21" fmla="*/ 8 h 10"/>
                <a:gd name="T22" fmla="*/ 5 w 31"/>
                <a:gd name="T23" fmla="*/ 7 h 10"/>
                <a:gd name="T24" fmla="*/ 0 w 31"/>
                <a:gd name="T25" fmla="*/ 5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10"/>
                <a:gd name="T41" fmla="*/ 31 w 3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10">
                  <a:moveTo>
                    <a:pt x="0" y="5"/>
                  </a:moveTo>
                  <a:lnTo>
                    <a:pt x="4" y="2"/>
                  </a:lnTo>
                  <a:lnTo>
                    <a:pt x="13" y="1"/>
                  </a:lnTo>
                  <a:lnTo>
                    <a:pt x="23" y="0"/>
                  </a:lnTo>
                  <a:lnTo>
                    <a:pt x="31" y="0"/>
                  </a:lnTo>
                  <a:lnTo>
                    <a:pt x="31" y="1"/>
                  </a:lnTo>
                  <a:lnTo>
                    <a:pt x="31" y="4"/>
                  </a:lnTo>
                  <a:lnTo>
                    <a:pt x="29" y="7"/>
                  </a:lnTo>
                  <a:lnTo>
                    <a:pt x="28" y="10"/>
                  </a:lnTo>
                  <a:lnTo>
                    <a:pt x="22" y="10"/>
                  </a:lnTo>
                  <a:lnTo>
                    <a:pt x="13" y="8"/>
                  </a:lnTo>
                  <a:lnTo>
                    <a:pt x="5" y="7"/>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grpSp>
      <p:sp>
        <p:nvSpPr>
          <p:cNvPr id="2781282" name="AutoShape 98"/>
          <p:cNvSpPr>
            <a:spLocks noChangeArrowheads="1"/>
          </p:cNvSpPr>
          <p:nvPr/>
        </p:nvSpPr>
        <p:spPr bwMode="auto">
          <a:xfrm>
            <a:off x="6005513" y="3271233"/>
            <a:ext cx="647700" cy="535367"/>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48" name="Text Box 33"/>
          <p:cNvSpPr txBox="1">
            <a:spLocks noChangeArrowheads="1"/>
          </p:cNvSpPr>
          <p:nvPr/>
        </p:nvSpPr>
        <p:spPr bwMode="auto">
          <a:xfrm>
            <a:off x="3345788" y="1293669"/>
            <a:ext cx="1171575" cy="461665"/>
          </a:xfrm>
          <a:prstGeom prst="rect">
            <a:avLst/>
          </a:prstGeom>
          <a:noFill/>
          <a:ln w="9525" algn="ctr">
            <a:noFill/>
            <a:miter lim="800000"/>
            <a:headEnd/>
            <a:tailEnd/>
          </a:ln>
          <a:effectLst/>
        </p:spPr>
        <p:txBody>
          <a:bodyPr>
            <a:spAutoFit/>
          </a:bodyPr>
          <a:lstStyle/>
          <a:p>
            <a:pPr>
              <a:spcBef>
                <a:spcPct val="50000"/>
              </a:spcBef>
              <a:defRPr/>
            </a:pPr>
            <a:r>
              <a:rPr lang="en-US" sz="2400" b="1" i="0" dirty="0">
                <a:ln w="19050">
                  <a:solidFill>
                    <a:srgbClr val="000000">
                      <a:tint val="1000"/>
                    </a:srgbClr>
                  </a:solidFill>
                  <a:prstDash val="solid"/>
                </a:ln>
                <a:solidFill>
                  <a:srgbClr val="FFFFFF"/>
                </a:solidFill>
                <a:effectLst>
                  <a:outerShdw blurRad="50000" dist="50800" dir="7500000" algn="tl">
                    <a:srgbClr val="000000">
                      <a:shade val="5000"/>
                      <a:alpha val="35000"/>
                    </a:srgbClr>
                  </a:outerShdw>
                </a:effectLst>
                <a:latin typeface="Eras Bold ITC" pitchFamily="34" charset="0"/>
              </a:rPr>
              <a:t>SINS</a:t>
            </a:r>
            <a:endParaRPr lang="en-US" sz="240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Bold ITC" pitchFamily="34" charset="0"/>
            </a:endParaRPr>
          </a:p>
        </p:txBody>
      </p:sp>
      <p:sp>
        <p:nvSpPr>
          <p:cNvPr id="2781280" name="Text Box 96"/>
          <p:cNvSpPr txBox="1">
            <a:spLocks noChangeArrowheads="1"/>
          </p:cNvSpPr>
          <p:nvPr/>
        </p:nvSpPr>
        <p:spPr bwMode="auto">
          <a:xfrm>
            <a:off x="2963863" y="1803400"/>
            <a:ext cx="2162175" cy="366713"/>
          </a:xfrm>
          <a:prstGeom prst="rect">
            <a:avLst/>
          </a:prstGeom>
          <a:noFill/>
          <a:ln w="9525" algn="ctr">
            <a:noFill/>
            <a:miter lim="800000"/>
            <a:headEnd/>
            <a:tailEnd/>
          </a:ln>
          <a:effectLst/>
        </p:spPr>
        <p:txBody>
          <a:bodyPr>
            <a:spAutoFit/>
            <a:flatTx/>
          </a:bodyPr>
          <a:lstStyle>
            <a:lvl1pPr algn="ctr" eaLnBrk="0" hangingPunct="0">
              <a:defRPr sz="3200" i="1">
                <a:solidFill>
                  <a:schemeClr val="tx1"/>
                </a:solidFill>
                <a:latin typeface="Eras Medium ITC" pitchFamily="34" charset="0"/>
                <a:cs typeface="Arial" charset="0"/>
              </a:defRPr>
            </a:lvl1pPr>
            <a:lvl2pPr marL="742950" indent="-285750" algn="ctr" eaLnBrk="0" hangingPunct="0">
              <a:defRPr sz="3200" i="1">
                <a:solidFill>
                  <a:schemeClr val="tx1"/>
                </a:solidFill>
                <a:latin typeface="Eras Medium ITC" pitchFamily="34" charset="0"/>
                <a:cs typeface="Arial" charset="0"/>
              </a:defRPr>
            </a:lvl2pPr>
            <a:lvl3pPr marL="1143000" indent="-228600" algn="ctr" eaLnBrk="0" hangingPunct="0">
              <a:defRPr sz="3200" i="1">
                <a:solidFill>
                  <a:schemeClr val="tx1"/>
                </a:solidFill>
                <a:latin typeface="Eras Medium ITC" pitchFamily="34" charset="0"/>
                <a:cs typeface="Arial" charset="0"/>
              </a:defRPr>
            </a:lvl3pPr>
            <a:lvl4pPr marL="1600200" indent="-228600" algn="ctr" eaLnBrk="0" hangingPunct="0">
              <a:defRPr sz="3200" i="1">
                <a:solidFill>
                  <a:schemeClr val="tx1"/>
                </a:solidFill>
                <a:latin typeface="Eras Medium ITC" pitchFamily="34" charset="0"/>
                <a:cs typeface="Arial" charset="0"/>
              </a:defRPr>
            </a:lvl4pPr>
            <a:lvl5pPr marL="2057400" indent="-228600" algn="ctr" eaLnBrk="0" hangingPunct="0">
              <a:defRPr sz="3200" i="1">
                <a:solidFill>
                  <a:schemeClr val="tx1"/>
                </a:solidFill>
                <a:latin typeface="Eras Medium ITC" pitchFamily="34" charset="0"/>
                <a:cs typeface="Arial" charset="0"/>
              </a:defRPr>
            </a:lvl5pPr>
            <a:lvl6pPr marL="2514600" indent="-228600" algn="ctr" eaLnBrk="0" fontAlgn="base" hangingPunct="0">
              <a:spcBef>
                <a:spcPct val="0"/>
              </a:spcBef>
              <a:spcAft>
                <a:spcPct val="0"/>
              </a:spcAft>
              <a:defRPr sz="3200" i="1">
                <a:solidFill>
                  <a:schemeClr val="tx1"/>
                </a:solidFill>
                <a:latin typeface="Eras Medium ITC" pitchFamily="34" charset="0"/>
                <a:cs typeface="Arial" charset="0"/>
              </a:defRPr>
            </a:lvl6pPr>
            <a:lvl7pPr marL="2971800" indent="-228600" algn="ctr" eaLnBrk="0" fontAlgn="base" hangingPunct="0">
              <a:spcBef>
                <a:spcPct val="0"/>
              </a:spcBef>
              <a:spcAft>
                <a:spcPct val="0"/>
              </a:spcAft>
              <a:defRPr sz="3200" i="1">
                <a:solidFill>
                  <a:schemeClr val="tx1"/>
                </a:solidFill>
                <a:latin typeface="Eras Medium ITC" pitchFamily="34" charset="0"/>
                <a:cs typeface="Arial" charset="0"/>
              </a:defRPr>
            </a:lvl7pPr>
            <a:lvl8pPr marL="3429000" indent="-228600" algn="ctr" eaLnBrk="0" fontAlgn="base" hangingPunct="0">
              <a:spcBef>
                <a:spcPct val="0"/>
              </a:spcBef>
              <a:spcAft>
                <a:spcPct val="0"/>
              </a:spcAft>
              <a:defRPr sz="3200" i="1">
                <a:solidFill>
                  <a:schemeClr val="tx1"/>
                </a:solidFill>
                <a:latin typeface="Eras Medium ITC" pitchFamily="34" charset="0"/>
                <a:cs typeface="Arial" charset="0"/>
              </a:defRPr>
            </a:lvl8pPr>
            <a:lvl9pPr marL="3886200" indent="-228600" algn="ctr" eaLnBrk="0" fontAlgn="base" hangingPunct="0">
              <a:spcBef>
                <a:spcPct val="0"/>
              </a:spcBef>
              <a:spcAft>
                <a:spcPct val="0"/>
              </a:spcAft>
              <a:defRPr sz="3200" i="1">
                <a:solidFill>
                  <a:schemeClr val="tx1"/>
                </a:solidFill>
                <a:latin typeface="Eras Medium ITC" pitchFamily="34" charset="0"/>
                <a:cs typeface="Arial" charset="0"/>
              </a:defRPr>
            </a:lvl9pPr>
          </a:lstStyle>
          <a:p>
            <a:pPr eaLnBrk="1" hangingPunct="1">
              <a:defRPr/>
            </a:pPr>
            <a:r>
              <a:rPr lang="en-US" sz="1800" i="0" smtClean="0">
                <a:solidFill>
                  <a:srgbClr val="333399"/>
                </a:solidFill>
                <a:effectLst>
                  <a:outerShdw blurRad="38100" dist="38100" dir="2700000" algn="tl">
                    <a:srgbClr val="C0C0C0"/>
                  </a:outerShdw>
                </a:effectLst>
                <a:latin typeface="Eras Bold ITC" pitchFamily="34" charset="0"/>
              </a:rPr>
              <a:t>(FIGURATIVE)</a:t>
            </a:r>
          </a:p>
        </p:txBody>
      </p:sp>
      <p:sp>
        <p:nvSpPr>
          <p:cNvPr id="49" name="Rectangle 31"/>
          <p:cNvSpPr>
            <a:spLocks noChangeArrowheads="1"/>
          </p:cNvSpPr>
          <p:nvPr/>
        </p:nvSpPr>
        <p:spPr bwMode="auto">
          <a:xfrm>
            <a:off x="3823368" y="5570018"/>
            <a:ext cx="1360030" cy="461665"/>
          </a:xfrm>
          <a:prstGeom prst="rect">
            <a:avLst/>
          </a:prstGeom>
          <a:noFill/>
          <a:ln w="9525" algn="ctr">
            <a:noFill/>
            <a:miter lim="800000"/>
            <a:headEnd/>
            <a:tailEnd/>
          </a:ln>
          <a:effectLst/>
        </p:spPr>
        <p:txBody>
          <a:bodyPr>
            <a:spAutoFit/>
          </a:bodyPr>
          <a:lstStyle/>
          <a:p>
            <a:pPr>
              <a:defRPr/>
            </a:pPr>
            <a:r>
              <a:rPr lang="en-US" sz="2400" b="1" i="0" dirty="0">
                <a:ln w="19050">
                  <a:solidFill>
                    <a:srgbClr val="000000">
                      <a:tint val="1000"/>
                    </a:srgbClr>
                  </a:solidFill>
                  <a:prstDash val="solid"/>
                </a:ln>
                <a:solidFill>
                  <a:srgbClr val="FFFFFF"/>
                </a:solidFill>
                <a:effectLst>
                  <a:outerShdw blurRad="50000" dist="50800" dir="7500000" algn="tl">
                    <a:srgbClr val="000000">
                      <a:shade val="5000"/>
                      <a:alpha val="35000"/>
                    </a:srgbClr>
                  </a:outerShdw>
                </a:effectLst>
                <a:latin typeface="Eras Bold ITC" pitchFamily="34" charset="0"/>
              </a:rPr>
              <a:t>DEATH</a:t>
            </a:r>
            <a:endParaRPr lang="en-US" sz="240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Bold ITC" pitchFamily="34" charset="0"/>
            </a:endParaRPr>
          </a:p>
        </p:txBody>
      </p:sp>
      <p:sp>
        <p:nvSpPr>
          <p:cNvPr id="2912304" name="Text Box 48"/>
          <p:cNvSpPr txBox="1">
            <a:spLocks noChangeArrowheads="1"/>
          </p:cNvSpPr>
          <p:nvPr/>
        </p:nvSpPr>
        <p:spPr bwMode="auto">
          <a:xfrm>
            <a:off x="103942" y="3203697"/>
            <a:ext cx="1405232" cy="406347"/>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flatTx/>
          </a:bodyPr>
          <a:lstStyle>
            <a:lvl1pPr algn="ctr" eaLnBrk="0" hangingPunct="0">
              <a:defRPr sz="3200" i="1">
                <a:solidFill>
                  <a:schemeClr val="tx1"/>
                </a:solidFill>
                <a:latin typeface="Eras Medium ITC" pitchFamily="34" charset="0"/>
                <a:cs typeface="Arial" charset="0"/>
              </a:defRPr>
            </a:lvl1pPr>
            <a:lvl2pPr marL="742950" indent="-285750" algn="ctr" eaLnBrk="0" hangingPunct="0">
              <a:defRPr sz="3200" i="1">
                <a:solidFill>
                  <a:schemeClr val="tx1"/>
                </a:solidFill>
                <a:latin typeface="Eras Medium ITC" pitchFamily="34" charset="0"/>
                <a:cs typeface="Arial" charset="0"/>
              </a:defRPr>
            </a:lvl2pPr>
            <a:lvl3pPr marL="1143000" indent="-228600" algn="ctr" eaLnBrk="0" hangingPunct="0">
              <a:defRPr sz="3200" i="1">
                <a:solidFill>
                  <a:schemeClr val="tx1"/>
                </a:solidFill>
                <a:latin typeface="Eras Medium ITC" pitchFamily="34" charset="0"/>
                <a:cs typeface="Arial" charset="0"/>
              </a:defRPr>
            </a:lvl3pPr>
            <a:lvl4pPr marL="1600200" indent="-228600" algn="ctr" eaLnBrk="0" hangingPunct="0">
              <a:defRPr sz="3200" i="1">
                <a:solidFill>
                  <a:schemeClr val="tx1"/>
                </a:solidFill>
                <a:latin typeface="Eras Medium ITC" pitchFamily="34" charset="0"/>
                <a:cs typeface="Arial" charset="0"/>
              </a:defRPr>
            </a:lvl4pPr>
            <a:lvl5pPr marL="2057400" indent="-228600" algn="ctr" eaLnBrk="0" hangingPunct="0">
              <a:defRPr sz="3200" i="1">
                <a:solidFill>
                  <a:schemeClr val="tx1"/>
                </a:solidFill>
                <a:latin typeface="Eras Medium ITC" pitchFamily="34" charset="0"/>
                <a:cs typeface="Arial" charset="0"/>
              </a:defRPr>
            </a:lvl5pPr>
            <a:lvl6pPr marL="2514600" indent="-228600" algn="ctr" eaLnBrk="0" fontAlgn="base" hangingPunct="0">
              <a:spcBef>
                <a:spcPct val="0"/>
              </a:spcBef>
              <a:spcAft>
                <a:spcPct val="0"/>
              </a:spcAft>
              <a:defRPr sz="3200" i="1">
                <a:solidFill>
                  <a:schemeClr val="tx1"/>
                </a:solidFill>
                <a:latin typeface="Eras Medium ITC" pitchFamily="34" charset="0"/>
                <a:cs typeface="Arial" charset="0"/>
              </a:defRPr>
            </a:lvl6pPr>
            <a:lvl7pPr marL="2971800" indent="-228600" algn="ctr" eaLnBrk="0" fontAlgn="base" hangingPunct="0">
              <a:spcBef>
                <a:spcPct val="0"/>
              </a:spcBef>
              <a:spcAft>
                <a:spcPct val="0"/>
              </a:spcAft>
              <a:defRPr sz="3200" i="1">
                <a:solidFill>
                  <a:schemeClr val="tx1"/>
                </a:solidFill>
                <a:latin typeface="Eras Medium ITC" pitchFamily="34" charset="0"/>
                <a:cs typeface="Arial" charset="0"/>
              </a:defRPr>
            </a:lvl7pPr>
            <a:lvl8pPr marL="3429000" indent="-228600" algn="ctr" eaLnBrk="0" fontAlgn="base" hangingPunct="0">
              <a:spcBef>
                <a:spcPct val="0"/>
              </a:spcBef>
              <a:spcAft>
                <a:spcPct val="0"/>
              </a:spcAft>
              <a:defRPr sz="3200" i="1">
                <a:solidFill>
                  <a:schemeClr val="tx1"/>
                </a:solidFill>
                <a:latin typeface="Eras Medium ITC" pitchFamily="34" charset="0"/>
                <a:cs typeface="Arial" charset="0"/>
              </a:defRPr>
            </a:lvl8pPr>
            <a:lvl9pPr marL="3886200" indent="-228600" algn="ctr" eaLnBrk="0" fontAlgn="base" hangingPunct="0">
              <a:spcBef>
                <a:spcPct val="0"/>
              </a:spcBef>
              <a:spcAft>
                <a:spcPct val="0"/>
              </a:spcAft>
              <a:defRPr sz="3200" i="1">
                <a:solidFill>
                  <a:schemeClr val="tx1"/>
                </a:solidFill>
                <a:latin typeface="Eras Medium ITC" pitchFamily="34" charset="0"/>
                <a:cs typeface="Arial" charset="0"/>
              </a:defRPr>
            </a:lvl9pPr>
          </a:lstStyle>
          <a:p>
            <a:pPr eaLnBrk="1" hangingPunct="1">
              <a:spcBef>
                <a:spcPct val="50000"/>
              </a:spcBef>
              <a:defRPr/>
            </a:pPr>
            <a:r>
              <a:rPr lang="en-US" sz="2000" i="0" smtClean="0">
                <a:solidFill>
                  <a:srgbClr val="FFFF66"/>
                </a:solidFill>
                <a:effectLst>
                  <a:outerShdw blurRad="38100" dist="38100" dir="2700000" algn="tl">
                    <a:srgbClr val="C0C0C0"/>
                  </a:outerShdw>
                </a:effectLst>
                <a:latin typeface="Eras Bold ITC" pitchFamily="34" charset="0"/>
              </a:rPr>
              <a:t>JUSTICE</a:t>
            </a:r>
          </a:p>
        </p:txBody>
      </p:sp>
      <p:sp>
        <p:nvSpPr>
          <p:cNvPr id="2912305" name="Text Box 49"/>
          <p:cNvSpPr txBox="1">
            <a:spLocks noChangeArrowheads="1"/>
          </p:cNvSpPr>
          <p:nvPr/>
        </p:nvSpPr>
        <p:spPr bwMode="auto">
          <a:xfrm>
            <a:off x="7706685" y="3245779"/>
            <a:ext cx="1412594" cy="38228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spAutoFit/>
            <a:flatTx/>
          </a:bodyPr>
          <a:lstStyle>
            <a:lvl1pPr algn="ctr" eaLnBrk="0" hangingPunct="0">
              <a:defRPr sz="3200" i="1">
                <a:solidFill>
                  <a:schemeClr val="tx1"/>
                </a:solidFill>
                <a:latin typeface="Eras Medium ITC" pitchFamily="34" charset="0"/>
                <a:cs typeface="Arial" charset="0"/>
              </a:defRPr>
            </a:lvl1pPr>
            <a:lvl2pPr marL="742950" indent="-285750" algn="ctr" eaLnBrk="0" hangingPunct="0">
              <a:defRPr sz="3200" i="1">
                <a:solidFill>
                  <a:schemeClr val="tx1"/>
                </a:solidFill>
                <a:latin typeface="Eras Medium ITC" pitchFamily="34" charset="0"/>
                <a:cs typeface="Arial" charset="0"/>
              </a:defRPr>
            </a:lvl2pPr>
            <a:lvl3pPr marL="1143000" indent="-228600" algn="ctr" eaLnBrk="0" hangingPunct="0">
              <a:defRPr sz="3200" i="1">
                <a:solidFill>
                  <a:schemeClr val="tx1"/>
                </a:solidFill>
                <a:latin typeface="Eras Medium ITC" pitchFamily="34" charset="0"/>
                <a:cs typeface="Arial" charset="0"/>
              </a:defRPr>
            </a:lvl3pPr>
            <a:lvl4pPr marL="1600200" indent="-228600" algn="ctr" eaLnBrk="0" hangingPunct="0">
              <a:defRPr sz="3200" i="1">
                <a:solidFill>
                  <a:schemeClr val="tx1"/>
                </a:solidFill>
                <a:latin typeface="Eras Medium ITC" pitchFamily="34" charset="0"/>
                <a:cs typeface="Arial" charset="0"/>
              </a:defRPr>
            </a:lvl4pPr>
            <a:lvl5pPr marL="2057400" indent="-228600" algn="ctr" eaLnBrk="0" hangingPunct="0">
              <a:defRPr sz="3200" i="1">
                <a:solidFill>
                  <a:schemeClr val="tx1"/>
                </a:solidFill>
                <a:latin typeface="Eras Medium ITC" pitchFamily="34" charset="0"/>
                <a:cs typeface="Arial" charset="0"/>
              </a:defRPr>
            </a:lvl5pPr>
            <a:lvl6pPr marL="2514600" indent="-228600" algn="ctr" eaLnBrk="0" fontAlgn="base" hangingPunct="0">
              <a:spcBef>
                <a:spcPct val="0"/>
              </a:spcBef>
              <a:spcAft>
                <a:spcPct val="0"/>
              </a:spcAft>
              <a:defRPr sz="3200" i="1">
                <a:solidFill>
                  <a:schemeClr val="tx1"/>
                </a:solidFill>
                <a:latin typeface="Eras Medium ITC" pitchFamily="34" charset="0"/>
                <a:cs typeface="Arial" charset="0"/>
              </a:defRPr>
            </a:lvl6pPr>
            <a:lvl7pPr marL="2971800" indent="-228600" algn="ctr" eaLnBrk="0" fontAlgn="base" hangingPunct="0">
              <a:spcBef>
                <a:spcPct val="0"/>
              </a:spcBef>
              <a:spcAft>
                <a:spcPct val="0"/>
              </a:spcAft>
              <a:defRPr sz="3200" i="1">
                <a:solidFill>
                  <a:schemeClr val="tx1"/>
                </a:solidFill>
                <a:latin typeface="Eras Medium ITC" pitchFamily="34" charset="0"/>
                <a:cs typeface="Arial" charset="0"/>
              </a:defRPr>
            </a:lvl7pPr>
            <a:lvl8pPr marL="3429000" indent="-228600" algn="ctr" eaLnBrk="0" fontAlgn="base" hangingPunct="0">
              <a:spcBef>
                <a:spcPct val="0"/>
              </a:spcBef>
              <a:spcAft>
                <a:spcPct val="0"/>
              </a:spcAft>
              <a:defRPr sz="3200" i="1">
                <a:solidFill>
                  <a:schemeClr val="tx1"/>
                </a:solidFill>
                <a:latin typeface="Eras Medium ITC" pitchFamily="34" charset="0"/>
                <a:cs typeface="Arial" charset="0"/>
              </a:defRPr>
            </a:lvl8pPr>
            <a:lvl9pPr marL="3886200" indent="-228600" algn="ctr" eaLnBrk="0" fontAlgn="base" hangingPunct="0">
              <a:spcBef>
                <a:spcPct val="0"/>
              </a:spcBef>
              <a:spcAft>
                <a:spcPct val="0"/>
              </a:spcAft>
              <a:defRPr sz="3200" i="1">
                <a:solidFill>
                  <a:schemeClr val="tx1"/>
                </a:solidFill>
                <a:latin typeface="Eras Medium ITC" pitchFamily="34" charset="0"/>
                <a:cs typeface="Arial" charset="0"/>
              </a:defRPr>
            </a:lvl9pPr>
          </a:lstStyle>
          <a:p>
            <a:pPr eaLnBrk="1" hangingPunct="1">
              <a:spcBef>
                <a:spcPct val="50000"/>
              </a:spcBef>
              <a:defRPr/>
            </a:pPr>
            <a:r>
              <a:rPr lang="en-US" sz="2000" i="0" smtClean="0">
                <a:solidFill>
                  <a:srgbClr val="FFFF66"/>
                </a:solidFill>
                <a:effectLst>
                  <a:outerShdw blurRad="38100" dist="38100" dir="2700000" algn="tl">
                    <a:srgbClr val="C0C0C0"/>
                  </a:outerShdw>
                </a:effectLst>
                <a:latin typeface="Eras Bold ITC" pitchFamily="34" charset="0"/>
              </a:rPr>
              <a:t>MERCY</a:t>
            </a:r>
          </a:p>
        </p:txBody>
      </p:sp>
    </p:spTree>
    <p:extLst>
      <p:ext uri="{BB962C8B-B14F-4D97-AF65-F5344CB8AC3E}">
        <p14:creationId xmlns:p14="http://schemas.microsoft.com/office/powerpoint/2010/main" val="11283443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2781191"/>
                                        </p:tgtEl>
                                        <p:attrNameLst>
                                          <p:attrName>style.visibility</p:attrName>
                                        </p:attrNameLst>
                                      </p:cBhvr>
                                      <p:to>
                                        <p:strVal val="visible"/>
                                      </p:to>
                                    </p:set>
                                    <p:animEffect transition="in" filter="slide(fromBottom)">
                                      <p:cBhvr>
                                        <p:cTn id="7" dur="500"/>
                                        <p:tgtEl>
                                          <p:spTgt spid="2781191"/>
                                        </p:tgtEl>
                                      </p:cBhvr>
                                    </p:animEffect>
                                  </p:childTnLst>
                                </p:cTn>
                              </p:par>
                              <p:par>
                                <p:cTn id="8" presetID="0" presetClass="path" presetSubtype="0" accel="50000" decel="50000" fill="hold" grpId="0" nodeType="withEffect">
                                  <p:stCondLst>
                                    <p:cond delay="0"/>
                                  </p:stCondLst>
                                  <p:childTnLst>
                                    <p:animMotion origin="layout" path="M 4.44444E-6 -0.02312 C -0.00053 -0.02682 0.00086 -0.05017 0.00017 -0.05341 C -0.00053 -0.05595 0.00243 -0.08763 0.00156 -0.09017 C -0.00191 -0.11583 0.00173 -0.13294 -0.00938 -0.1563 C -0.0125 -0.16901 -0.02292 -0.18335 -0.02848 -0.19445 C -0.03577 -0.20971 -0.04219 -0.21942 -0.05191 -0.23283 C -0.05469 -0.23676 -0.0625 -0.24462 -0.0658 -0.24763 C -0.07223 -0.25317 -0.07431 -0.25942 -0.08178 -0.26265 C -0.08664 -0.27005 -0.10487 -0.27005 -0.11164 -0.27306 C -0.12223 -0.28624 -0.15122 -0.2763 -0.16511 -0.27953 C -0.21459 -0.27815 -0.21615 -0.28115 -0.25712 -0.2578 C -0.27605 -0.24508 -0.27969 -0.24416 -0.28594 -0.23005 C -0.28924 -0.22381 -0.2908 -0.21687 -0.29393 -0.21109 C -0.29549 -0.20855 -0.3066 -0.18843 -0.30816 -0.18612 C -0.31146 -0.1808 -0.30209 -0.19606 -0.30487 -0.18982 C -0.30868 -0.18104 -0.31476 -0.17271 -0.31928 -0.16439 C -0.32101 -0.15699 -0.32275 -0.1526 -0.32674 -0.14728 C -0.32917 -0.13479 -0.34046 -0.10242 -0.34271 -0.09017 C -0.34705 -0.05826 -0.34011 -0.08554 -0.34948 -0.02589 " pathEditMode="relative" rAng="0" ptsTypes="fffffffffffffffffff">
                                      <p:cBhvr>
                                        <p:cTn id="9" dur="5000" fill="hold"/>
                                        <p:tgtEl>
                                          <p:spTgt spid="2781235"/>
                                        </p:tgtEl>
                                        <p:attrNameLst>
                                          <p:attrName>ppt_x</p:attrName>
                                          <p:attrName>ppt_y</p:attrName>
                                        </p:attrNameLst>
                                      </p:cBhvr>
                                      <p:rCtr x="-17400" y="-13200"/>
                                    </p:animMotion>
                                  </p:childTnLst>
                                </p:cTn>
                              </p:par>
                              <p:par>
                                <p:cTn id="10" presetID="3" presetClass="entr" presetSubtype="0" fill="hold" grpId="0" nodeType="withEffect">
                                  <p:stCondLst>
                                    <p:cond delay="0"/>
                                  </p:stCondLst>
                                  <p:childTnLst>
                                    <p:set>
                                      <p:cBhvr>
                                        <p:cTn id="11" dur="1" fill="hold">
                                          <p:stCondLst>
                                            <p:cond delay="0"/>
                                          </p:stCondLst>
                                        </p:cTn>
                                        <p:tgtEl>
                                          <p:spTgt spid="2781240"/>
                                        </p:tgtEl>
                                        <p:attrNameLst>
                                          <p:attrName>style.visibility</p:attrName>
                                        </p:attrNameLst>
                                      </p:cBhvr>
                                      <p:to>
                                        <p:strVal val="visible"/>
                                      </p:to>
                                    </p:set>
                                  </p:childTnLst>
                                </p:cTn>
                              </p:par>
                            </p:childTnLst>
                          </p:cTn>
                        </p:par>
                        <p:par>
                          <p:cTn id="12" fill="hold" nodeType="afterGroup">
                            <p:stCondLst>
                              <p:cond delay="5000"/>
                            </p:stCondLst>
                            <p:childTnLst>
                              <p:par>
                                <p:cTn id="13" presetID="53" presetClass="exit" presetSubtype="0" fill="hold" nodeType="afterEffect">
                                  <p:stCondLst>
                                    <p:cond delay="0"/>
                                  </p:stCondLst>
                                  <p:childTnLst>
                                    <p:anim calcmode="lin" valueType="num">
                                      <p:cBhvr>
                                        <p:cTn id="14" dur="2000"/>
                                        <p:tgtEl>
                                          <p:spTgt spid="2781241"/>
                                        </p:tgtEl>
                                        <p:attrNameLst>
                                          <p:attrName>ppt_w</p:attrName>
                                        </p:attrNameLst>
                                      </p:cBhvr>
                                      <p:tavLst>
                                        <p:tav tm="0">
                                          <p:val>
                                            <p:strVal val="ppt_w"/>
                                          </p:val>
                                        </p:tav>
                                        <p:tav tm="100000">
                                          <p:val>
                                            <p:fltVal val="0"/>
                                          </p:val>
                                        </p:tav>
                                      </p:tavLst>
                                    </p:anim>
                                    <p:anim calcmode="lin" valueType="num">
                                      <p:cBhvr>
                                        <p:cTn id="15" dur="2000"/>
                                        <p:tgtEl>
                                          <p:spTgt spid="2781241"/>
                                        </p:tgtEl>
                                        <p:attrNameLst>
                                          <p:attrName>ppt_h</p:attrName>
                                        </p:attrNameLst>
                                      </p:cBhvr>
                                      <p:tavLst>
                                        <p:tav tm="0">
                                          <p:val>
                                            <p:strVal val="ppt_h"/>
                                          </p:val>
                                        </p:tav>
                                        <p:tav tm="100000">
                                          <p:val>
                                            <p:fltVal val="0"/>
                                          </p:val>
                                        </p:tav>
                                      </p:tavLst>
                                    </p:anim>
                                    <p:animEffect transition="out" filter="fade">
                                      <p:cBhvr>
                                        <p:cTn id="16" dur="2000"/>
                                        <p:tgtEl>
                                          <p:spTgt spid="2781241"/>
                                        </p:tgtEl>
                                      </p:cBhvr>
                                    </p:animEffect>
                                    <p:set>
                                      <p:cBhvr>
                                        <p:cTn id="17" dur="1" fill="hold">
                                          <p:stCondLst>
                                            <p:cond delay="1999"/>
                                          </p:stCondLst>
                                        </p:cTn>
                                        <p:tgtEl>
                                          <p:spTgt spid="2781241"/>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2781243"/>
                                        </p:tgtEl>
                                        <p:attrNameLst>
                                          <p:attrName>style.visibility</p:attrName>
                                        </p:attrNameLst>
                                      </p:cBhvr>
                                      <p:to>
                                        <p:strVal val="visible"/>
                                      </p:to>
                                    </p:set>
                                    <p:animEffect transition="in" filter="fade">
                                      <p:cBhvr>
                                        <p:cTn id="20" dur="2000"/>
                                        <p:tgtEl>
                                          <p:spTgt spid="278124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781242"/>
                                        </p:tgtEl>
                                        <p:attrNameLst>
                                          <p:attrName>style.visibility</p:attrName>
                                        </p:attrNameLst>
                                      </p:cBhvr>
                                      <p:to>
                                        <p:strVal val="visible"/>
                                      </p:to>
                                    </p:set>
                                    <p:animEffect transition="in" filter="fade">
                                      <p:cBhvr>
                                        <p:cTn id="23" dur="2000"/>
                                        <p:tgtEl>
                                          <p:spTgt spid="2781242"/>
                                        </p:tgtEl>
                                      </p:cBhvr>
                                    </p:animEffect>
                                  </p:childTnLst>
                                </p:cTn>
                              </p:par>
                              <p:par>
                                <p:cTn id="24" presetID="10" presetClass="exit" presetSubtype="0" fill="hold" grpId="0" nodeType="withEffect">
                                  <p:stCondLst>
                                    <p:cond delay="0"/>
                                  </p:stCondLst>
                                  <p:childTnLst>
                                    <p:animEffect transition="out" filter="fade">
                                      <p:cBhvr>
                                        <p:cTn id="25" dur="2000"/>
                                        <p:tgtEl>
                                          <p:spTgt spid="2781245"/>
                                        </p:tgtEl>
                                      </p:cBhvr>
                                    </p:animEffect>
                                    <p:set>
                                      <p:cBhvr>
                                        <p:cTn id="26" dur="1" fill="hold">
                                          <p:stCondLst>
                                            <p:cond delay="1999"/>
                                          </p:stCondLst>
                                        </p:cTn>
                                        <p:tgtEl>
                                          <p:spTgt spid="2781245"/>
                                        </p:tgtEl>
                                        <p:attrNameLst>
                                          <p:attrName>style.visibility</p:attrName>
                                        </p:attrNameLst>
                                      </p:cBhvr>
                                      <p:to>
                                        <p:strVal val="hidden"/>
                                      </p:to>
                                    </p:set>
                                  </p:childTnLst>
                                </p:cTn>
                              </p:par>
                              <p:par>
                                <p:cTn id="27" presetID="10" presetClass="entr" presetSubtype="0" fill="hold" grpId="0" nodeType="withEffect">
                                  <p:stCondLst>
                                    <p:cond delay="0"/>
                                  </p:stCondLst>
                                  <p:childTnLst>
                                    <p:set>
                                      <p:cBhvr>
                                        <p:cTn id="28" dur="1" fill="hold">
                                          <p:stCondLst>
                                            <p:cond delay="0"/>
                                          </p:stCondLst>
                                        </p:cTn>
                                        <p:tgtEl>
                                          <p:spTgt spid="2781246"/>
                                        </p:tgtEl>
                                        <p:attrNameLst>
                                          <p:attrName>style.visibility</p:attrName>
                                        </p:attrNameLst>
                                      </p:cBhvr>
                                      <p:to>
                                        <p:strVal val="visible"/>
                                      </p:to>
                                    </p:set>
                                    <p:animEffect transition="in" filter="fade">
                                      <p:cBhvr>
                                        <p:cTn id="29" dur="3000"/>
                                        <p:tgtEl>
                                          <p:spTgt spid="278124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781247"/>
                                        </p:tgtEl>
                                        <p:attrNameLst>
                                          <p:attrName>style.visibility</p:attrName>
                                        </p:attrNameLst>
                                      </p:cBhvr>
                                      <p:to>
                                        <p:strVal val="visible"/>
                                      </p:to>
                                    </p:set>
                                    <p:animEffect transition="in" filter="fade">
                                      <p:cBhvr>
                                        <p:cTn id="32" dur="3000"/>
                                        <p:tgtEl>
                                          <p:spTgt spid="278124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81280"/>
                                        </p:tgtEl>
                                        <p:attrNameLst>
                                          <p:attrName>style.visibility</p:attrName>
                                        </p:attrNameLst>
                                      </p:cBhvr>
                                      <p:to>
                                        <p:strVal val="visible"/>
                                      </p:to>
                                    </p:set>
                                    <p:animEffect transition="in" filter="fade">
                                      <p:cBhvr>
                                        <p:cTn id="35" dur="2000"/>
                                        <p:tgtEl>
                                          <p:spTgt spid="2781280"/>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2" fill="hold" nodeType="click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wipe(right)">
                                      <p:cBhvr>
                                        <p:cTn id="40" dur="2000"/>
                                        <p:tgtEl>
                                          <p:spTgt spid="50"/>
                                        </p:tgtEl>
                                      </p:cBhvr>
                                    </p:animEffect>
                                  </p:childTnLst>
                                </p:cTn>
                              </p:par>
                              <p:par>
                                <p:cTn id="41" presetID="22" presetClass="entr" presetSubtype="2"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right)">
                                      <p:cBhvr>
                                        <p:cTn id="43" dur="2000"/>
                                        <p:tgtEl>
                                          <p:spTgt spid="48"/>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22" presetClass="entr" presetSubtype="8" fill="hold" nodeType="click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wipe(left)">
                                      <p:cBhvr>
                                        <p:cTn id="48" dur="2000"/>
                                        <p:tgtEl>
                                          <p:spTgt spid="51"/>
                                        </p:tgtEl>
                                      </p:cBhvr>
                                    </p:animEffect>
                                  </p:childTnLst>
                                </p:cTn>
                              </p:par>
                              <p:par>
                                <p:cTn id="49" presetID="22" presetClass="entr" presetSubtype="8" fill="hold"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2000"/>
                                        <p:tgtEl>
                                          <p:spTgt spid="49"/>
                                        </p:tgtEl>
                                      </p:cBhvr>
                                    </p:animEffect>
                                  </p:childTnLst>
                                </p:cTn>
                              </p:par>
                            </p:childTnLst>
                          </p:cTn>
                        </p:par>
                        <p:par>
                          <p:cTn id="52" fill="hold" nodeType="afterGroup">
                            <p:stCondLst>
                              <p:cond delay="2000"/>
                            </p:stCondLst>
                            <p:childTnLst>
                              <p:par>
                                <p:cTn id="53" presetID="37" presetClass="entr" presetSubtype="0" fill="hold" nodeType="afterEffect">
                                  <p:stCondLst>
                                    <p:cond delay="0"/>
                                  </p:stCondLst>
                                  <p:childTnLst>
                                    <p:set>
                                      <p:cBhvr>
                                        <p:cTn id="54" dur="1" fill="hold">
                                          <p:stCondLst>
                                            <p:cond delay="0"/>
                                          </p:stCondLst>
                                        </p:cTn>
                                        <p:tgtEl>
                                          <p:spTgt spid="2912304"/>
                                        </p:tgtEl>
                                        <p:attrNameLst>
                                          <p:attrName>style.visibility</p:attrName>
                                        </p:attrNameLst>
                                      </p:cBhvr>
                                      <p:to>
                                        <p:strVal val="visible"/>
                                      </p:to>
                                    </p:set>
                                    <p:animEffect transition="in" filter="fade">
                                      <p:cBhvr>
                                        <p:cTn id="55" dur="1000"/>
                                        <p:tgtEl>
                                          <p:spTgt spid="2912304"/>
                                        </p:tgtEl>
                                      </p:cBhvr>
                                    </p:animEffect>
                                    <p:anim calcmode="lin" valueType="num">
                                      <p:cBhvr>
                                        <p:cTn id="56" dur="1000" fill="hold"/>
                                        <p:tgtEl>
                                          <p:spTgt spid="2912304"/>
                                        </p:tgtEl>
                                        <p:attrNameLst>
                                          <p:attrName>ppt_x</p:attrName>
                                        </p:attrNameLst>
                                      </p:cBhvr>
                                      <p:tavLst>
                                        <p:tav tm="0">
                                          <p:val>
                                            <p:strVal val="#ppt_x"/>
                                          </p:val>
                                        </p:tav>
                                        <p:tav tm="100000">
                                          <p:val>
                                            <p:strVal val="#ppt_x"/>
                                          </p:val>
                                        </p:tav>
                                      </p:tavLst>
                                    </p:anim>
                                    <p:anim calcmode="lin" valueType="num">
                                      <p:cBhvr>
                                        <p:cTn id="57" dur="900" decel="100000" fill="hold"/>
                                        <p:tgtEl>
                                          <p:spTgt spid="291230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912304"/>
                                        </p:tgtEl>
                                        <p:attrNameLst>
                                          <p:attrName>ppt_y</p:attrName>
                                        </p:attrNameLst>
                                      </p:cBhvr>
                                      <p:tavLst>
                                        <p:tav tm="0">
                                          <p:val>
                                            <p:strVal val="#ppt_y-.03"/>
                                          </p:val>
                                        </p:tav>
                                        <p:tav tm="100000">
                                          <p:val>
                                            <p:strVal val="#ppt_y"/>
                                          </p:val>
                                        </p:tav>
                                      </p:tavLst>
                                    </p:anim>
                                  </p:childTnLst>
                                </p:cTn>
                              </p:par>
                            </p:childTnLst>
                          </p:cTn>
                        </p:par>
                        <p:par>
                          <p:cTn id="59" fill="hold" nodeType="afterGroup">
                            <p:stCondLst>
                              <p:cond delay="3000"/>
                            </p:stCondLst>
                            <p:childTnLst>
                              <p:par>
                                <p:cTn id="60" presetID="37" presetClass="entr" presetSubtype="0" fill="hold" nodeType="afterEffect">
                                  <p:stCondLst>
                                    <p:cond delay="0"/>
                                  </p:stCondLst>
                                  <p:childTnLst>
                                    <p:set>
                                      <p:cBhvr>
                                        <p:cTn id="61" dur="1" fill="hold">
                                          <p:stCondLst>
                                            <p:cond delay="0"/>
                                          </p:stCondLst>
                                        </p:cTn>
                                        <p:tgtEl>
                                          <p:spTgt spid="2912305"/>
                                        </p:tgtEl>
                                        <p:attrNameLst>
                                          <p:attrName>style.visibility</p:attrName>
                                        </p:attrNameLst>
                                      </p:cBhvr>
                                      <p:to>
                                        <p:strVal val="visible"/>
                                      </p:to>
                                    </p:set>
                                    <p:animEffect transition="in" filter="fade">
                                      <p:cBhvr>
                                        <p:cTn id="62" dur="1000"/>
                                        <p:tgtEl>
                                          <p:spTgt spid="2912305"/>
                                        </p:tgtEl>
                                      </p:cBhvr>
                                    </p:animEffect>
                                    <p:anim calcmode="lin" valueType="num">
                                      <p:cBhvr>
                                        <p:cTn id="63" dur="1000" fill="hold"/>
                                        <p:tgtEl>
                                          <p:spTgt spid="2912305"/>
                                        </p:tgtEl>
                                        <p:attrNameLst>
                                          <p:attrName>ppt_x</p:attrName>
                                        </p:attrNameLst>
                                      </p:cBhvr>
                                      <p:tavLst>
                                        <p:tav tm="0">
                                          <p:val>
                                            <p:strVal val="#ppt_x"/>
                                          </p:val>
                                        </p:tav>
                                        <p:tav tm="100000">
                                          <p:val>
                                            <p:strVal val="#ppt_x"/>
                                          </p:val>
                                        </p:tav>
                                      </p:tavLst>
                                    </p:anim>
                                    <p:anim calcmode="lin" valueType="num">
                                      <p:cBhvr>
                                        <p:cTn id="64" dur="900" decel="100000" fill="hold"/>
                                        <p:tgtEl>
                                          <p:spTgt spid="2912305"/>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29123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81235" grpId="0" animBg="1"/>
      <p:bldP spid="2781240" grpId="0" animBg="1"/>
      <p:bldP spid="2781242" grpId="0" animBg="1"/>
      <p:bldP spid="2781245" grpId="0"/>
      <p:bldP spid="2781246" grpId="0"/>
      <p:bldP spid="2781247" grpId="0"/>
      <p:bldP spid="278128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5394" name="Text Box 2"/>
          <p:cNvSpPr txBox="1">
            <a:spLocks noChangeArrowheads="1"/>
          </p:cNvSpPr>
          <p:nvPr/>
        </p:nvSpPr>
        <p:spPr bwMode="auto">
          <a:xfrm>
            <a:off x="3693778" y="2886075"/>
            <a:ext cx="5105400" cy="341632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flatTx/>
          </a:bodyPr>
          <a:lstStyle/>
          <a:p>
            <a:pPr algn="r" eaLnBrk="0" hangingPunct="0">
              <a:lnSpc>
                <a:spcPct val="90000"/>
              </a:lnSpc>
              <a:defRPr/>
            </a:pPr>
            <a:r>
              <a:rPr lang="en-US" sz="6000" b="1" i="0" dirty="0">
                <a:solidFill>
                  <a:srgbClr val="FFFFFF"/>
                </a:solidFill>
                <a:effectLst>
                  <a:outerShdw blurRad="38100" dist="38100" dir="2700000" algn="tl">
                    <a:srgbClr val="000000">
                      <a:alpha val="43137"/>
                    </a:srgbClr>
                  </a:outerShdw>
                </a:effectLst>
              </a:rPr>
              <a:t>that </a:t>
            </a:r>
          </a:p>
          <a:p>
            <a:pPr algn="r" eaLnBrk="0" hangingPunct="0">
              <a:lnSpc>
                <a:spcPct val="90000"/>
              </a:lnSpc>
              <a:defRPr/>
            </a:pPr>
            <a:r>
              <a:rPr lang="en-US" sz="6000" b="1" i="0" u="sng" dirty="0">
                <a:solidFill>
                  <a:srgbClr val="FFFFFF"/>
                </a:solidFill>
                <a:effectLst>
                  <a:outerShdw blurRad="38100" dist="38100" dir="2700000" algn="tl">
                    <a:srgbClr val="000000">
                      <a:alpha val="43137"/>
                    </a:srgbClr>
                  </a:outerShdw>
                </a:effectLst>
              </a:rPr>
              <a:t>takes away</a:t>
            </a:r>
            <a:r>
              <a:rPr lang="en-US" sz="6000" b="1" i="0" dirty="0">
                <a:solidFill>
                  <a:srgbClr val="FFFFFF"/>
                </a:solidFill>
                <a:effectLst>
                  <a:outerShdw blurRad="38100" dist="38100" dir="2700000" algn="tl">
                    <a:srgbClr val="000000">
                      <a:alpha val="43137"/>
                    </a:srgbClr>
                  </a:outerShdw>
                </a:effectLst>
              </a:rPr>
              <a:t> the sin of the world”</a:t>
            </a:r>
            <a:r>
              <a:rPr lang="en-US" sz="2400" b="1" i="0" dirty="0">
                <a:solidFill>
                  <a:srgbClr val="FFFFFF"/>
                </a:solidFill>
                <a:effectLst>
                  <a:outerShdw blurRad="38100" dist="38100" dir="2700000" algn="tl">
                    <a:srgbClr val="000000">
                      <a:alpha val="43137"/>
                    </a:srgbClr>
                  </a:outerShdw>
                </a:effectLst>
              </a:rPr>
              <a:t> </a:t>
            </a:r>
          </a:p>
        </p:txBody>
      </p:sp>
      <p:sp>
        <p:nvSpPr>
          <p:cNvPr id="2235395" name="Text Box 3"/>
          <p:cNvSpPr txBox="1">
            <a:spLocks noChangeArrowheads="1"/>
          </p:cNvSpPr>
          <p:nvPr/>
        </p:nvSpPr>
        <p:spPr bwMode="auto">
          <a:xfrm>
            <a:off x="388938" y="1465263"/>
            <a:ext cx="8420100" cy="1403350"/>
          </a:xfrm>
          <a:prstGeom prst="rect">
            <a:avLst/>
          </a:prstGeom>
          <a:solidFill>
            <a:srgbClr val="FFFF00"/>
          </a:solidFill>
          <a:ln>
            <a:noFill/>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a:spAutoFit/>
            <a:flatTx/>
          </a:bodyPr>
          <a:lstStyle/>
          <a:p>
            <a:pPr>
              <a:defRPr/>
            </a:pPr>
            <a:r>
              <a:rPr lang="en-US" sz="8600" b="1" i="0" dirty="0">
                <a:solidFill>
                  <a:srgbClr val="FF0000"/>
                </a:solidFill>
                <a:effectLst>
                  <a:outerShdw blurRad="38100" dist="38100" dir="2700000" algn="tl">
                    <a:srgbClr val="000000"/>
                  </a:outerShdw>
                </a:effectLst>
                <a:latin typeface="Eras Bold ITC" pitchFamily="34" charset="0"/>
              </a:rPr>
              <a:t>LAMB OF GOD</a:t>
            </a:r>
          </a:p>
        </p:txBody>
      </p:sp>
      <p:grpSp>
        <p:nvGrpSpPr>
          <p:cNvPr id="2" name="Group 4"/>
          <p:cNvGrpSpPr>
            <a:grpSpLocks/>
          </p:cNvGrpSpPr>
          <p:nvPr/>
        </p:nvGrpSpPr>
        <p:grpSpPr bwMode="auto">
          <a:xfrm>
            <a:off x="488950" y="3795713"/>
            <a:ext cx="2892425" cy="2319337"/>
            <a:chOff x="2738" y="3406"/>
            <a:chExt cx="651" cy="522"/>
          </a:xfrm>
        </p:grpSpPr>
        <p:sp>
          <p:nvSpPr>
            <p:cNvPr id="38924" name="Freeform 5"/>
            <p:cNvSpPr>
              <a:spLocks/>
            </p:cNvSpPr>
            <p:nvPr/>
          </p:nvSpPr>
          <p:spPr bwMode="auto">
            <a:xfrm>
              <a:off x="2756" y="3853"/>
              <a:ext cx="123" cy="40"/>
            </a:xfrm>
            <a:custGeom>
              <a:avLst/>
              <a:gdLst>
                <a:gd name="T0" fmla="*/ 0 w 123"/>
                <a:gd name="T1" fmla="*/ 38 h 40"/>
                <a:gd name="T2" fmla="*/ 3 w 123"/>
                <a:gd name="T3" fmla="*/ 36 h 40"/>
                <a:gd name="T4" fmla="*/ 13 w 123"/>
                <a:gd name="T5" fmla="*/ 31 h 40"/>
                <a:gd name="T6" fmla="*/ 28 w 123"/>
                <a:gd name="T7" fmla="*/ 25 h 40"/>
                <a:gd name="T8" fmla="*/ 46 w 123"/>
                <a:gd name="T9" fmla="*/ 18 h 40"/>
                <a:gd name="T10" fmla="*/ 66 w 123"/>
                <a:gd name="T11" fmla="*/ 11 h 40"/>
                <a:gd name="T12" fmla="*/ 85 w 123"/>
                <a:gd name="T13" fmla="*/ 5 h 40"/>
                <a:gd name="T14" fmla="*/ 103 w 123"/>
                <a:gd name="T15" fmla="*/ 2 h 40"/>
                <a:gd name="T16" fmla="*/ 116 w 123"/>
                <a:gd name="T17" fmla="*/ 0 h 40"/>
                <a:gd name="T18" fmla="*/ 123 w 123"/>
                <a:gd name="T19" fmla="*/ 24 h 40"/>
                <a:gd name="T20" fmla="*/ 107 w 123"/>
                <a:gd name="T21" fmla="*/ 21 h 40"/>
                <a:gd name="T22" fmla="*/ 89 w 123"/>
                <a:gd name="T23" fmla="*/ 21 h 40"/>
                <a:gd name="T24" fmla="*/ 68 w 123"/>
                <a:gd name="T25" fmla="*/ 25 h 40"/>
                <a:gd name="T26" fmla="*/ 49 w 123"/>
                <a:gd name="T27" fmla="*/ 29 h 40"/>
                <a:gd name="T28" fmla="*/ 29 w 123"/>
                <a:gd name="T29" fmla="*/ 33 h 40"/>
                <a:gd name="T30" fmla="*/ 14 w 123"/>
                <a:gd name="T31" fmla="*/ 37 h 40"/>
                <a:gd name="T32" fmla="*/ 3 w 123"/>
                <a:gd name="T33" fmla="*/ 40 h 40"/>
                <a:gd name="T34" fmla="*/ 0 w 123"/>
                <a:gd name="T35" fmla="*/ 38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
                <a:gd name="T55" fmla="*/ 0 h 40"/>
                <a:gd name="T56" fmla="*/ 123 w 123"/>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 h="40">
                  <a:moveTo>
                    <a:pt x="0" y="38"/>
                  </a:moveTo>
                  <a:lnTo>
                    <a:pt x="3" y="36"/>
                  </a:lnTo>
                  <a:lnTo>
                    <a:pt x="13" y="31"/>
                  </a:lnTo>
                  <a:lnTo>
                    <a:pt x="28" y="25"/>
                  </a:lnTo>
                  <a:lnTo>
                    <a:pt x="46" y="18"/>
                  </a:lnTo>
                  <a:lnTo>
                    <a:pt x="66" y="11"/>
                  </a:lnTo>
                  <a:lnTo>
                    <a:pt x="85" y="5"/>
                  </a:lnTo>
                  <a:lnTo>
                    <a:pt x="103" y="2"/>
                  </a:lnTo>
                  <a:lnTo>
                    <a:pt x="116" y="0"/>
                  </a:lnTo>
                  <a:lnTo>
                    <a:pt x="123" y="24"/>
                  </a:lnTo>
                  <a:lnTo>
                    <a:pt x="107" y="21"/>
                  </a:lnTo>
                  <a:lnTo>
                    <a:pt x="89" y="21"/>
                  </a:lnTo>
                  <a:lnTo>
                    <a:pt x="68" y="25"/>
                  </a:lnTo>
                  <a:lnTo>
                    <a:pt x="49" y="29"/>
                  </a:lnTo>
                  <a:lnTo>
                    <a:pt x="29" y="33"/>
                  </a:lnTo>
                  <a:lnTo>
                    <a:pt x="14" y="37"/>
                  </a:lnTo>
                  <a:lnTo>
                    <a:pt x="3" y="40"/>
                  </a:lnTo>
                  <a:lnTo>
                    <a:pt x="0"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25" name="Freeform 6"/>
            <p:cNvSpPr>
              <a:spLocks/>
            </p:cNvSpPr>
            <p:nvPr/>
          </p:nvSpPr>
          <p:spPr bwMode="auto">
            <a:xfrm>
              <a:off x="2738" y="3877"/>
              <a:ext cx="163" cy="51"/>
            </a:xfrm>
            <a:custGeom>
              <a:avLst/>
              <a:gdLst>
                <a:gd name="T0" fmla="*/ 0 w 163"/>
                <a:gd name="T1" fmla="*/ 51 h 51"/>
                <a:gd name="T2" fmla="*/ 5 w 163"/>
                <a:gd name="T3" fmla="*/ 47 h 51"/>
                <a:gd name="T4" fmla="*/ 20 w 163"/>
                <a:gd name="T5" fmla="*/ 41 h 51"/>
                <a:gd name="T6" fmla="*/ 42 w 163"/>
                <a:gd name="T7" fmla="*/ 33 h 51"/>
                <a:gd name="T8" fmla="*/ 69 w 163"/>
                <a:gd name="T9" fmla="*/ 24 h 51"/>
                <a:gd name="T10" fmla="*/ 95 w 163"/>
                <a:gd name="T11" fmla="*/ 16 h 51"/>
                <a:gd name="T12" fmla="*/ 121 w 163"/>
                <a:gd name="T13" fmla="*/ 7 h 51"/>
                <a:gd name="T14" fmla="*/ 140 w 163"/>
                <a:gd name="T15" fmla="*/ 2 h 51"/>
                <a:gd name="T16" fmla="*/ 151 w 163"/>
                <a:gd name="T17" fmla="*/ 0 h 51"/>
                <a:gd name="T18" fmla="*/ 155 w 163"/>
                <a:gd name="T19" fmla="*/ 3 h 51"/>
                <a:gd name="T20" fmla="*/ 157 w 163"/>
                <a:gd name="T21" fmla="*/ 7 h 51"/>
                <a:gd name="T22" fmla="*/ 161 w 163"/>
                <a:gd name="T23" fmla="*/ 12 h 51"/>
                <a:gd name="T24" fmla="*/ 163 w 163"/>
                <a:gd name="T25" fmla="*/ 16 h 51"/>
                <a:gd name="T26" fmla="*/ 149 w 163"/>
                <a:gd name="T27" fmla="*/ 17 h 51"/>
                <a:gd name="T28" fmla="*/ 127 w 163"/>
                <a:gd name="T29" fmla="*/ 22 h 51"/>
                <a:gd name="T30" fmla="*/ 100 w 163"/>
                <a:gd name="T31" fmla="*/ 28 h 51"/>
                <a:gd name="T32" fmla="*/ 72 w 163"/>
                <a:gd name="T33" fmla="*/ 35 h 51"/>
                <a:gd name="T34" fmla="*/ 45 w 163"/>
                <a:gd name="T35" fmla="*/ 43 h 51"/>
                <a:gd name="T36" fmla="*/ 23 w 163"/>
                <a:gd name="T37" fmla="*/ 49 h 51"/>
                <a:gd name="T38" fmla="*/ 7 w 163"/>
                <a:gd name="T39" fmla="*/ 51 h 51"/>
                <a:gd name="T40" fmla="*/ 0 w 163"/>
                <a:gd name="T41" fmla="*/ 5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51"/>
                <a:gd name="T65" fmla="*/ 163 w 163"/>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51">
                  <a:moveTo>
                    <a:pt x="0" y="51"/>
                  </a:moveTo>
                  <a:lnTo>
                    <a:pt x="5" y="47"/>
                  </a:lnTo>
                  <a:lnTo>
                    <a:pt x="20" y="41"/>
                  </a:lnTo>
                  <a:lnTo>
                    <a:pt x="42" y="33"/>
                  </a:lnTo>
                  <a:lnTo>
                    <a:pt x="69" y="24"/>
                  </a:lnTo>
                  <a:lnTo>
                    <a:pt x="95" y="16"/>
                  </a:lnTo>
                  <a:lnTo>
                    <a:pt x="121" y="7"/>
                  </a:lnTo>
                  <a:lnTo>
                    <a:pt x="140" y="2"/>
                  </a:lnTo>
                  <a:lnTo>
                    <a:pt x="151" y="0"/>
                  </a:lnTo>
                  <a:lnTo>
                    <a:pt x="155" y="3"/>
                  </a:lnTo>
                  <a:lnTo>
                    <a:pt x="157" y="7"/>
                  </a:lnTo>
                  <a:lnTo>
                    <a:pt x="161" y="12"/>
                  </a:lnTo>
                  <a:lnTo>
                    <a:pt x="163" y="16"/>
                  </a:lnTo>
                  <a:lnTo>
                    <a:pt x="149" y="17"/>
                  </a:lnTo>
                  <a:lnTo>
                    <a:pt x="127" y="22"/>
                  </a:lnTo>
                  <a:lnTo>
                    <a:pt x="100" y="28"/>
                  </a:lnTo>
                  <a:lnTo>
                    <a:pt x="72" y="35"/>
                  </a:lnTo>
                  <a:lnTo>
                    <a:pt x="45" y="43"/>
                  </a:lnTo>
                  <a:lnTo>
                    <a:pt x="23" y="49"/>
                  </a:lnTo>
                  <a:lnTo>
                    <a:pt x="7" y="51"/>
                  </a:lnTo>
                  <a:lnTo>
                    <a:pt x="0" y="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26" name="Freeform 7"/>
            <p:cNvSpPr>
              <a:spLocks/>
            </p:cNvSpPr>
            <p:nvPr/>
          </p:nvSpPr>
          <p:spPr bwMode="auto">
            <a:xfrm>
              <a:off x="3254" y="3659"/>
              <a:ext cx="135" cy="46"/>
            </a:xfrm>
            <a:custGeom>
              <a:avLst/>
              <a:gdLst>
                <a:gd name="T0" fmla="*/ 0 w 135"/>
                <a:gd name="T1" fmla="*/ 46 h 46"/>
                <a:gd name="T2" fmla="*/ 5 w 135"/>
                <a:gd name="T3" fmla="*/ 42 h 46"/>
                <a:gd name="T4" fmla="*/ 17 w 135"/>
                <a:gd name="T5" fmla="*/ 36 h 46"/>
                <a:gd name="T6" fmla="*/ 36 w 135"/>
                <a:gd name="T7" fmla="*/ 29 h 46"/>
                <a:gd name="T8" fmla="*/ 58 w 135"/>
                <a:gd name="T9" fmla="*/ 22 h 46"/>
                <a:gd name="T10" fmla="*/ 80 w 135"/>
                <a:gd name="T11" fmla="*/ 14 h 46"/>
                <a:gd name="T12" fmla="*/ 101 w 135"/>
                <a:gd name="T13" fmla="*/ 7 h 46"/>
                <a:gd name="T14" fmla="*/ 118 w 135"/>
                <a:gd name="T15" fmla="*/ 2 h 46"/>
                <a:gd name="T16" fmla="*/ 129 w 135"/>
                <a:gd name="T17" fmla="*/ 0 h 46"/>
                <a:gd name="T18" fmla="*/ 135 w 135"/>
                <a:gd name="T19" fmla="*/ 12 h 46"/>
                <a:gd name="T20" fmla="*/ 125 w 135"/>
                <a:gd name="T21" fmla="*/ 14 h 46"/>
                <a:gd name="T22" fmla="*/ 109 w 135"/>
                <a:gd name="T23" fmla="*/ 18 h 46"/>
                <a:gd name="T24" fmla="*/ 88 w 135"/>
                <a:gd name="T25" fmla="*/ 24 h 46"/>
                <a:gd name="T26" fmla="*/ 68 w 135"/>
                <a:gd name="T27" fmla="*/ 29 h 46"/>
                <a:gd name="T28" fmla="*/ 46 w 135"/>
                <a:gd name="T29" fmla="*/ 35 h 46"/>
                <a:gd name="T30" fmla="*/ 26 w 135"/>
                <a:gd name="T31" fmla="*/ 40 h 46"/>
                <a:gd name="T32" fmla="*/ 10 w 135"/>
                <a:gd name="T33" fmla="*/ 44 h 46"/>
                <a:gd name="T34" fmla="*/ 0 w 135"/>
                <a:gd name="T35" fmla="*/ 46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
                <a:gd name="T55" fmla="*/ 0 h 46"/>
                <a:gd name="T56" fmla="*/ 135 w 135"/>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 h="46">
                  <a:moveTo>
                    <a:pt x="0" y="46"/>
                  </a:moveTo>
                  <a:lnTo>
                    <a:pt x="5" y="42"/>
                  </a:lnTo>
                  <a:lnTo>
                    <a:pt x="17" y="36"/>
                  </a:lnTo>
                  <a:lnTo>
                    <a:pt x="36" y="29"/>
                  </a:lnTo>
                  <a:lnTo>
                    <a:pt x="58" y="22"/>
                  </a:lnTo>
                  <a:lnTo>
                    <a:pt x="80" y="14"/>
                  </a:lnTo>
                  <a:lnTo>
                    <a:pt x="101" y="7"/>
                  </a:lnTo>
                  <a:lnTo>
                    <a:pt x="118" y="2"/>
                  </a:lnTo>
                  <a:lnTo>
                    <a:pt x="129" y="0"/>
                  </a:lnTo>
                  <a:lnTo>
                    <a:pt x="135" y="12"/>
                  </a:lnTo>
                  <a:lnTo>
                    <a:pt x="125" y="14"/>
                  </a:lnTo>
                  <a:lnTo>
                    <a:pt x="109" y="18"/>
                  </a:lnTo>
                  <a:lnTo>
                    <a:pt x="88" y="24"/>
                  </a:lnTo>
                  <a:lnTo>
                    <a:pt x="68" y="29"/>
                  </a:lnTo>
                  <a:lnTo>
                    <a:pt x="46" y="35"/>
                  </a:lnTo>
                  <a:lnTo>
                    <a:pt x="26" y="40"/>
                  </a:lnTo>
                  <a:lnTo>
                    <a:pt x="10" y="44"/>
                  </a:lnTo>
                  <a:lnTo>
                    <a:pt x="0" y="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27" name="Freeform 8"/>
            <p:cNvSpPr>
              <a:spLocks/>
            </p:cNvSpPr>
            <p:nvPr/>
          </p:nvSpPr>
          <p:spPr bwMode="auto">
            <a:xfrm>
              <a:off x="2857" y="3406"/>
              <a:ext cx="435" cy="468"/>
            </a:xfrm>
            <a:custGeom>
              <a:avLst/>
              <a:gdLst>
                <a:gd name="T0" fmla="*/ 2 w 435"/>
                <a:gd name="T1" fmla="*/ 370 h 468"/>
                <a:gd name="T2" fmla="*/ 30 w 435"/>
                <a:gd name="T3" fmla="*/ 288 h 468"/>
                <a:gd name="T4" fmla="*/ 8 w 435"/>
                <a:gd name="T5" fmla="*/ 262 h 468"/>
                <a:gd name="T6" fmla="*/ 0 w 435"/>
                <a:gd name="T7" fmla="*/ 206 h 468"/>
                <a:gd name="T8" fmla="*/ 25 w 435"/>
                <a:gd name="T9" fmla="*/ 162 h 468"/>
                <a:gd name="T10" fmla="*/ 47 w 435"/>
                <a:gd name="T11" fmla="*/ 136 h 468"/>
                <a:gd name="T12" fmla="*/ 75 w 435"/>
                <a:gd name="T13" fmla="*/ 130 h 468"/>
                <a:gd name="T14" fmla="*/ 114 w 435"/>
                <a:gd name="T15" fmla="*/ 123 h 468"/>
                <a:gd name="T16" fmla="*/ 145 w 435"/>
                <a:gd name="T17" fmla="*/ 117 h 468"/>
                <a:gd name="T18" fmla="*/ 168 w 435"/>
                <a:gd name="T19" fmla="*/ 117 h 468"/>
                <a:gd name="T20" fmla="*/ 198 w 435"/>
                <a:gd name="T21" fmla="*/ 115 h 468"/>
                <a:gd name="T22" fmla="*/ 223 w 435"/>
                <a:gd name="T23" fmla="*/ 104 h 468"/>
                <a:gd name="T24" fmla="*/ 255 w 435"/>
                <a:gd name="T25" fmla="*/ 107 h 468"/>
                <a:gd name="T26" fmla="*/ 244 w 435"/>
                <a:gd name="T27" fmla="*/ 53 h 468"/>
                <a:gd name="T28" fmla="*/ 226 w 435"/>
                <a:gd name="T29" fmla="*/ 26 h 468"/>
                <a:gd name="T30" fmla="*/ 271 w 435"/>
                <a:gd name="T31" fmla="*/ 11 h 468"/>
                <a:gd name="T32" fmla="*/ 292 w 435"/>
                <a:gd name="T33" fmla="*/ 10 h 468"/>
                <a:gd name="T34" fmla="*/ 321 w 435"/>
                <a:gd name="T35" fmla="*/ 8 h 468"/>
                <a:gd name="T36" fmla="*/ 353 w 435"/>
                <a:gd name="T37" fmla="*/ 3 h 468"/>
                <a:gd name="T38" fmla="*/ 387 w 435"/>
                <a:gd name="T39" fmla="*/ 15 h 468"/>
                <a:gd name="T40" fmla="*/ 413 w 435"/>
                <a:gd name="T41" fmla="*/ 25 h 468"/>
                <a:gd name="T42" fmla="*/ 435 w 435"/>
                <a:gd name="T43" fmla="*/ 50 h 468"/>
                <a:gd name="T44" fmla="*/ 417 w 435"/>
                <a:gd name="T45" fmla="*/ 90 h 468"/>
                <a:gd name="T46" fmla="*/ 391 w 435"/>
                <a:gd name="T47" fmla="*/ 106 h 468"/>
                <a:gd name="T48" fmla="*/ 371 w 435"/>
                <a:gd name="T49" fmla="*/ 146 h 468"/>
                <a:gd name="T50" fmla="*/ 379 w 435"/>
                <a:gd name="T51" fmla="*/ 168 h 468"/>
                <a:gd name="T52" fmla="*/ 373 w 435"/>
                <a:gd name="T53" fmla="*/ 200 h 468"/>
                <a:gd name="T54" fmla="*/ 362 w 435"/>
                <a:gd name="T55" fmla="*/ 237 h 468"/>
                <a:gd name="T56" fmla="*/ 359 w 435"/>
                <a:gd name="T57" fmla="*/ 272 h 468"/>
                <a:gd name="T58" fmla="*/ 327 w 435"/>
                <a:gd name="T59" fmla="*/ 313 h 468"/>
                <a:gd name="T60" fmla="*/ 327 w 435"/>
                <a:gd name="T61" fmla="*/ 371 h 468"/>
                <a:gd name="T62" fmla="*/ 345 w 435"/>
                <a:gd name="T63" fmla="*/ 433 h 468"/>
                <a:gd name="T64" fmla="*/ 331 w 435"/>
                <a:gd name="T65" fmla="*/ 452 h 468"/>
                <a:gd name="T66" fmla="*/ 297 w 435"/>
                <a:gd name="T67" fmla="*/ 444 h 468"/>
                <a:gd name="T68" fmla="*/ 272 w 435"/>
                <a:gd name="T69" fmla="*/ 424 h 468"/>
                <a:gd name="T70" fmla="*/ 253 w 435"/>
                <a:gd name="T71" fmla="*/ 406 h 468"/>
                <a:gd name="T72" fmla="*/ 242 w 435"/>
                <a:gd name="T73" fmla="*/ 391 h 468"/>
                <a:gd name="T74" fmla="*/ 254 w 435"/>
                <a:gd name="T75" fmla="*/ 370 h 468"/>
                <a:gd name="T76" fmla="*/ 228 w 435"/>
                <a:gd name="T77" fmla="*/ 310 h 468"/>
                <a:gd name="T78" fmla="*/ 207 w 435"/>
                <a:gd name="T79" fmla="*/ 314 h 468"/>
                <a:gd name="T80" fmla="*/ 190 w 435"/>
                <a:gd name="T81" fmla="*/ 322 h 468"/>
                <a:gd name="T82" fmla="*/ 169 w 435"/>
                <a:gd name="T83" fmla="*/ 316 h 468"/>
                <a:gd name="T84" fmla="*/ 150 w 435"/>
                <a:gd name="T85" fmla="*/ 382 h 468"/>
                <a:gd name="T86" fmla="*/ 174 w 435"/>
                <a:gd name="T87" fmla="*/ 427 h 468"/>
                <a:gd name="T88" fmla="*/ 185 w 435"/>
                <a:gd name="T89" fmla="*/ 455 h 468"/>
                <a:gd name="T90" fmla="*/ 156 w 435"/>
                <a:gd name="T91" fmla="*/ 467 h 468"/>
                <a:gd name="T92" fmla="*/ 126 w 435"/>
                <a:gd name="T93" fmla="*/ 461 h 468"/>
                <a:gd name="T94" fmla="*/ 112 w 435"/>
                <a:gd name="T95" fmla="*/ 444 h 468"/>
                <a:gd name="T96" fmla="*/ 100 w 435"/>
                <a:gd name="T97" fmla="*/ 417 h 468"/>
                <a:gd name="T98" fmla="*/ 74 w 435"/>
                <a:gd name="T99" fmla="*/ 379 h 468"/>
                <a:gd name="T100" fmla="*/ 69 w 435"/>
                <a:gd name="T101" fmla="*/ 369 h 468"/>
                <a:gd name="T102" fmla="*/ 64 w 435"/>
                <a:gd name="T103" fmla="*/ 395 h 468"/>
                <a:gd name="T104" fmla="*/ 73 w 435"/>
                <a:gd name="T105" fmla="*/ 420 h 468"/>
                <a:gd name="T106" fmla="*/ 79 w 435"/>
                <a:gd name="T107" fmla="*/ 445 h 468"/>
                <a:gd name="T108" fmla="*/ 47 w 435"/>
                <a:gd name="T109" fmla="*/ 444 h 46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35"/>
                <a:gd name="T166" fmla="*/ 0 h 468"/>
                <a:gd name="T167" fmla="*/ 435 w 435"/>
                <a:gd name="T168" fmla="*/ 468 h 46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35" h="468">
                  <a:moveTo>
                    <a:pt x="32" y="442"/>
                  </a:moveTo>
                  <a:lnTo>
                    <a:pt x="30" y="431"/>
                  </a:lnTo>
                  <a:lnTo>
                    <a:pt x="22" y="411"/>
                  </a:lnTo>
                  <a:lnTo>
                    <a:pt x="13" y="387"/>
                  </a:lnTo>
                  <a:lnTo>
                    <a:pt x="2" y="370"/>
                  </a:lnTo>
                  <a:lnTo>
                    <a:pt x="8" y="353"/>
                  </a:lnTo>
                  <a:lnTo>
                    <a:pt x="17" y="331"/>
                  </a:lnTo>
                  <a:lnTo>
                    <a:pt x="27" y="311"/>
                  </a:lnTo>
                  <a:lnTo>
                    <a:pt x="35" y="297"/>
                  </a:lnTo>
                  <a:lnTo>
                    <a:pt x="30" y="288"/>
                  </a:lnTo>
                  <a:lnTo>
                    <a:pt x="22" y="278"/>
                  </a:lnTo>
                  <a:lnTo>
                    <a:pt x="17" y="269"/>
                  </a:lnTo>
                  <a:lnTo>
                    <a:pt x="15" y="260"/>
                  </a:lnTo>
                  <a:lnTo>
                    <a:pt x="11" y="261"/>
                  </a:lnTo>
                  <a:lnTo>
                    <a:pt x="8" y="262"/>
                  </a:lnTo>
                  <a:lnTo>
                    <a:pt x="5" y="265"/>
                  </a:lnTo>
                  <a:lnTo>
                    <a:pt x="4" y="267"/>
                  </a:lnTo>
                  <a:lnTo>
                    <a:pt x="2" y="248"/>
                  </a:lnTo>
                  <a:lnTo>
                    <a:pt x="0" y="226"/>
                  </a:lnTo>
                  <a:lnTo>
                    <a:pt x="0" y="206"/>
                  </a:lnTo>
                  <a:lnTo>
                    <a:pt x="4" y="193"/>
                  </a:lnTo>
                  <a:lnTo>
                    <a:pt x="8" y="186"/>
                  </a:lnTo>
                  <a:lnTo>
                    <a:pt x="13" y="179"/>
                  </a:lnTo>
                  <a:lnTo>
                    <a:pt x="19" y="171"/>
                  </a:lnTo>
                  <a:lnTo>
                    <a:pt x="25" y="162"/>
                  </a:lnTo>
                  <a:lnTo>
                    <a:pt x="31" y="155"/>
                  </a:lnTo>
                  <a:lnTo>
                    <a:pt x="36" y="147"/>
                  </a:lnTo>
                  <a:lnTo>
                    <a:pt x="41" y="141"/>
                  </a:lnTo>
                  <a:lnTo>
                    <a:pt x="43" y="139"/>
                  </a:lnTo>
                  <a:lnTo>
                    <a:pt x="47" y="136"/>
                  </a:lnTo>
                  <a:lnTo>
                    <a:pt x="53" y="135"/>
                  </a:lnTo>
                  <a:lnTo>
                    <a:pt x="58" y="135"/>
                  </a:lnTo>
                  <a:lnTo>
                    <a:pt x="62" y="135"/>
                  </a:lnTo>
                  <a:lnTo>
                    <a:pt x="68" y="133"/>
                  </a:lnTo>
                  <a:lnTo>
                    <a:pt x="75" y="130"/>
                  </a:lnTo>
                  <a:lnTo>
                    <a:pt x="82" y="129"/>
                  </a:lnTo>
                  <a:lnTo>
                    <a:pt x="91" y="134"/>
                  </a:lnTo>
                  <a:lnTo>
                    <a:pt x="101" y="130"/>
                  </a:lnTo>
                  <a:lnTo>
                    <a:pt x="108" y="126"/>
                  </a:lnTo>
                  <a:lnTo>
                    <a:pt x="114" y="123"/>
                  </a:lnTo>
                  <a:lnTo>
                    <a:pt x="118" y="120"/>
                  </a:lnTo>
                  <a:lnTo>
                    <a:pt x="124" y="119"/>
                  </a:lnTo>
                  <a:lnTo>
                    <a:pt x="133" y="118"/>
                  </a:lnTo>
                  <a:lnTo>
                    <a:pt x="140" y="117"/>
                  </a:lnTo>
                  <a:lnTo>
                    <a:pt x="145" y="117"/>
                  </a:lnTo>
                  <a:lnTo>
                    <a:pt x="149" y="118"/>
                  </a:lnTo>
                  <a:lnTo>
                    <a:pt x="151" y="118"/>
                  </a:lnTo>
                  <a:lnTo>
                    <a:pt x="153" y="119"/>
                  </a:lnTo>
                  <a:lnTo>
                    <a:pt x="158" y="120"/>
                  </a:lnTo>
                  <a:lnTo>
                    <a:pt x="168" y="117"/>
                  </a:lnTo>
                  <a:lnTo>
                    <a:pt x="175" y="114"/>
                  </a:lnTo>
                  <a:lnTo>
                    <a:pt x="179" y="112"/>
                  </a:lnTo>
                  <a:lnTo>
                    <a:pt x="184" y="112"/>
                  </a:lnTo>
                  <a:lnTo>
                    <a:pt x="189" y="113"/>
                  </a:lnTo>
                  <a:lnTo>
                    <a:pt x="198" y="115"/>
                  </a:lnTo>
                  <a:lnTo>
                    <a:pt x="205" y="117"/>
                  </a:lnTo>
                  <a:lnTo>
                    <a:pt x="210" y="117"/>
                  </a:lnTo>
                  <a:lnTo>
                    <a:pt x="213" y="114"/>
                  </a:lnTo>
                  <a:lnTo>
                    <a:pt x="218" y="109"/>
                  </a:lnTo>
                  <a:lnTo>
                    <a:pt x="223" y="104"/>
                  </a:lnTo>
                  <a:lnTo>
                    <a:pt x="227" y="102"/>
                  </a:lnTo>
                  <a:lnTo>
                    <a:pt x="233" y="102"/>
                  </a:lnTo>
                  <a:lnTo>
                    <a:pt x="242" y="103"/>
                  </a:lnTo>
                  <a:lnTo>
                    <a:pt x="249" y="104"/>
                  </a:lnTo>
                  <a:lnTo>
                    <a:pt x="255" y="107"/>
                  </a:lnTo>
                  <a:lnTo>
                    <a:pt x="255" y="96"/>
                  </a:lnTo>
                  <a:lnTo>
                    <a:pt x="255" y="82"/>
                  </a:lnTo>
                  <a:lnTo>
                    <a:pt x="254" y="69"/>
                  </a:lnTo>
                  <a:lnTo>
                    <a:pt x="254" y="59"/>
                  </a:lnTo>
                  <a:lnTo>
                    <a:pt x="244" y="53"/>
                  </a:lnTo>
                  <a:lnTo>
                    <a:pt x="233" y="44"/>
                  </a:lnTo>
                  <a:lnTo>
                    <a:pt x="222" y="37"/>
                  </a:lnTo>
                  <a:lnTo>
                    <a:pt x="218" y="31"/>
                  </a:lnTo>
                  <a:lnTo>
                    <a:pt x="221" y="28"/>
                  </a:lnTo>
                  <a:lnTo>
                    <a:pt x="226" y="26"/>
                  </a:lnTo>
                  <a:lnTo>
                    <a:pt x="234" y="22"/>
                  </a:lnTo>
                  <a:lnTo>
                    <a:pt x="244" y="19"/>
                  </a:lnTo>
                  <a:lnTo>
                    <a:pt x="254" y="16"/>
                  </a:lnTo>
                  <a:lnTo>
                    <a:pt x="264" y="13"/>
                  </a:lnTo>
                  <a:lnTo>
                    <a:pt x="271" y="11"/>
                  </a:lnTo>
                  <a:lnTo>
                    <a:pt x="275" y="10"/>
                  </a:lnTo>
                  <a:lnTo>
                    <a:pt x="277" y="10"/>
                  </a:lnTo>
                  <a:lnTo>
                    <a:pt x="282" y="10"/>
                  </a:lnTo>
                  <a:lnTo>
                    <a:pt x="287" y="10"/>
                  </a:lnTo>
                  <a:lnTo>
                    <a:pt x="292" y="10"/>
                  </a:lnTo>
                  <a:lnTo>
                    <a:pt x="297" y="10"/>
                  </a:lnTo>
                  <a:lnTo>
                    <a:pt x="303" y="10"/>
                  </a:lnTo>
                  <a:lnTo>
                    <a:pt x="308" y="11"/>
                  </a:lnTo>
                  <a:lnTo>
                    <a:pt x="311" y="11"/>
                  </a:lnTo>
                  <a:lnTo>
                    <a:pt x="321" y="8"/>
                  </a:lnTo>
                  <a:lnTo>
                    <a:pt x="331" y="4"/>
                  </a:lnTo>
                  <a:lnTo>
                    <a:pt x="340" y="1"/>
                  </a:lnTo>
                  <a:lnTo>
                    <a:pt x="345" y="0"/>
                  </a:lnTo>
                  <a:lnTo>
                    <a:pt x="348" y="1"/>
                  </a:lnTo>
                  <a:lnTo>
                    <a:pt x="353" y="3"/>
                  </a:lnTo>
                  <a:lnTo>
                    <a:pt x="360" y="5"/>
                  </a:lnTo>
                  <a:lnTo>
                    <a:pt x="368" y="8"/>
                  </a:lnTo>
                  <a:lnTo>
                    <a:pt x="375" y="10"/>
                  </a:lnTo>
                  <a:lnTo>
                    <a:pt x="383" y="13"/>
                  </a:lnTo>
                  <a:lnTo>
                    <a:pt x="387" y="15"/>
                  </a:lnTo>
                  <a:lnTo>
                    <a:pt x="390" y="15"/>
                  </a:lnTo>
                  <a:lnTo>
                    <a:pt x="395" y="16"/>
                  </a:lnTo>
                  <a:lnTo>
                    <a:pt x="401" y="17"/>
                  </a:lnTo>
                  <a:lnTo>
                    <a:pt x="407" y="21"/>
                  </a:lnTo>
                  <a:lnTo>
                    <a:pt x="413" y="25"/>
                  </a:lnTo>
                  <a:lnTo>
                    <a:pt x="418" y="28"/>
                  </a:lnTo>
                  <a:lnTo>
                    <a:pt x="425" y="33"/>
                  </a:lnTo>
                  <a:lnTo>
                    <a:pt x="430" y="37"/>
                  </a:lnTo>
                  <a:lnTo>
                    <a:pt x="434" y="41"/>
                  </a:lnTo>
                  <a:lnTo>
                    <a:pt x="435" y="50"/>
                  </a:lnTo>
                  <a:lnTo>
                    <a:pt x="435" y="64"/>
                  </a:lnTo>
                  <a:lnTo>
                    <a:pt x="435" y="75"/>
                  </a:lnTo>
                  <a:lnTo>
                    <a:pt x="434" y="84"/>
                  </a:lnTo>
                  <a:lnTo>
                    <a:pt x="425" y="86"/>
                  </a:lnTo>
                  <a:lnTo>
                    <a:pt x="417" y="90"/>
                  </a:lnTo>
                  <a:lnTo>
                    <a:pt x="411" y="92"/>
                  </a:lnTo>
                  <a:lnTo>
                    <a:pt x="405" y="96"/>
                  </a:lnTo>
                  <a:lnTo>
                    <a:pt x="398" y="99"/>
                  </a:lnTo>
                  <a:lnTo>
                    <a:pt x="395" y="103"/>
                  </a:lnTo>
                  <a:lnTo>
                    <a:pt x="391" y="106"/>
                  </a:lnTo>
                  <a:lnTo>
                    <a:pt x="389" y="108"/>
                  </a:lnTo>
                  <a:lnTo>
                    <a:pt x="385" y="115"/>
                  </a:lnTo>
                  <a:lnTo>
                    <a:pt x="381" y="126"/>
                  </a:lnTo>
                  <a:lnTo>
                    <a:pt x="376" y="137"/>
                  </a:lnTo>
                  <a:lnTo>
                    <a:pt x="371" y="146"/>
                  </a:lnTo>
                  <a:lnTo>
                    <a:pt x="375" y="151"/>
                  </a:lnTo>
                  <a:lnTo>
                    <a:pt x="378" y="156"/>
                  </a:lnTo>
                  <a:lnTo>
                    <a:pt x="380" y="161"/>
                  </a:lnTo>
                  <a:lnTo>
                    <a:pt x="380" y="164"/>
                  </a:lnTo>
                  <a:lnTo>
                    <a:pt x="379" y="168"/>
                  </a:lnTo>
                  <a:lnTo>
                    <a:pt x="376" y="173"/>
                  </a:lnTo>
                  <a:lnTo>
                    <a:pt x="373" y="178"/>
                  </a:lnTo>
                  <a:lnTo>
                    <a:pt x="371" y="182"/>
                  </a:lnTo>
                  <a:lnTo>
                    <a:pt x="371" y="189"/>
                  </a:lnTo>
                  <a:lnTo>
                    <a:pt x="373" y="200"/>
                  </a:lnTo>
                  <a:lnTo>
                    <a:pt x="374" y="211"/>
                  </a:lnTo>
                  <a:lnTo>
                    <a:pt x="374" y="220"/>
                  </a:lnTo>
                  <a:lnTo>
                    <a:pt x="371" y="226"/>
                  </a:lnTo>
                  <a:lnTo>
                    <a:pt x="367" y="232"/>
                  </a:lnTo>
                  <a:lnTo>
                    <a:pt x="362" y="237"/>
                  </a:lnTo>
                  <a:lnTo>
                    <a:pt x="359" y="242"/>
                  </a:lnTo>
                  <a:lnTo>
                    <a:pt x="359" y="248"/>
                  </a:lnTo>
                  <a:lnTo>
                    <a:pt x="360" y="258"/>
                  </a:lnTo>
                  <a:lnTo>
                    <a:pt x="360" y="266"/>
                  </a:lnTo>
                  <a:lnTo>
                    <a:pt x="359" y="272"/>
                  </a:lnTo>
                  <a:lnTo>
                    <a:pt x="354" y="278"/>
                  </a:lnTo>
                  <a:lnTo>
                    <a:pt x="346" y="288"/>
                  </a:lnTo>
                  <a:lnTo>
                    <a:pt x="335" y="297"/>
                  </a:lnTo>
                  <a:lnTo>
                    <a:pt x="327" y="300"/>
                  </a:lnTo>
                  <a:lnTo>
                    <a:pt x="327" y="313"/>
                  </a:lnTo>
                  <a:lnTo>
                    <a:pt x="331" y="324"/>
                  </a:lnTo>
                  <a:lnTo>
                    <a:pt x="334" y="333"/>
                  </a:lnTo>
                  <a:lnTo>
                    <a:pt x="335" y="341"/>
                  </a:lnTo>
                  <a:lnTo>
                    <a:pt x="332" y="352"/>
                  </a:lnTo>
                  <a:lnTo>
                    <a:pt x="327" y="371"/>
                  </a:lnTo>
                  <a:lnTo>
                    <a:pt x="325" y="390"/>
                  </a:lnTo>
                  <a:lnTo>
                    <a:pt x="326" y="402"/>
                  </a:lnTo>
                  <a:lnTo>
                    <a:pt x="331" y="411"/>
                  </a:lnTo>
                  <a:lnTo>
                    <a:pt x="338" y="422"/>
                  </a:lnTo>
                  <a:lnTo>
                    <a:pt x="345" y="433"/>
                  </a:lnTo>
                  <a:lnTo>
                    <a:pt x="347" y="439"/>
                  </a:lnTo>
                  <a:lnTo>
                    <a:pt x="346" y="442"/>
                  </a:lnTo>
                  <a:lnTo>
                    <a:pt x="343" y="446"/>
                  </a:lnTo>
                  <a:lnTo>
                    <a:pt x="338" y="450"/>
                  </a:lnTo>
                  <a:lnTo>
                    <a:pt x="331" y="452"/>
                  </a:lnTo>
                  <a:lnTo>
                    <a:pt x="322" y="452"/>
                  </a:lnTo>
                  <a:lnTo>
                    <a:pt x="315" y="451"/>
                  </a:lnTo>
                  <a:lnTo>
                    <a:pt x="308" y="449"/>
                  </a:lnTo>
                  <a:lnTo>
                    <a:pt x="303" y="446"/>
                  </a:lnTo>
                  <a:lnTo>
                    <a:pt x="297" y="444"/>
                  </a:lnTo>
                  <a:lnTo>
                    <a:pt x="292" y="441"/>
                  </a:lnTo>
                  <a:lnTo>
                    <a:pt x="287" y="440"/>
                  </a:lnTo>
                  <a:lnTo>
                    <a:pt x="282" y="440"/>
                  </a:lnTo>
                  <a:lnTo>
                    <a:pt x="281" y="424"/>
                  </a:lnTo>
                  <a:lnTo>
                    <a:pt x="272" y="424"/>
                  </a:lnTo>
                  <a:lnTo>
                    <a:pt x="265" y="423"/>
                  </a:lnTo>
                  <a:lnTo>
                    <a:pt x="259" y="422"/>
                  </a:lnTo>
                  <a:lnTo>
                    <a:pt x="254" y="420"/>
                  </a:lnTo>
                  <a:lnTo>
                    <a:pt x="253" y="413"/>
                  </a:lnTo>
                  <a:lnTo>
                    <a:pt x="253" y="406"/>
                  </a:lnTo>
                  <a:lnTo>
                    <a:pt x="251" y="401"/>
                  </a:lnTo>
                  <a:lnTo>
                    <a:pt x="251" y="398"/>
                  </a:lnTo>
                  <a:lnTo>
                    <a:pt x="247" y="397"/>
                  </a:lnTo>
                  <a:lnTo>
                    <a:pt x="243" y="395"/>
                  </a:lnTo>
                  <a:lnTo>
                    <a:pt x="242" y="391"/>
                  </a:lnTo>
                  <a:lnTo>
                    <a:pt x="243" y="389"/>
                  </a:lnTo>
                  <a:lnTo>
                    <a:pt x="245" y="385"/>
                  </a:lnTo>
                  <a:lnTo>
                    <a:pt x="249" y="381"/>
                  </a:lnTo>
                  <a:lnTo>
                    <a:pt x="251" y="375"/>
                  </a:lnTo>
                  <a:lnTo>
                    <a:pt x="254" y="370"/>
                  </a:lnTo>
                  <a:lnTo>
                    <a:pt x="249" y="353"/>
                  </a:lnTo>
                  <a:lnTo>
                    <a:pt x="243" y="333"/>
                  </a:lnTo>
                  <a:lnTo>
                    <a:pt x="237" y="316"/>
                  </a:lnTo>
                  <a:lnTo>
                    <a:pt x="232" y="307"/>
                  </a:lnTo>
                  <a:lnTo>
                    <a:pt x="228" y="310"/>
                  </a:lnTo>
                  <a:lnTo>
                    <a:pt x="223" y="314"/>
                  </a:lnTo>
                  <a:lnTo>
                    <a:pt x="220" y="316"/>
                  </a:lnTo>
                  <a:lnTo>
                    <a:pt x="216" y="318"/>
                  </a:lnTo>
                  <a:lnTo>
                    <a:pt x="212" y="316"/>
                  </a:lnTo>
                  <a:lnTo>
                    <a:pt x="207" y="314"/>
                  </a:lnTo>
                  <a:lnTo>
                    <a:pt x="202" y="311"/>
                  </a:lnTo>
                  <a:lnTo>
                    <a:pt x="199" y="310"/>
                  </a:lnTo>
                  <a:lnTo>
                    <a:pt x="196" y="313"/>
                  </a:lnTo>
                  <a:lnTo>
                    <a:pt x="194" y="318"/>
                  </a:lnTo>
                  <a:lnTo>
                    <a:pt x="190" y="322"/>
                  </a:lnTo>
                  <a:lnTo>
                    <a:pt x="188" y="325"/>
                  </a:lnTo>
                  <a:lnTo>
                    <a:pt x="185" y="324"/>
                  </a:lnTo>
                  <a:lnTo>
                    <a:pt x="182" y="320"/>
                  </a:lnTo>
                  <a:lnTo>
                    <a:pt x="177" y="318"/>
                  </a:lnTo>
                  <a:lnTo>
                    <a:pt x="169" y="316"/>
                  </a:lnTo>
                  <a:lnTo>
                    <a:pt x="164" y="331"/>
                  </a:lnTo>
                  <a:lnTo>
                    <a:pt x="156" y="346"/>
                  </a:lnTo>
                  <a:lnTo>
                    <a:pt x="147" y="358"/>
                  </a:lnTo>
                  <a:lnTo>
                    <a:pt x="145" y="368"/>
                  </a:lnTo>
                  <a:lnTo>
                    <a:pt x="150" y="382"/>
                  </a:lnTo>
                  <a:lnTo>
                    <a:pt x="156" y="400"/>
                  </a:lnTo>
                  <a:lnTo>
                    <a:pt x="161" y="414"/>
                  </a:lnTo>
                  <a:lnTo>
                    <a:pt x="166" y="422"/>
                  </a:lnTo>
                  <a:lnTo>
                    <a:pt x="169" y="424"/>
                  </a:lnTo>
                  <a:lnTo>
                    <a:pt x="174" y="427"/>
                  </a:lnTo>
                  <a:lnTo>
                    <a:pt x="177" y="430"/>
                  </a:lnTo>
                  <a:lnTo>
                    <a:pt x="179" y="434"/>
                  </a:lnTo>
                  <a:lnTo>
                    <a:pt x="180" y="439"/>
                  </a:lnTo>
                  <a:lnTo>
                    <a:pt x="184" y="446"/>
                  </a:lnTo>
                  <a:lnTo>
                    <a:pt x="185" y="455"/>
                  </a:lnTo>
                  <a:lnTo>
                    <a:pt x="185" y="461"/>
                  </a:lnTo>
                  <a:lnTo>
                    <a:pt x="179" y="463"/>
                  </a:lnTo>
                  <a:lnTo>
                    <a:pt x="173" y="465"/>
                  </a:lnTo>
                  <a:lnTo>
                    <a:pt x="164" y="467"/>
                  </a:lnTo>
                  <a:lnTo>
                    <a:pt x="156" y="467"/>
                  </a:lnTo>
                  <a:lnTo>
                    <a:pt x="147" y="468"/>
                  </a:lnTo>
                  <a:lnTo>
                    <a:pt x="139" y="468"/>
                  </a:lnTo>
                  <a:lnTo>
                    <a:pt x="133" y="468"/>
                  </a:lnTo>
                  <a:lnTo>
                    <a:pt x="128" y="467"/>
                  </a:lnTo>
                  <a:lnTo>
                    <a:pt x="126" y="461"/>
                  </a:lnTo>
                  <a:lnTo>
                    <a:pt x="126" y="455"/>
                  </a:lnTo>
                  <a:lnTo>
                    <a:pt x="126" y="449"/>
                  </a:lnTo>
                  <a:lnTo>
                    <a:pt x="126" y="444"/>
                  </a:lnTo>
                  <a:lnTo>
                    <a:pt x="120" y="444"/>
                  </a:lnTo>
                  <a:lnTo>
                    <a:pt x="112" y="444"/>
                  </a:lnTo>
                  <a:lnTo>
                    <a:pt x="104" y="444"/>
                  </a:lnTo>
                  <a:lnTo>
                    <a:pt x="100" y="444"/>
                  </a:lnTo>
                  <a:lnTo>
                    <a:pt x="101" y="435"/>
                  </a:lnTo>
                  <a:lnTo>
                    <a:pt x="101" y="425"/>
                  </a:lnTo>
                  <a:lnTo>
                    <a:pt x="100" y="417"/>
                  </a:lnTo>
                  <a:lnTo>
                    <a:pt x="97" y="411"/>
                  </a:lnTo>
                  <a:lnTo>
                    <a:pt x="92" y="405"/>
                  </a:lnTo>
                  <a:lnTo>
                    <a:pt x="85" y="395"/>
                  </a:lnTo>
                  <a:lnTo>
                    <a:pt x="77" y="385"/>
                  </a:lnTo>
                  <a:lnTo>
                    <a:pt x="74" y="379"/>
                  </a:lnTo>
                  <a:lnTo>
                    <a:pt x="73" y="376"/>
                  </a:lnTo>
                  <a:lnTo>
                    <a:pt x="73" y="373"/>
                  </a:lnTo>
                  <a:lnTo>
                    <a:pt x="73" y="369"/>
                  </a:lnTo>
                  <a:lnTo>
                    <a:pt x="73" y="365"/>
                  </a:lnTo>
                  <a:lnTo>
                    <a:pt x="69" y="369"/>
                  </a:lnTo>
                  <a:lnTo>
                    <a:pt x="65" y="371"/>
                  </a:lnTo>
                  <a:lnTo>
                    <a:pt x="62" y="375"/>
                  </a:lnTo>
                  <a:lnTo>
                    <a:pt x="59" y="379"/>
                  </a:lnTo>
                  <a:lnTo>
                    <a:pt x="62" y="386"/>
                  </a:lnTo>
                  <a:lnTo>
                    <a:pt x="64" y="395"/>
                  </a:lnTo>
                  <a:lnTo>
                    <a:pt x="65" y="403"/>
                  </a:lnTo>
                  <a:lnTo>
                    <a:pt x="65" y="412"/>
                  </a:lnTo>
                  <a:lnTo>
                    <a:pt x="69" y="414"/>
                  </a:lnTo>
                  <a:lnTo>
                    <a:pt x="71" y="418"/>
                  </a:lnTo>
                  <a:lnTo>
                    <a:pt x="73" y="420"/>
                  </a:lnTo>
                  <a:lnTo>
                    <a:pt x="75" y="424"/>
                  </a:lnTo>
                  <a:lnTo>
                    <a:pt x="76" y="429"/>
                  </a:lnTo>
                  <a:lnTo>
                    <a:pt x="77" y="434"/>
                  </a:lnTo>
                  <a:lnTo>
                    <a:pt x="79" y="440"/>
                  </a:lnTo>
                  <a:lnTo>
                    <a:pt x="79" y="445"/>
                  </a:lnTo>
                  <a:lnTo>
                    <a:pt x="74" y="445"/>
                  </a:lnTo>
                  <a:lnTo>
                    <a:pt x="68" y="444"/>
                  </a:lnTo>
                  <a:lnTo>
                    <a:pt x="60" y="444"/>
                  </a:lnTo>
                  <a:lnTo>
                    <a:pt x="53" y="444"/>
                  </a:lnTo>
                  <a:lnTo>
                    <a:pt x="47" y="444"/>
                  </a:lnTo>
                  <a:lnTo>
                    <a:pt x="41" y="444"/>
                  </a:lnTo>
                  <a:lnTo>
                    <a:pt x="36" y="442"/>
                  </a:lnTo>
                  <a:lnTo>
                    <a:pt x="32" y="4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28" name="Freeform 9"/>
            <p:cNvSpPr>
              <a:spLocks/>
            </p:cNvSpPr>
            <p:nvPr/>
          </p:nvSpPr>
          <p:spPr bwMode="auto">
            <a:xfrm>
              <a:off x="2879" y="3581"/>
              <a:ext cx="25" cy="57"/>
            </a:xfrm>
            <a:custGeom>
              <a:avLst/>
              <a:gdLst>
                <a:gd name="T0" fmla="*/ 2 w 25"/>
                <a:gd name="T1" fmla="*/ 57 h 57"/>
                <a:gd name="T2" fmla="*/ 0 w 25"/>
                <a:gd name="T3" fmla="*/ 48 h 57"/>
                <a:gd name="T4" fmla="*/ 0 w 25"/>
                <a:gd name="T5" fmla="*/ 37 h 57"/>
                <a:gd name="T6" fmla="*/ 0 w 25"/>
                <a:gd name="T7" fmla="*/ 27 h 57"/>
                <a:gd name="T8" fmla="*/ 2 w 25"/>
                <a:gd name="T9" fmla="*/ 21 h 57"/>
                <a:gd name="T10" fmla="*/ 4 w 25"/>
                <a:gd name="T11" fmla="*/ 18 h 57"/>
                <a:gd name="T12" fmla="*/ 9 w 25"/>
                <a:gd name="T13" fmla="*/ 10 h 57"/>
                <a:gd name="T14" fmla="*/ 14 w 25"/>
                <a:gd name="T15" fmla="*/ 4 h 57"/>
                <a:gd name="T16" fmla="*/ 17 w 25"/>
                <a:gd name="T17" fmla="*/ 0 h 57"/>
                <a:gd name="T18" fmla="*/ 20 w 25"/>
                <a:gd name="T19" fmla="*/ 9 h 57"/>
                <a:gd name="T20" fmla="*/ 22 w 25"/>
                <a:gd name="T21" fmla="*/ 20 h 57"/>
                <a:gd name="T22" fmla="*/ 24 w 25"/>
                <a:gd name="T23" fmla="*/ 31 h 57"/>
                <a:gd name="T24" fmla="*/ 25 w 25"/>
                <a:gd name="T25" fmla="*/ 40 h 57"/>
                <a:gd name="T26" fmla="*/ 21 w 25"/>
                <a:gd name="T27" fmla="*/ 45 h 57"/>
                <a:gd name="T28" fmla="*/ 14 w 25"/>
                <a:gd name="T29" fmla="*/ 49 h 57"/>
                <a:gd name="T30" fmla="*/ 6 w 25"/>
                <a:gd name="T31" fmla="*/ 54 h 57"/>
                <a:gd name="T32" fmla="*/ 2 w 25"/>
                <a:gd name="T33" fmla="*/ 57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57"/>
                <a:gd name="T53" fmla="*/ 25 w 25"/>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57">
                  <a:moveTo>
                    <a:pt x="2" y="57"/>
                  </a:moveTo>
                  <a:lnTo>
                    <a:pt x="0" y="48"/>
                  </a:lnTo>
                  <a:lnTo>
                    <a:pt x="0" y="37"/>
                  </a:lnTo>
                  <a:lnTo>
                    <a:pt x="0" y="27"/>
                  </a:lnTo>
                  <a:lnTo>
                    <a:pt x="2" y="21"/>
                  </a:lnTo>
                  <a:lnTo>
                    <a:pt x="4" y="18"/>
                  </a:lnTo>
                  <a:lnTo>
                    <a:pt x="9" y="10"/>
                  </a:lnTo>
                  <a:lnTo>
                    <a:pt x="14" y="4"/>
                  </a:lnTo>
                  <a:lnTo>
                    <a:pt x="17" y="0"/>
                  </a:lnTo>
                  <a:lnTo>
                    <a:pt x="20" y="9"/>
                  </a:lnTo>
                  <a:lnTo>
                    <a:pt x="22" y="20"/>
                  </a:lnTo>
                  <a:lnTo>
                    <a:pt x="24" y="31"/>
                  </a:lnTo>
                  <a:lnTo>
                    <a:pt x="25" y="40"/>
                  </a:lnTo>
                  <a:lnTo>
                    <a:pt x="21" y="45"/>
                  </a:lnTo>
                  <a:lnTo>
                    <a:pt x="14" y="49"/>
                  </a:lnTo>
                  <a:lnTo>
                    <a:pt x="6" y="54"/>
                  </a:lnTo>
                  <a:lnTo>
                    <a:pt x="2" y="57"/>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29" name="Freeform 10"/>
            <p:cNvSpPr>
              <a:spLocks/>
            </p:cNvSpPr>
            <p:nvPr/>
          </p:nvSpPr>
          <p:spPr bwMode="auto">
            <a:xfrm>
              <a:off x="2915" y="3426"/>
              <a:ext cx="360" cy="424"/>
            </a:xfrm>
            <a:custGeom>
              <a:avLst/>
              <a:gdLst>
                <a:gd name="T0" fmla="*/ 34 w 360"/>
                <a:gd name="T1" fmla="*/ 138 h 424"/>
                <a:gd name="T2" fmla="*/ 61 w 360"/>
                <a:gd name="T3" fmla="*/ 119 h 424"/>
                <a:gd name="T4" fmla="*/ 87 w 360"/>
                <a:gd name="T5" fmla="*/ 117 h 424"/>
                <a:gd name="T6" fmla="*/ 117 w 360"/>
                <a:gd name="T7" fmla="*/ 113 h 424"/>
                <a:gd name="T8" fmla="*/ 149 w 360"/>
                <a:gd name="T9" fmla="*/ 116 h 424"/>
                <a:gd name="T10" fmla="*/ 181 w 360"/>
                <a:gd name="T11" fmla="*/ 103 h 424"/>
                <a:gd name="T12" fmla="*/ 207 w 360"/>
                <a:gd name="T13" fmla="*/ 106 h 424"/>
                <a:gd name="T14" fmla="*/ 227 w 360"/>
                <a:gd name="T15" fmla="*/ 65 h 424"/>
                <a:gd name="T16" fmla="*/ 253 w 360"/>
                <a:gd name="T17" fmla="*/ 70 h 424"/>
                <a:gd name="T18" fmla="*/ 284 w 360"/>
                <a:gd name="T19" fmla="*/ 55 h 424"/>
                <a:gd name="T20" fmla="*/ 252 w 360"/>
                <a:gd name="T21" fmla="*/ 53 h 424"/>
                <a:gd name="T22" fmla="*/ 245 w 360"/>
                <a:gd name="T23" fmla="*/ 37 h 424"/>
                <a:gd name="T24" fmla="*/ 282 w 360"/>
                <a:gd name="T25" fmla="*/ 32 h 424"/>
                <a:gd name="T26" fmla="*/ 267 w 360"/>
                <a:gd name="T27" fmla="*/ 22 h 424"/>
                <a:gd name="T28" fmla="*/ 229 w 360"/>
                <a:gd name="T29" fmla="*/ 33 h 424"/>
                <a:gd name="T30" fmla="*/ 202 w 360"/>
                <a:gd name="T31" fmla="*/ 15 h 424"/>
                <a:gd name="T32" fmla="*/ 230 w 360"/>
                <a:gd name="T33" fmla="*/ 11 h 424"/>
                <a:gd name="T34" fmla="*/ 258 w 360"/>
                <a:gd name="T35" fmla="*/ 8 h 424"/>
                <a:gd name="T36" fmla="*/ 287 w 360"/>
                <a:gd name="T37" fmla="*/ 0 h 424"/>
                <a:gd name="T38" fmla="*/ 336 w 360"/>
                <a:gd name="T39" fmla="*/ 16 h 424"/>
                <a:gd name="T40" fmla="*/ 351 w 360"/>
                <a:gd name="T41" fmla="*/ 27 h 424"/>
                <a:gd name="T42" fmla="*/ 358 w 360"/>
                <a:gd name="T43" fmla="*/ 40 h 424"/>
                <a:gd name="T44" fmla="*/ 339 w 360"/>
                <a:gd name="T45" fmla="*/ 59 h 424"/>
                <a:gd name="T46" fmla="*/ 312 w 360"/>
                <a:gd name="T47" fmla="*/ 77 h 424"/>
                <a:gd name="T48" fmla="*/ 290 w 360"/>
                <a:gd name="T49" fmla="*/ 109 h 424"/>
                <a:gd name="T50" fmla="*/ 295 w 360"/>
                <a:gd name="T51" fmla="*/ 142 h 424"/>
                <a:gd name="T52" fmla="*/ 285 w 360"/>
                <a:gd name="T53" fmla="*/ 163 h 424"/>
                <a:gd name="T54" fmla="*/ 294 w 360"/>
                <a:gd name="T55" fmla="*/ 189 h 424"/>
                <a:gd name="T56" fmla="*/ 280 w 360"/>
                <a:gd name="T57" fmla="*/ 234 h 424"/>
                <a:gd name="T58" fmla="*/ 263 w 360"/>
                <a:gd name="T59" fmla="*/ 239 h 424"/>
                <a:gd name="T60" fmla="*/ 252 w 360"/>
                <a:gd name="T61" fmla="*/ 241 h 424"/>
                <a:gd name="T62" fmla="*/ 242 w 360"/>
                <a:gd name="T63" fmla="*/ 307 h 424"/>
                <a:gd name="T64" fmla="*/ 255 w 360"/>
                <a:gd name="T65" fmla="*/ 342 h 424"/>
                <a:gd name="T66" fmla="*/ 260 w 360"/>
                <a:gd name="T67" fmla="*/ 405 h 424"/>
                <a:gd name="T68" fmla="*/ 239 w 360"/>
                <a:gd name="T69" fmla="*/ 400 h 424"/>
                <a:gd name="T70" fmla="*/ 231 w 360"/>
                <a:gd name="T71" fmla="*/ 315 h 424"/>
                <a:gd name="T72" fmla="*/ 217 w 360"/>
                <a:gd name="T73" fmla="*/ 235 h 424"/>
                <a:gd name="T74" fmla="*/ 202 w 360"/>
                <a:gd name="T75" fmla="*/ 225 h 424"/>
                <a:gd name="T76" fmla="*/ 185 w 360"/>
                <a:gd name="T77" fmla="*/ 261 h 424"/>
                <a:gd name="T78" fmla="*/ 162 w 360"/>
                <a:gd name="T79" fmla="*/ 262 h 424"/>
                <a:gd name="T80" fmla="*/ 138 w 360"/>
                <a:gd name="T81" fmla="*/ 267 h 424"/>
                <a:gd name="T82" fmla="*/ 111 w 360"/>
                <a:gd name="T83" fmla="*/ 261 h 424"/>
                <a:gd name="T84" fmla="*/ 105 w 360"/>
                <a:gd name="T85" fmla="*/ 220 h 424"/>
                <a:gd name="T86" fmla="*/ 99 w 360"/>
                <a:gd name="T87" fmla="*/ 206 h 424"/>
                <a:gd name="T88" fmla="*/ 78 w 360"/>
                <a:gd name="T89" fmla="*/ 244 h 424"/>
                <a:gd name="T90" fmla="*/ 83 w 360"/>
                <a:gd name="T91" fmla="*/ 296 h 424"/>
                <a:gd name="T92" fmla="*/ 66 w 360"/>
                <a:gd name="T93" fmla="*/ 356 h 424"/>
                <a:gd name="T94" fmla="*/ 94 w 360"/>
                <a:gd name="T95" fmla="*/ 414 h 424"/>
                <a:gd name="T96" fmla="*/ 83 w 360"/>
                <a:gd name="T97" fmla="*/ 413 h 424"/>
                <a:gd name="T98" fmla="*/ 53 w 360"/>
                <a:gd name="T99" fmla="*/ 385 h 424"/>
                <a:gd name="T100" fmla="*/ 27 w 360"/>
                <a:gd name="T101" fmla="*/ 345 h 424"/>
                <a:gd name="T102" fmla="*/ 35 w 360"/>
                <a:gd name="T103" fmla="*/ 278 h 424"/>
                <a:gd name="T104" fmla="*/ 29 w 360"/>
                <a:gd name="T105" fmla="*/ 255 h 424"/>
                <a:gd name="T106" fmla="*/ 15 w 360"/>
                <a:gd name="T107" fmla="*/ 231 h 424"/>
                <a:gd name="T108" fmla="*/ 18 w 360"/>
                <a:gd name="T109" fmla="*/ 189 h 42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0"/>
                <a:gd name="T166" fmla="*/ 0 h 424"/>
                <a:gd name="T167" fmla="*/ 360 w 360"/>
                <a:gd name="T168" fmla="*/ 424 h 42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0" h="424">
                  <a:moveTo>
                    <a:pt x="0" y="136"/>
                  </a:moveTo>
                  <a:lnTo>
                    <a:pt x="7" y="133"/>
                  </a:lnTo>
                  <a:lnTo>
                    <a:pt x="16" y="133"/>
                  </a:lnTo>
                  <a:lnTo>
                    <a:pt x="26" y="135"/>
                  </a:lnTo>
                  <a:lnTo>
                    <a:pt x="34" y="138"/>
                  </a:lnTo>
                  <a:lnTo>
                    <a:pt x="40" y="135"/>
                  </a:lnTo>
                  <a:lnTo>
                    <a:pt x="45" y="131"/>
                  </a:lnTo>
                  <a:lnTo>
                    <a:pt x="51" y="127"/>
                  </a:lnTo>
                  <a:lnTo>
                    <a:pt x="56" y="122"/>
                  </a:lnTo>
                  <a:lnTo>
                    <a:pt x="61" y="119"/>
                  </a:lnTo>
                  <a:lnTo>
                    <a:pt x="66" y="116"/>
                  </a:lnTo>
                  <a:lnTo>
                    <a:pt x="70" y="115"/>
                  </a:lnTo>
                  <a:lnTo>
                    <a:pt x="73" y="114"/>
                  </a:lnTo>
                  <a:lnTo>
                    <a:pt x="79" y="115"/>
                  </a:lnTo>
                  <a:lnTo>
                    <a:pt x="87" y="117"/>
                  </a:lnTo>
                  <a:lnTo>
                    <a:pt x="94" y="120"/>
                  </a:lnTo>
                  <a:lnTo>
                    <a:pt x="100" y="121"/>
                  </a:lnTo>
                  <a:lnTo>
                    <a:pt x="106" y="120"/>
                  </a:lnTo>
                  <a:lnTo>
                    <a:pt x="113" y="116"/>
                  </a:lnTo>
                  <a:lnTo>
                    <a:pt x="117" y="113"/>
                  </a:lnTo>
                  <a:lnTo>
                    <a:pt x="121" y="111"/>
                  </a:lnTo>
                  <a:lnTo>
                    <a:pt x="127" y="113"/>
                  </a:lnTo>
                  <a:lnTo>
                    <a:pt x="135" y="114"/>
                  </a:lnTo>
                  <a:lnTo>
                    <a:pt x="143" y="116"/>
                  </a:lnTo>
                  <a:lnTo>
                    <a:pt x="149" y="116"/>
                  </a:lnTo>
                  <a:lnTo>
                    <a:pt x="155" y="114"/>
                  </a:lnTo>
                  <a:lnTo>
                    <a:pt x="164" y="109"/>
                  </a:lnTo>
                  <a:lnTo>
                    <a:pt x="171" y="105"/>
                  </a:lnTo>
                  <a:lnTo>
                    <a:pt x="178" y="103"/>
                  </a:lnTo>
                  <a:lnTo>
                    <a:pt x="181" y="103"/>
                  </a:lnTo>
                  <a:lnTo>
                    <a:pt x="186" y="103"/>
                  </a:lnTo>
                  <a:lnTo>
                    <a:pt x="191" y="103"/>
                  </a:lnTo>
                  <a:lnTo>
                    <a:pt x="197" y="104"/>
                  </a:lnTo>
                  <a:lnTo>
                    <a:pt x="202" y="105"/>
                  </a:lnTo>
                  <a:lnTo>
                    <a:pt x="207" y="106"/>
                  </a:lnTo>
                  <a:lnTo>
                    <a:pt x="212" y="109"/>
                  </a:lnTo>
                  <a:lnTo>
                    <a:pt x="215" y="110"/>
                  </a:lnTo>
                  <a:lnTo>
                    <a:pt x="220" y="97"/>
                  </a:lnTo>
                  <a:lnTo>
                    <a:pt x="224" y="79"/>
                  </a:lnTo>
                  <a:lnTo>
                    <a:pt x="227" y="65"/>
                  </a:lnTo>
                  <a:lnTo>
                    <a:pt x="227" y="55"/>
                  </a:lnTo>
                  <a:lnTo>
                    <a:pt x="238" y="64"/>
                  </a:lnTo>
                  <a:lnTo>
                    <a:pt x="245" y="67"/>
                  </a:lnTo>
                  <a:lnTo>
                    <a:pt x="250" y="70"/>
                  </a:lnTo>
                  <a:lnTo>
                    <a:pt x="253" y="70"/>
                  </a:lnTo>
                  <a:lnTo>
                    <a:pt x="260" y="70"/>
                  </a:lnTo>
                  <a:lnTo>
                    <a:pt x="268" y="68"/>
                  </a:lnTo>
                  <a:lnTo>
                    <a:pt x="276" y="68"/>
                  </a:lnTo>
                  <a:lnTo>
                    <a:pt x="279" y="68"/>
                  </a:lnTo>
                  <a:lnTo>
                    <a:pt x="284" y="55"/>
                  </a:lnTo>
                  <a:lnTo>
                    <a:pt x="279" y="55"/>
                  </a:lnTo>
                  <a:lnTo>
                    <a:pt x="273" y="55"/>
                  </a:lnTo>
                  <a:lnTo>
                    <a:pt x="266" y="55"/>
                  </a:lnTo>
                  <a:lnTo>
                    <a:pt x="258" y="54"/>
                  </a:lnTo>
                  <a:lnTo>
                    <a:pt x="252" y="53"/>
                  </a:lnTo>
                  <a:lnTo>
                    <a:pt x="246" y="50"/>
                  </a:lnTo>
                  <a:lnTo>
                    <a:pt x="242" y="48"/>
                  </a:lnTo>
                  <a:lnTo>
                    <a:pt x="240" y="44"/>
                  </a:lnTo>
                  <a:lnTo>
                    <a:pt x="241" y="40"/>
                  </a:lnTo>
                  <a:lnTo>
                    <a:pt x="245" y="37"/>
                  </a:lnTo>
                  <a:lnTo>
                    <a:pt x="250" y="34"/>
                  </a:lnTo>
                  <a:lnTo>
                    <a:pt x="257" y="32"/>
                  </a:lnTo>
                  <a:lnTo>
                    <a:pt x="264" y="30"/>
                  </a:lnTo>
                  <a:lnTo>
                    <a:pt x="273" y="30"/>
                  </a:lnTo>
                  <a:lnTo>
                    <a:pt x="282" y="32"/>
                  </a:lnTo>
                  <a:lnTo>
                    <a:pt x="290" y="33"/>
                  </a:lnTo>
                  <a:lnTo>
                    <a:pt x="291" y="22"/>
                  </a:lnTo>
                  <a:lnTo>
                    <a:pt x="284" y="22"/>
                  </a:lnTo>
                  <a:lnTo>
                    <a:pt x="276" y="22"/>
                  </a:lnTo>
                  <a:lnTo>
                    <a:pt x="267" y="22"/>
                  </a:lnTo>
                  <a:lnTo>
                    <a:pt x="257" y="22"/>
                  </a:lnTo>
                  <a:lnTo>
                    <a:pt x="249" y="23"/>
                  </a:lnTo>
                  <a:lnTo>
                    <a:pt x="240" y="26"/>
                  </a:lnTo>
                  <a:lnTo>
                    <a:pt x="234" y="28"/>
                  </a:lnTo>
                  <a:lnTo>
                    <a:pt x="229" y="33"/>
                  </a:lnTo>
                  <a:lnTo>
                    <a:pt x="222" y="29"/>
                  </a:lnTo>
                  <a:lnTo>
                    <a:pt x="213" y="26"/>
                  </a:lnTo>
                  <a:lnTo>
                    <a:pt x="203" y="21"/>
                  </a:lnTo>
                  <a:lnTo>
                    <a:pt x="198" y="16"/>
                  </a:lnTo>
                  <a:lnTo>
                    <a:pt x="202" y="15"/>
                  </a:lnTo>
                  <a:lnTo>
                    <a:pt x="208" y="12"/>
                  </a:lnTo>
                  <a:lnTo>
                    <a:pt x="213" y="11"/>
                  </a:lnTo>
                  <a:lnTo>
                    <a:pt x="219" y="11"/>
                  </a:lnTo>
                  <a:lnTo>
                    <a:pt x="225" y="11"/>
                  </a:lnTo>
                  <a:lnTo>
                    <a:pt x="230" y="11"/>
                  </a:lnTo>
                  <a:lnTo>
                    <a:pt x="235" y="13"/>
                  </a:lnTo>
                  <a:lnTo>
                    <a:pt x="239" y="16"/>
                  </a:lnTo>
                  <a:lnTo>
                    <a:pt x="245" y="15"/>
                  </a:lnTo>
                  <a:lnTo>
                    <a:pt x="251" y="12"/>
                  </a:lnTo>
                  <a:lnTo>
                    <a:pt x="258" y="8"/>
                  </a:lnTo>
                  <a:lnTo>
                    <a:pt x="266" y="6"/>
                  </a:lnTo>
                  <a:lnTo>
                    <a:pt x="273" y="4"/>
                  </a:lnTo>
                  <a:lnTo>
                    <a:pt x="278" y="1"/>
                  </a:lnTo>
                  <a:lnTo>
                    <a:pt x="283" y="0"/>
                  </a:lnTo>
                  <a:lnTo>
                    <a:pt x="287" y="0"/>
                  </a:lnTo>
                  <a:lnTo>
                    <a:pt x="291" y="1"/>
                  </a:lnTo>
                  <a:lnTo>
                    <a:pt x="300" y="4"/>
                  </a:lnTo>
                  <a:lnTo>
                    <a:pt x="311" y="7"/>
                  </a:lnTo>
                  <a:lnTo>
                    <a:pt x="323" y="11"/>
                  </a:lnTo>
                  <a:lnTo>
                    <a:pt x="336" y="16"/>
                  </a:lnTo>
                  <a:lnTo>
                    <a:pt x="345" y="19"/>
                  </a:lnTo>
                  <a:lnTo>
                    <a:pt x="353" y="22"/>
                  </a:lnTo>
                  <a:lnTo>
                    <a:pt x="356" y="24"/>
                  </a:lnTo>
                  <a:lnTo>
                    <a:pt x="355" y="27"/>
                  </a:lnTo>
                  <a:lnTo>
                    <a:pt x="351" y="27"/>
                  </a:lnTo>
                  <a:lnTo>
                    <a:pt x="347" y="28"/>
                  </a:lnTo>
                  <a:lnTo>
                    <a:pt x="344" y="29"/>
                  </a:lnTo>
                  <a:lnTo>
                    <a:pt x="347" y="33"/>
                  </a:lnTo>
                  <a:lnTo>
                    <a:pt x="353" y="37"/>
                  </a:lnTo>
                  <a:lnTo>
                    <a:pt x="358" y="40"/>
                  </a:lnTo>
                  <a:lnTo>
                    <a:pt x="360" y="45"/>
                  </a:lnTo>
                  <a:lnTo>
                    <a:pt x="358" y="50"/>
                  </a:lnTo>
                  <a:lnTo>
                    <a:pt x="354" y="54"/>
                  </a:lnTo>
                  <a:lnTo>
                    <a:pt x="347" y="56"/>
                  </a:lnTo>
                  <a:lnTo>
                    <a:pt x="339" y="59"/>
                  </a:lnTo>
                  <a:lnTo>
                    <a:pt x="334" y="60"/>
                  </a:lnTo>
                  <a:lnTo>
                    <a:pt x="329" y="64"/>
                  </a:lnTo>
                  <a:lnTo>
                    <a:pt x="323" y="67"/>
                  </a:lnTo>
                  <a:lnTo>
                    <a:pt x="318" y="71"/>
                  </a:lnTo>
                  <a:lnTo>
                    <a:pt x="312" y="77"/>
                  </a:lnTo>
                  <a:lnTo>
                    <a:pt x="307" y="82"/>
                  </a:lnTo>
                  <a:lnTo>
                    <a:pt x="302" y="87"/>
                  </a:lnTo>
                  <a:lnTo>
                    <a:pt x="300" y="92"/>
                  </a:lnTo>
                  <a:lnTo>
                    <a:pt x="295" y="100"/>
                  </a:lnTo>
                  <a:lnTo>
                    <a:pt x="290" y="109"/>
                  </a:lnTo>
                  <a:lnTo>
                    <a:pt x="288" y="116"/>
                  </a:lnTo>
                  <a:lnTo>
                    <a:pt x="287" y="122"/>
                  </a:lnTo>
                  <a:lnTo>
                    <a:pt x="289" y="128"/>
                  </a:lnTo>
                  <a:lnTo>
                    <a:pt x="291" y="135"/>
                  </a:lnTo>
                  <a:lnTo>
                    <a:pt x="295" y="142"/>
                  </a:lnTo>
                  <a:lnTo>
                    <a:pt x="296" y="147"/>
                  </a:lnTo>
                  <a:lnTo>
                    <a:pt x="295" y="152"/>
                  </a:lnTo>
                  <a:lnTo>
                    <a:pt x="291" y="157"/>
                  </a:lnTo>
                  <a:lnTo>
                    <a:pt x="287" y="160"/>
                  </a:lnTo>
                  <a:lnTo>
                    <a:pt x="285" y="163"/>
                  </a:lnTo>
                  <a:lnTo>
                    <a:pt x="287" y="166"/>
                  </a:lnTo>
                  <a:lnTo>
                    <a:pt x="290" y="171"/>
                  </a:lnTo>
                  <a:lnTo>
                    <a:pt x="293" y="176"/>
                  </a:lnTo>
                  <a:lnTo>
                    <a:pt x="294" y="181"/>
                  </a:lnTo>
                  <a:lnTo>
                    <a:pt x="294" y="189"/>
                  </a:lnTo>
                  <a:lnTo>
                    <a:pt x="294" y="197"/>
                  </a:lnTo>
                  <a:lnTo>
                    <a:pt x="290" y="208"/>
                  </a:lnTo>
                  <a:lnTo>
                    <a:pt x="280" y="218"/>
                  </a:lnTo>
                  <a:lnTo>
                    <a:pt x="280" y="225"/>
                  </a:lnTo>
                  <a:lnTo>
                    <a:pt x="280" y="234"/>
                  </a:lnTo>
                  <a:lnTo>
                    <a:pt x="279" y="240"/>
                  </a:lnTo>
                  <a:lnTo>
                    <a:pt x="279" y="242"/>
                  </a:lnTo>
                  <a:lnTo>
                    <a:pt x="263" y="251"/>
                  </a:lnTo>
                  <a:lnTo>
                    <a:pt x="263" y="244"/>
                  </a:lnTo>
                  <a:lnTo>
                    <a:pt x="263" y="239"/>
                  </a:lnTo>
                  <a:lnTo>
                    <a:pt x="262" y="235"/>
                  </a:lnTo>
                  <a:lnTo>
                    <a:pt x="262" y="234"/>
                  </a:lnTo>
                  <a:lnTo>
                    <a:pt x="261" y="235"/>
                  </a:lnTo>
                  <a:lnTo>
                    <a:pt x="257" y="238"/>
                  </a:lnTo>
                  <a:lnTo>
                    <a:pt x="252" y="241"/>
                  </a:lnTo>
                  <a:lnTo>
                    <a:pt x="250" y="245"/>
                  </a:lnTo>
                  <a:lnTo>
                    <a:pt x="247" y="257"/>
                  </a:lnTo>
                  <a:lnTo>
                    <a:pt x="244" y="278"/>
                  </a:lnTo>
                  <a:lnTo>
                    <a:pt x="241" y="298"/>
                  </a:lnTo>
                  <a:lnTo>
                    <a:pt x="242" y="307"/>
                  </a:lnTo>
                  <a:lnTo>
                    <a:pt x="246" y="310"/>
                  </a:lnTo>
                  <a:lnTo>
                    <a:pt x="252" y="315"/>
                  </a:lnTo>
                  <a:lnTo>
                    <a:pt x="256" y="321"/>
                  </a:lnTo>
                  <a:lnTo>
                    <a:pt x="257" y="327"/>
                  </a:lnTo>
                  <a:lnTo>
                    <a:pt x="255" y="342"/>
                  </a:lnTo>
                  <a:lnTo>
                    <a:pt x="252" y="366"/>
                  </a:lnTo>
                  <a:lnTo>
                    <a:pt x="251" y="389"/>
                  </a:lnTo>
                  <a:lnTo>
                    <a:pt x="253" y="399"/>
                  </a:lnTo>
                  <a:lnTo>
                    <a:pt x="258" y="402"/>
                  </a:lnTo>
                  <a:lnTo>
                    <a:pt x="260" y="405"/>
                  </a:lnTo>
                  <a:lnTo>
                    <a:pt x="260" y="410"/>
                  </a:lnTo>
                  <a:lnTo>
                    <a:pt x="255" y="411"/>
                  </a:lnTo>
                  <a:lnTo>
                    <a:pt x="249" y="410"/>
                  </a:lnTo>
                  <a:lnTo>
                    <a:pt x="242" y="407"/>
                  </a:lnTo>
                  <a:lnTo>
                    <a:pt x="239" y="400"/>
                  </a:lnTo>
                  <a:lnTo>
                    <a:pt x="236" y="394"/>
                  </a:lnTo>
                  <a:lnTo>
                    <a:pt x="236" y="380"/>
                  </a:lnTo>
                  <a:lnTo>
                    <a:pt x="235" y="356"/>
                  </a:lnTo>
                  <a:lnTo>
                    <a:pt x="233" y="332"/>
                  </a:lnTo>
                  <a:lnTo>
                    <a:pt x="231" y="315"/>
                  </a:lnTo>
                  <a:lnTo>
                    <a:pt x="228" y="299"/>
                  </a:lnTo>
                  <a:lnTo>
                    <a:pt x="222" y="274"/>
                  </a:lnTo>
                  <a:lnTo>
                    <a:pt x="215" y="251"/>
                  </a:lnTo>
                  <a:lnTo>
                    <a:pt x="209" y="236"/>
                  </a:lnTo>
                  <a:lnTo>
                    <a:pt x="217" y="235"/>
                  </a:lnTo>
                  <a:lnTo>
                    <a:pt x="212" y="231"/>
                  </a:lnTo>
                  <a:lnTo>
                    <a:pt x="208" y="226"/>
                  </a:lnTo>
                  <a:lnTo>
                    <a:pt x="204" y="222"/>
                  </a:lnTo>
                  <a:lnTo>
                    <a:pt x="204" y="215"/>
                  </a:lnTo>
                  <a:lnTo>
                    <a:pt x="202" y="225"/>
                  </a:lnTo>
                  <a:lnTo>
                    <a:pt x="201" y="239"/>
                  </a:lnTo>
                  <a:lnTo>
                    <a:pt x="198" y="251"/>
                  </a:lnTo>
                  <a:lnTo>
                    <a:pt x="196" y="257"/>
                  </a:lnTo>
                  <a:lnTo>
                    <a:pt x="191" y="260"/>
                  </a:lnTo>
                  <a:lnTo>
                    <a:pt x="185" y="261"/>
                  </a:lnTo>
                  <a:lnTo>
                    <a:pt x="180" y="262"/>
                  </a:lnTo>
                  <a:lnTo>
                    <a:pt x="174" y="262"/>
                  </a:lnTo>
                  <a:lnTo>
                    <a:pt x="169" y="262"/>
                  </a:lnTo>
                  <a:lnTo>
                    <a:pt x="165" y="262"/>
                  </a:lnTo>
                  <a:lnTo>
                    <a:pt x="162" y="262"/>
                  </a:lnTo>
                  <a:lnTo>
                    <a:pt x="159" y="262"/>
                  </a:lnTo>
                  <a:lnTo>
                    <a:pt x="155" y="263"/>
                  </a:lnTo>
                  <a:lnTo>
                    <a:pt x="151" y="264"/>
                  </a:lnTo>
                  <a:lnTo>
                    <a:pt x="144" y="266"/>
                  </a:lnTo>
                  <a:lnTo>
                    <a:pt x="138" y="267"/>
                  </a:lnTo>
                  <a:lnTo>
                    <a:pt x="131" y="268"/>
                  </a:lnTo>
                  <a:lnTo>
                    <a:pt x="125" y="269"/>
                  </a:lnTo>
                  <a:lnTo>
                    <a:pt x="120" y="268"/>
                  </a:lnTo>
                  <a:lnTo>
                    <a:pt x="116" y="267"/>
                  </a:lnTo>
                  <a:lnTo>
                    <a:pt x="111" y="261"/>
                  </a:lnTo>
                  <a:lnTo>
                    <a:pt x="106" y="251"/>
                  </a:lnTo>
                  <a:lnTo>
                    <a:pt x="102" y="241"/>
                  </a:lnTo>
                  <a:lnTo>
                    <a:pt x="100" y="235"/>
                  </a:lnTo>
                  <a:lnTo>
                    <a:pt x="102" y="229"/>
                  </a:lnTo>
                  <a:lnTo>
                    <a:pt x="105" y="220"/>
                  </a:lnTo>
                  <a:lnTo>
                    <a:pt x="110" y="213"/>
                  </a:lnTo>
                  <a:lnTo>
                    <a:pt x="114" y="208"/>
                  </a:lnTo>
                  <a:lnTo>
                    <a:pt x="109" y="207"/>
                  </a:lnTo>
                  <a:lnTo>
                    <a:pt x="104" y="207"/>
                  </a:lnTo>
                  <a:lnTo>
                    <a:pt x="99" y="206"/>
                  </a:lnTo>
                  <a:lnTo>
                    <a:pt x="95" y="206"/>
                  </a:lnTo>
                  <a:lnTo>
                    <a:pt x="88" y="219"/>
                  </a:lnTo>
                  <a:lnTo>
                    <a:pt x="82" y="230"/>
                  </a:lnTo>
                  <a:lnTo>
                    <a:pt x="78" y="239"/>
                  </a:lnTo>
                  <a:lnTo>
                    <a:pt x="78" y="244"/>
                  </a:lnTo>
                  <a:lnTo>
                    <a:pt x="82" y="249"/>
                  </a:lnTo>
                  <a:lnTo>
                    <a:pt x="86" y="256"/>
                  </a:lnTo>
                  <a:lnTo>
                    <a:pt x="88" y="266"/>
                  </a:lnTo>
                  <a:lnTo>
                    <a:pt x="89" y="277"/>
                  </a:lnTo>
                  <a:lnTo>
                    <a:pt x="83" y="296"/>
                  </a:lnTo>
                  <a:lnTo>
                    <a:pt x="73" y="317"/>
                  </a:lnTo>
                  <a:lnTo>
                    <a:pt x="64" y="336"/>
                  </a:lnTo>
                  <a:lnTo>
                    <a:pt x="61" y="344"/>
                  </a:lnTo>
                  <a:lnTo>
                    <a:pt x="64" y="349"/>
                  </a:lnTo>
                  <a:lnTo>
                    <a:pt x="66" y="356"/>
                  </a:lnTo>
                  <a:lnTo>
                    <a:pt x="71" y="366"/>
                  </a:lnTo>
                  <a:lnTo>
                    <a:pt x="76" y="378"/>
                  </a:lnTo>
                  <a:lnTo>
                    <a:pt x="82" y="391"/>
                  </a:lnTo>
                  <a:lnTo>
                    <a:pt x="88" y="403"/>
                  </a:lnTo>
                  <a:lnTo>
                    <a:pt x="94" y="414"/>
                  </a:lnTo>
                  <a:lnTo>
                    <a:pt x="100" y="422"/>
                  </a:lnTo>
                  <a:lnTo>
                    <a:pt x="91" y="424"/>
                  </a:lnTo>
                  <a:lnTo>
                    <a:pt x="87" y="419"/>
                  </a:lnTo>
                  <a:lnTo>
                    <a:pt x="84" y="415"/>
                  </a:lnTo>
                  <a:lnTo>
                    <a:pt x="83" y="413"/>
                  </a:lnTo>
                  <a:lnTo>
                    <a:pt x="82" y="411"/>
                  </a:lnTo>
                  <a:lnTo>
                    <a:pt x="64" y="410"/>
                  </a:lnTo>
                  <a:lnTo>
                    <a:pt x="61" y="403"/>
                  </a:lnTo>
                  <a:lnTo>
                    <a:pt x="57" y="394"/>
                  </a:lnTo>
                  <a:lnTo>
                    <a:pt x="53" y="385"/>
                  </a:lnTo>
                  <a:lnTo>
                    <a:pt x="46" y="375"/>
                  </a:lnTo>
                  <a:lnTo>
                    <a:pt x="42" y="365"/>
                  </a:lnTo>
                  <a:lnTo>
                    <a:pt x="35" y="356"/>
                  </a:lnTo>
                  <a:lnTo>
                    <a:pt x="30" y="349"/>
                  </a:lnTo>
                  <a:lnTo>
                    <a:pt x="27" y="345"/>
                  </a:lnTo>
                  <a:lnTo>
                    <a:pt x="32" y="328"/>
                  </a:lnTo>
                  <a:lnTo>
                    <a:pt x="37" y="309"/>
                  </a:lnTo>
                  <a:lnTo>
                    <a:pt x="42" y="291"/>
                  </a:lnTo>
                  <a:lnTo>
                    <a:pt x="46" y="280"/>
                  </a:lnTo>
                  <a:lnTo>
                    <a:pt x="35" y="278"/>
                  </a:lnTo>
                  <a:lnTo>
                    <a:pt x="30" y="275"/>
                  </a:lnTo>
                  <a:lnTo>
                    <a:pt x="28" y="272"/>
                  </a:lnTo>
                  <a:lnTo>
                    <a:pt x="28" y="267"/>
                  </a:lnTo>
                  <a:lnTo>
                    <a:pt x="28" y="261"/>
                  </a:lnTo>
                  <a:lnTo>
                    <a:pt x="29" y="255"/>
                  </a:lnTo>
                  <a:lnTo>
                    <a:pt x="29" y="250"/>
                  </a:lnTo>
                  <a:lnTo>
                    <a:pt x="29" y="245"/>
                  </a:lnTo>
                  <a:lnTo>
                    <a:pt x="23" y="245"/>
                  </a:lnTo>
                  <a:lnTo>
                    <a:pt x="17" y="240"/>
                  </a:lnTo>
                  <a:lnTo>
                    <a:pt x="15" y="231"/>
                  </a:lnTo>
                  <a:lnTo>
                    <a:pt x="16" y="222"/>
                  </a:lnTo>
                  <a:lnTo>
                    <a:pt x="11" y="214"/>
                  </a:lnTo>
                  <a:lnTo>
                    <a:pt x="8" y="206"/>
                  </a:lnTo>
                  <a:lnTo>
                    <a:pt x="10" y="198"/>
                  </a:lnTo>
                  <a:lnTo>
                    <a:pt x="18" y="189"/>
                  </a:lnTo>
                  <a:lnTo>
                    <a:pt x="13" y="176"/>
                  </a:lnTo>
                  <a:lnTo>
                    <a:pt x="7" y="160"/>
                  </a:lnTo>
                  <a:lnTo>
                    <a:pt x="1" y="146"/>
                  </a:lnTo>
                  <a:lnTo>
                    <a:pt x="0" y="136"/>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30" name="Freeform 11"/>
            <p:cNvSpPr>
              <a:spLocks/>
            </p:cNvSpPr>
            <p:nvPr/>
          </p:nvSpPr>
          <p:spPr bwMode="auto">
            <a:xfrm>
              <a:off x="2899" y="3819"/>
              <a:ext cx="15" cy="10"/>
            </a:xfrm>
            <a:custGeom>
              <a:avLst/>
              <a:gdLst>
                <a:gd name="T0" fmla="*/ 0 w 15"/>
                <a:gd name="T1" fmla="*/ 10 h 10"/>
                <a:gd name="T2" fmla="*/ 0 w 15"/>
                <a:gd name="T3" fmla="*/ 7 h 10"/>
                <a:gd name="T4" fmla="*/ 2 w 15"/>
                <a:gd name="T5" fmla="*/ 5 h 10"/>
                <a:gd name="T6" fmla="*/ 6 w 15"/>
                <a:gd name="T7" fmla="*/ 1 h 10"/>
                <a:gd name="T8" fmla="*/ 9 w 15"/>
                <a:gd name="T9" fmla="*/ 0 h 10"/>
                <a:gd name="T10" fmla="*/ 10 w 15"/>
                <a:gd name="T11" fmla="*/ 1 h 10"/>
                <a:gd name="T12" fmla="*/ 12 w 15"/>
                <a:gd name="T13" fmla="*/ 3 h 10"/>
                <a:gd name="T14" fmla="*/ 13 w 15"/>
                <a:gd name="T15" fmla="*/ 6 h 10"/>
                <a:gd name="T16" fmla="*/ 15 w 15"/>
                <a:gd name="T17" fmla="*/ 9 h 10"/>
                <a:gd name="T18" fmla="*/ 0 w 15"/>
                <a:gd name="T19" fmla="*/ 1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0"/>
                <a:gd name="T32" fmla="*/ 15 w 15"/>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0">
                  <a:moveTo>
                    <a:pt x="0" y="10"/>
                  </a:moveTo>
                  <a:lnTo>
                    <a:pt x="0" y="7"/>
                  </a:lnTo>
                  <a:lnTo>
                    <a:pt x="2" y="5"/>
                  </a:lnTo>
                  <a:lnTo>
                    <a:pt x="6" y="1"/>
                  </a:lnTo>
                  <a:lnTo>
                    <a:pt x="9" y="0"/>
                  </a:lnTo>
                  <a:lnTo>
                    <a:pt x="10" y="1"/>
                  </a:lnTo>
                  <a:lnTo>
                    <a:pt x="12" y="3"/>
                  </a:lnTo>
                  <a:lnTo>
                    <a:pt x="13" y="6"/>
                  </a:lnTo>
                  <a:lnTo>
                    <a:pt x="15" y="9"/>
                  </a:lnTo>
                  <a:lnTo>
                    <a:pt x="0" y="10"/>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31" name="Freeform 12"/>
            <p:cNvSpPr>
              <a:spLocks/>
            </p:cNvSpPr>
            <p:nvPr/>
          </p:nvSpPr>
          <p:spPr bwMode="auto">
            <a:xfrm>
              <a:off x="2890" y="3787"/>
              <a:ext cx="15" cy="20"/>
            </a:xfrm>
            <a:custGeom>
              <a:avLst/>
              <a:gdLst>
                <a:gd name="T0" fmla="*/ 15 w 15"/>
                <a:gd name="T1" fmla="*/ 19 h 20"/>
                <a:gd name="T2" fmla="*/ 13 w 15"/>
                <a:gd name="T3" fmla="*/ 20 h 20"/>
                <a:gd name="T4" fmla="*/ 9 w 15"/>
                <a:gd name="T5" fmla="*/ 20 h 20"/>
                <a:gd name="T6" fmla="*/ 5 w 15"/>
                <a:gd name="T7" fmla="*/ 19 h 20"/>
                <a:gd name="T8" fmla="*/ 3 w 15"/>
                <a:gd name="T9" fmla="*/ 16 h 20"/>
                <a:gd name="T10" fmla="*/ 2 w 15"/>
                <a:gd name="T11" fmla="*/ 12 h 20"/>
                <a:gd name="T12" fmla="*/ 0 w 15"/>
                <a:gd name="T13" fmla="*/ 9 h 20"/>
                <a:gd name="T14" fmla="*/ 0 w 15"/>
                <a:gd name="T15" fmla="*/ 6 h 20"/>
                <a:gd name="T16" fmla="*/ 2 w 15"/>
                <a:gd name="T17" fmla="*/ 5 h 20"/>
                <a:gd name="T18" fmla="*/ 4 w 15"/>
                <a:gd name="T19" fmla="*/ 4 h 20"/>
                <a:gd name="T20" fmla="*/ 6 w 15"/>
                <a:gd name="T21" fmla="*/ 3 h 20"/>
                <a:gd name="T22" fmla="*/ 9 w 15"/>
                <a:gd name="T23" fmla="*/ 1 h 20"/>
                <a:gd name="T24" fmla="*/ 11 w 15"/>
                <a:gd name="T25" fmla="*/ 0 h 20"/>
                <a:gd name="T26" fmla="*/ 13 w 15"/>
                <a:gd name="T27" fmla="*/ 4 h 20"/>
                <a:gd name="T28" fmla="*/ 14 w 15"/>
                <a:gd name="T29" fmla="*/ 9 h 20"/>
                <a:gd name="T30" fmla="*/ 15 w 15"/>
                <a:gd name="T31" fmla="*/ 14 h 20"/>
                <a:gd name="T32" fmla="*/ 15 w 15"/>
                <a:gd name="T33" fmla="*/ 19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20"/>
                <a:gd name="T53" fmla="*/ 15 w 1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20">
                  <a:moveTo>
                    <a:pt x="15" y="19"/>
                  </a:moveTo>
                  <a:lnTo>
                    <a:pt x="13" y="20"/>
                  </a:lnTo>
                  <a:lnTo>
                    <a:pt x="9" y="20"/>
                  </a:lnTo>
                  <a:lnTo>
                    <a:pt x="5" y="19"/>
                  </a:lnTo>
                  <a:lnTo>
                    <a:pt x="3" y="16"/>
                  </a:lnTo>
                  <a:lnTo>
                    <a:pt x="2" y="12"/>
                  </a:lnTo>
                  <a:lnTo>
                    <a:pt x="0" y="9"/>
                  </a:lnTo>
                  <a:lnTo>
                    <a:pt x="0" y="6"/>
                  </a:lnTo>
                  <a:lnTo>
                    <a:pt x="2" y="5"/>
                  </a:lnTo>
                  <a:lnTo>
                    <a:pt x="4" y="4"/>
                  </a:lnTo>
                  <a:lnTo>
                    <a:pt x="6" y="3"/>
                  </a:lnTo>
                  <a:lnTo>
                    <a:pt x="9" y="1"/>
                  </a:lnTo>
                  <a:lnTo>
                    <a:pt x="11" y="0"/>
                  </a:lnTo>
                  <a:lnTo>
                    <a:pt x="13" y="4"/>
                  </a:lnTo>
                  <a:lnTo>
                    <a:pt x="14" y="9"/>
                  </a:lnTo>
                  <a:lnTo>
                    <a:pt x="15" y="14"/>
                  </a:lnTo>
                  <a:lnTo>
                    <a:pt x="15" y="19"/>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32" name="Freeform 13"/>
            <p:cNvSpPr>
              <a:spLocks/>
            </p:cNvSpPr>
            <p:nvPr/>
          </p:nvSpPr>
          <p:spPr bwMode="auto">
            <a:xfrm>
              <a:off x="2874" y="3760"/>
              <a:ext cx="32" cy="19"/>
            </a:xfrm>
            <a:custGeom>
              <a:avLst/>
              <a:gdLst>
                <a:gd name="T0" fmla="*/ 0 w 32"/>
                <a:gd name="T1" fmla="*/ 14 h 19"/>
                <a:gd name="T2" fmla="*/ 5 w 32"/>
                <a:gd name="T3" fmla="*/ 10 h 19"/>
                <a:gd name="T4" fmla="*/ 14 w 32"/>
                <a:gd name="T5" fmla="*/ 5 h 19"/>
                <a:gd name="T6" fmla="*/ 24 w 32"/>
                <a:gd name="T7" fmla="*/ 2 h 19"/>
                <a:gd name="T8" fmla="*/ 32 w 32"/>
                <a:gd name="T9" fmla="*/ 0 h 19"/>
                <a:gd name="T10" fmla="*/ 30 w 32"/>
                <a:gd name="T11" fmla="*/ 5 h 19"/>
                <a:gd name="T12" fmla="*/ 27 w 32"/>
                <a:gd name="T13" fmla="*/ 10 h 19"/>
                <a:gd name="T14" fmla="*/ 26 w 32"/>
                <a:gd name="T15" fmla="*/ 15 h 19"/>
                <a:gd name="T16" fmla="*/ 26 w 32"/>
                <a:gd name="T17" fmla="*/ 19 h 19"/>
                <a:gd name="T18" fmla="*/ 20 w 32"/>
                <a:gd name="T19" fmla="*/ 19 h 19"/>
                <a:gd name="T20" fmla="*/ 11 w 32"/>
                <a:gd name="T21" fmla="*/ 17 h 19"/>
                <a:gd name="T22" fmla="*/ 5 w 32"/>
                <a:gd name="T23" fmla="*/ 15 h 19"/>
                <a:gd name="T24" fmla="*/ 0 w 32"/>
                <a:gd name="T25" fmla="*/ 14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19"/>
                <a:gd name="T41" fmla="*/ 32 w 3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19">
                  <a:moveTo>
                    <a:pt x="0" y="14"/>
                  </a:moveTo>
                  <a:lnTo>
                    <a:pt x="5" y="10"/>
                  </a:lnTo>
                  <a:lnTo>
                    <a:pt x="14" y="5"/>
                  </a:lnTo>
                  <a:lnTo>
                    <a:pt x="24" y="2"/>
                  </a:lnTo>
                  <a:lnTo>
                    <a:pt x="32" y="0"/>
                  </a:lnTo>
                  <a:lnTo>
                    <a:pt x="30" y="5"/>
                  </a:lnTo>
                  <a:lnTo>
                    <a:pt x="27" y="10"/>
                  </a:lnTo>
                  <a:lnTo>
                    <a:pt x="26" y="15"/>
                  </a:lnTo>
                  <a:lnTo>
                    <a:pt x="26" y="19"/>
                  </a:lnTo>
                  <a:lnTo>
                    <a:pt x="20" y="19"/>
                  </a:lnTo>
                  <a:lnTo>
                    <a:pt x="11" y="17"/>
                  </a:lnTo>
                  <a:lnTo>
                    <a:pt x="5" y="15"/>
                  </a:lnTo>
                  <a:lnTo>
                    <a:pt x="0" y="14"/>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33" name="Freeform 14"/>
            <p:cNvSpPr>
              <a:spLocks/>
            </p:cNvSpPr>
            <p:nvPr/>
          </p:nvSpPr>
          <p:spPr bwMode="auto">
            <a:xfrm>
              <a:off x="2896" y="3733"/>
              <a:ext cx="31" cy="22"/>
            </a:xfrm>
            <a:custGeom>
              <a:avLst/>
              <a:gdLst>
                <a:gd name="T0" fmla="*/ 0 w 31"/>
                <a:gd name="T1" fmla="*/ 16 h 22"/>
                <a:gd name="T2" fmla="*/ 7 w 31"/>
                <a:gd name="T3" fmla="*/ 11 h 22"/>
                <a:gd name="T4" fmla="*/ 14 w 31"/>
                <a:gd name="T5" fmla="*/ 6 h 22"/>
                <a:gd name="T6" fmla="*/ 24 w 31"/>
                <a:gd name="T7" fmla="*/ 2 h 22"/>
                <a:gd name="T8" fmla="*/ 31 w 31"/>
                <a:gd name="T9" fmla="*/ 0 h 22"/>
                <a:gd name="T10" fmla="*/ 29 w 31"/>
                <a:gd name="T11" fmla="*/ 6 h 22"/>
                <a:gd name="T12" fmla="*/ 24 w 31"/>
                <a:gd name="T13" fmla="*/ 13 h 22"/>
                <a:gd name="T14" fmla="*/ 19 w 31"/>
                <a:gd name="T15" fmla="*/ 19 h 22"/>
                <a:gd name="T16" fmla="*/ 16 w 31"/>
                <a:gd name="T17" fmla="*/ 22 h 22"/>
                <a:gd name="T18" fmla="*/ 13 w 31"/>
                <a:gd name="T19" fmla="*/ 21 h 22"/>
                <a:gd name="T20" fmla="*/ 8 w 31"/>
                <a:gd name="T21" fmla="*/ 19 h 22"/>
                <a:gd name="T22" fmla="*/ 3 w 31"/>
                <a:gd name="T23" fmla="*/ 16 h 22"/>
                <a:gd name="T24" fmla="*/ 0 w 31"/>
                <a:gd name="T25" fmla="*/ 16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22"/>
                <a:gd name="T41" fmla="*/ 31 w 31"/>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22">
                  <a:moveTo>
                    <a:pt x="0" y="16"/>
                  </a:moveTo>
                  <a:lnTo>
                    <a:pt x="7" y="11"/>
                  </a:lnTo>
                  <a:lnTo>
                    <a:pt x="14" y="6"/>
                  </a:lnTo>
                  <a:lnTo>
                    <a:pt x="24" y="2"/>
                  </a:lnTo>
                  <a:lnTo>
                    <a:pt x="31" y="0"/>
                  </a:lnTo>
                  <a:lnTo>
                    <a:pt x="29" y="6"/>
                  </a:lnTo>
                  <a:lnTo>
                    <a:pt x="24" y="13"/>
                  </a:lnTo>
                  <a:lnTo>
                    <a:pt x="19" y="19"/>
                  </a:lnTo>
                  <a:lnTo>
                    <a:pt x="16" y="22"/>
                  </a:lnTo>
                  <a:lnTo>
                    <a:pt x="13" y="21"/>
                  </a:lnTo>
                  <a:lnTo>
                    <a:pt x="8" y="19"/>
                  </a:lnTo>
                  <a:lnTo>
                    <a:pt x="3" y="16"/>
                  </a:lnTo>
                  <a:lnTo>
                    <a:pt x="0" y="16"/>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34" name="Freeform 15"/>
            <p:cNvSpPr>
              <a:spLocks/>
            </p:cNvSpPr>
            <p:nvPr/>
          </p:nvSpPr>
          <p:spPr bwMode="auto">
            <a:xfrm>
              <a:off x="2912" y="3708"/>
              <a:ext cx="26" cy="22"/>
            </a:xfrm>
            <a:custGeom>
              <a:avLst/>
              <a:gdLst>
                <a:gd name="T0" fmla="*/ 19 w 26"/>
                <a:gd name="T1" fmla="*/ 22 h 22"/>
                <a:gd name="T2" fmla="*/ 21 w 26"/>
                <a:gd name="T3" fmla="*/ 16 h 22"/>
                <a:gd name="T4" fmla="*/ 24 w 26"/>
                <a:gd name="T5" fmla="*/ 8 h 22"/>
                <a:gd name="T6" fmla="*/ 25 w 26"/>
                <a:gd name="T7" fmla="*/ 3 h 22"/>
                <a:gd name="T8" fmla="*/ 26 w 26"/>
                <a:gd name="T9" fmla="*/ 0 h 22"/>
                <a:gd name="T10" fmla="*/ 20 w 26"/>
                <a:gd name="T11" fmla="*/ 1 h 22"/>
                <a:gd name="T12" fmla="*/ 11 w 26"/>
                <a:gd name="T13" fmla="*/ 2 h 22"/>
                <a:gd name="T14" fmla="*/ 4 w 26"/>
                <a:gd name="T15" fmla="*/ 6 h 22"/>
                <a:gd name="T16" fmla="*/ 0 w 26"/>
                <a:gd name="T17" fmla="*/ 11 h 22"/>
                <a:gd name="T18" fmla="*/ 4 w 26"/>
                <a:gd name="T19" fmla="*/ 14 h 22"/>
                <a:gd name="T20" fmla="*/ 8 w 26"/>
                <a:gd name="T21" fmla="*/ 18 h 22"/>
                <a:gd name="T22" fmla="*/ 14 w 26"/>
                <a:gd name="T23" fmla="*/ 20 h 22"/>
                <a:gd name="T24" fmla="*/ 19 w 26"/>
                <a:gd name="T25" fmla="*/ 22 h 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22"/>
                <a:gd name="T41" fmla="*/ 26 w 26"/>
                <a:gd name="T42" fmla="*/ 22 h 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22">
                  <a:moveTo>
                    <a:pt x="19" y="22"/>
                  </a:moveTo>
                  <a:lnTo>
                    <a:pt x="21" y="16"/>
                  </a:lnTo>
                  <a:lnTo>
                    <a:pt x="24" y="8"/>
                  </a:lnTo>
                  <a:lnTo>
                    <a:pt x="25" y="3"/>
                  </a:lnTo>
                  <a:lnTo>
                    <a:pt x="26" y="0"/>
                  </a:lnTo>
                  <a:lnTo>
                    <a:pt x="20" y="1"/>
                  </a:lnTo>
                  <a:lnTo>
                    <a:pt x="11" y="2"/>
                  </a:lnTo>
                  <a:lnTo>
                    <a:pt x="4" y="6"/>
                  </a:lnTo>
                  <a:lnTo>
                    <a:pt x="0" y="11"/>
                  </a:lnTo>
                  <a:lnTo>
                    <a:pt x="4" y="14"/>
                  </a:lnTo>
                  <a:lnTo>
                    <a:pt x="8" y="18"/>
                  </a:lnTo>
                  <a:lnTo>
                    <a:pt x="14" y="20"/>
                  </a:lnTo>
                  <a:lnTo>
                    <a:pt x="19" y="22"/>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35" name="Freeform 16"/>
            <p:cNvSpPr>
              <a:spLocks/>
            </p:cNvSpPr>
            <p:nvPr/>
          </p:nvSpPr>
          <p:spPr bwMode="auto">
            <a:xfrm>
              <a:off x="2912" y="3683"/>
              <a:ext cx="19" cy="10"/>
            </a:xfrm>
            <a:custGeom>
              <a:avLst/>
              <a:gdLst>
                <a:gd name="T0" fmla="*/ 0 w 19"/>
                <a:gd name="T1" fmla="*/ 10 h 10"/>
                <a:gd name="T2" fmla="*/ 4 w 19"/>
                <a:gd name="T3" fmla="*/ 6 h 10"/>
                <a:gd name="T4" fmla="*/ 9 w 19"/>
                <a:gd name="T5" fmla="*/ 4 h 10"/>
                <a:gd name="T6" fmla="*/ 14 w 19"/>
                <a:gd name="T7" fmla="*/ 1 h 10"/>
                <a:gd name="T8" fmla="*/ 18 w 19"/>
                <a:gd name="T9" fmla="*/ 0 h 10"/>
                <a:gd name="T10" fmla="*/ 19 w 19"/>
                <a:gd name="T11" fmla="*/ 1 h 10"/>
                <a:gd name="T12" fmla="*/ 19 w 19"/>
                <a:gd name="T13" fmla="*/ 3 h 10"/>
                <a:gd name="T14" fmla="*/ 19 w 19"/>
                <a:gd name="T15" fmla="*/ 5 h 10"/>
                <a:gd name="T16" fmla="*/ 19 w 19"/>
                <a:gd name="T17" fmla="*/ 7 h 10"/>
                <a:gd name="T18" fmla="*/ 16 w 19"/>
                <a:gd name="T19" fmla="*/ 9 h 10"/>
                <a:gd name="T20" fmla="*/ 11 w 19"/>
                <a:gd name="T21" fmla="*/ 10 h 10"/>
                <a:gd name="T22" fmla="*/ 5 w 19"/>
                <a:gd name="T23" fmla="*/ 10 h 10"/>
                <a:gd name="T24" fmla="*/ 0 w 19"/>
                <a:gd name="T25" fmla="*/ 1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0"/>
                <a:gd name="T41" fmla="*/ 19 w 19"/>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0">
                  <a:moveTo>
                    <a:pt x="0" y="10"/>
                  </a:moveTo>
                  <a:lnTo>
                    <a:pt x="4" y="6"/>
                  </a:lnTo>
                  <a:lnTo>
                    <a:pt x="9" y="4"/>
                  </a:lnTo>
                  <a:lnTo>
                    <a:pt x="14" y="1"/>
                  </a:lnTo>
                  <a:lnTo>
                    <a:pt x="18" y="0"/>
                  </a:lnTo>
                  <a:lnTo>
                    <a:pt x="19" y="1"/>
                  </a:lnTo>
                  <a:lnTo>
                    <a:pt x="19" y="3"/>
                  </a:lnTo>
                  <a:lnTo>
                    <a:pt x="19" y="5"/>
                  </a:lnTo>
                  <a:lnTo>
                    <a:pt x="19" y="7"/>
                  </a:lnTo>
                  <a:lnTo>
                    <a:pt x="16" y="9"/>
                  </a:lnTo>
                  <a:lnTo>
                    <a:pt x="11" y="10"/>
                  </a:lnTo>
                  <a:lnTo>
                    <a:pt x="5" y="10"/>
                  </a:lnTo>
                  <a:lnTo>
                    <a:pt x="0" y="10"/>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36" name="Freeform 17"/>
            <p:cNvSpPr>
              <a:spLocks/>
            </p:cNvSpPr>
            <p:nvPr/>
          </p:nvSpPr>
          <p:spPr bwMode="auto">
            <a:xfrm>
              <a:off x="2904" y="3665"/>
              <a:ext cx="11" cy="8"/>
            </a:xfrm>
            <a:custGeom>
              <a:avLst/>
              <a:gdLst>
                <a:gd name="T0" fmla="*/ 0 w 11"/>
                <a:gd name="T1" fmla="*/ 8 h 8"/>
                <a:gd name="T2" fmla="*/ 1 w 11"/>
                <a:gd name="T3" fmla="*/ 6 h 8"/>
                <a:gd name="T4" fmla="*/ 2 w 11"/>
                <a:gd name="T5" fmla="*/ 2 h 8"/>
                <a:gd name="T6" fmla="*/ 5 w 11"/>
                <a:gd name="T7" fmla="*/ 1 h 8"/>
                <a:gd name="T8" fmla="*/ 7 w 11"/>
                <a:gd name="T9" fmla="*/ 0 h 8"/>
                <a:gd name="T10" fmla="*/ 8 w 11"/>
                <a:gd name="T11" fmla="*/ 1 h 8"/>
                <a:gd name="T12" fmla="*/ 10 w 11"/>
                <a:gd name="T13" fmla="*/ 3 h 8"/>
                <a:gd name="T14" fmla="*/ 11 w 11"/>
                <a:gd name="T15" fmla="*/ 6 h 8"/>
                <a:gd name="T16" fmla="*/ 11 w 11"/>
                <a:gd name="T17" fmla="*/ 7 h 8"/>
                <a:gd name="T18" fmla="*/ 0 w 11"/>
                <a:gd name="T19" fmla="*/ 8 h 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8"/>
                <a:gd name="T32" fmla="*/ 11 w 11"/>
                <a:gd name="T33" fmla="*/ 8 h 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8">
                  <a:moveTo>
                    <a:pt x="0" y="8"/>
                  </a:moveTo>
                  <a:lnTo>
                    <a:pt x="1" y="6"/>
                  </a:lnTo>
                  <a:lnTo>
                    <a:pt x="2" y="2"/>
                  </a:lnTo>
                  <a:lnTo>
                    <a:pt x="5" y="1"/>
                  </a:lnTo>
                  <a:lnTo>
                    <a:pt x="7" y="0"/>
                  </a:lnTo>
                  <a:lnTo>
                    <a:pt x="8" y="1"/>
                  </a:lnTo>
                  <a:lnTo>
                    <a:pt x="10" y="3"/>
                  </a:lnTo>
                  <a:lnTo>
                    <a:pt x="11" y="6"/>
                  </a:lnTo>
                  <a:lnTo>
                    <a:pt x="11" y="7"/>
                  </a:lnTo>
                  <a:lnTo>
                    <a:pt x="0" y="8"/>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37" name="Freeform 18"/>
            <p:cNvSpPr>
              <a:spLocks/>
            </p:cNvSpPr>
            <p:nvPr/>
          </p:nvSpPr>
          <p:spPr bwMode="auto">
            <a:xfrm>
              <a:off x="3113" y="3703"/>
              <a:ext cx="11" cy="12"/>
            </a:xfrm>
            <a:custGeom>
              <a:avLst/>
              <a:gdLst>
                <a:gd name="T0" fmla="*/ 11 w 11"/>
                <a:gd name="T1" fmla="*/ 12 h 12"/>
                <a:gd name="T2" fmla="*/ 9 w 11"/>
                <a:gd name="T3" fmla="*/ 12 h 12"/>
                <a:gd name="T4" fmla="*/ 6 w 11"/>
                <a:gd name="T5" fmla="*/ 12 h 12"/>
                <a:gd name="T6" fmla="*/ 3 w 11"/>
                <a:gd name="T7" fmla="*/ 12 h 12"/>
                <a:gd name="T8" fmla="*/ 0 w 11"/>
                <a:gd name="T9" fmla="*/ 12 h 12"/>
                <a:gd name="T10" fmla="*/ 0 w 11"/>
                <a:gd name="T11" fmla="*/ 10 h 12"/>
                <a:gd name="T12" fmla="*/ 0 w 11"/>
                <a:gd name="T13" fmla="*/ 6 h 12"/>
                <a:gd name="T14" fmla="*/ 0 w 11"/>
                <a:gd name="T15" fmla="*/ 2 h 12"/>
                <a:gd name="T16" fmla="*/ 2 w 11"/>
                <a:gd name="T17" fmla="*/ 0 h 12"/>
                <a:gd name="T18" fmla="*/ 5 w 11"/>
                <a:gd name="T19" fmla="*/ 0 h 12"/>
                <a:gd name="T20" fmla="*/ 8 w 11"/>
                <a:gd name="T21" fmla="*/ 3 h 12"/>
                <a:gd name="T22" fmla="*/ 10 w 11"/>
                <a:gd name="T23" fmla="*/ 8 h 12"/>
                <a:gd name="T24" fmla="*/ 11 w 11"/>
                <a:gd name="T25" fmla="*/ 12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
                <a:gd name="T40" fmla="*/ 0 h 12"/>
                <a:gd name="T41" fmla="*/ 11 w 11"/>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 h="12">
                  <a:moveTo>
                    <a:pt x="11" y="12"/>
                  </a:moveTo>
                  <a:lnTo>
                    <a:pt x="9" y="12"/>
                  </a:lnTo>
                  <a:lnTo>
                    <a:pt x="6" y="12"/>
                  </a:lnTo>
                  <a:lnTo>
                    <a:pt x="3" y="12"/>
                  </a:lnTo>
                  <a:lnTo>
                    <a:pt x="0" y="12"/>
                  </a:lnTo>
                  <a:lnTo>
                    <a:pt x="0" y="10"/>
                  </a:lnTo>
                  <a:lnTo>
                    <a:pt x="0" y="6"/>
                  </a:lnTo>
                  <a:lnTo>
                    <a:pt x="0" y="2"/>
                  </a:lnTo>
                  <a:lnTo>
                    <a:pt x="2" y="0"/>
                  </a:lnTo>
                  <a:lnTo>
                    <a:pt x="5" y="0"/>
                  </a:lnTo>
                  <a:lnTo>
                    <a:pt x="8" y="3"/>
                  </a:lnTo>
                  <a:lnTo>
                    <a:pt x="10" y="8"/>
                  </a:lnTo>
                  <a:lnTo>
                    <a:pt x="11" y="12"/>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38" name="Freeform 19"/>
            <p:cNvSpPr>
              <a:spLocks/>
            </p:cNvSpPr>
            <p:nvPr/>
          </p:nvSpPr>
          <p:spPr bwMode="auto">
            <a:xfrm>
              <a:off x="3121" y="3732"/>
              <a:ext cx="11" cy="16"/>
            </a:xfrm>
            <a:custGeom>
              <a:avLst/>
              <a:gdLst>
                <a:gd name="T0" fmla="*/ 0 w 11"/>
                <a:gd name="T1" fmla="*/ 3 h 16"/>
                <a:gd name="T2" fmla="*/ 1 w 11"/>
                <a:gd name="T3" fmla="*/ 3 h 16"/>
                <a:gd name="T4" fmla="*/ 2 w 11"/>
                <a:gd name="T5" fmla="*/ 1 h 16"/>
                <a:gd name="T6" fmla="*/ 5 w 11"/>
                <a:gd name="T7" fmla="*/ 0 h 16"/>
                <a:gd name="T8" fmla="*/ 6 w 11"/>
                <a:gd name="T9" fmla="*/ 1 h 16"/>
                <a:gd name="T10" fmla="*/ 7 w 11"/>
                <a:gd name="T11" fmla="*/ 4 h 16"/>
                <a:gd name="T12" fmla="*/ 8 w 11"/>
                <a:gd name="T13" fmla="*/ 9 h 16"/>
                <a:gd name="T14" fmla="*/ 11 w 11"/>
                <a:gd name="T15" fmla="*/ 12 h 16"/>
                <a:gd name="T16" fmla="*/ 11 w 11"/>
                <a:gd name="T17" fmla="*/ 15 h 16"/>
                <a:gd name="T18" fmla="*/ 9 w 11"/>
                <a:gd name="T19" fmla="*/ 15 h 16"/>
                <a:gd name="T20" fmla="*/ 7 w 11"/>
                <a:gd name="T21" fmla="*/ 16 h 16"/>
                <a:gd name="T22" fmla="*/ 5 w 11"/>
                <a:gd name="T23" fmla="*/ 16 h 16"/>
                <a:gd name="T24" fmla="*/ 3 w 11"/>
                <a:gd name="T25" fmla="*/ 16 h 16"/>
                <a:gd name="T26" fmla="*/ 3 w 11"/>
                <a:gd name="T27" fmla="*/ 14 h 16"/>
                <a:gd name="T28" fmla="*/ 2 w 11"/>
                <a:gd name="T29" fmla="*/ 10 h 16"/>
                <a:gd name="T30" fmla="*/ 1 w 11"/>
                <a:gd name="T31" fmla="*/ 6 h 16"/>
                <a:gd name="T32" fmla="*/ 0 w 11"/>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
                <a:gd name="T52" fmla="*/ 0 h 16"/>
                <a:gd name="T53" fmla="*/ 11 w 11"/>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 h="16">
                  <a:moveTo>
                    <a:pt x="0" y="3"/>
                  </a:moveTo>
                  <a:lnTo>
                    <a:pt x="1" y="3"/>
                  </a:lnTo>
                  <a:lnTo>
                    <a:pt x="2" y="1"/>
                  </a:lnTo>
                  <a:lnTo>
                    <a:pt x="5" y="0"/>
                  </a:lnTo>
                  <a:lnTo>
                    <a:pt x="6" y="1"/>
                  </a:lnTo>
                  <a:lnTo>
                    <a:pt x="7" y="4"/>
                  </a:lnTo>
                  <a:lnTo>
                    <a:pt x="8" y="9"/>
                  </a:lnTo>
                  <a:lnTo>
                    <a:pt x="11" y="12"/>
                  </a:lnTo>
                  <a:lnTo>
                    <a:pt x="11" y="15"/>
                  </a:lnTo>
                  <a:lnTo>
                    <a:pt x="9" y="15"/>
                  </a:lnTo>
                  <a:lnTo>
                    <a:pt x="7" y="16"/>
                  </a:lnTo>
                  <a:lnTo>
                    <a:pt x="5" y="16"/>
                  </a:lnTo>
                  <a:lnTo>
                    <a:pt x="3" y="16"/>
                  </a:lnTo>
                  <a:lnTo>
                    <a:pt x="3" y="14"/>
                  </a:lnTo>
                  <a:lnTo>
                    <a:pt x="2" y="10"/>
                  </a:lnTo>
                  <a:lnTo>
                    <a:pt x="1" y="6"/>
                  </a:lnTo>
                  <a:lnTo>
                    <a:pt x="0" y="3"/>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39" name="Freeform 20"/>
            <p:cNvSpPr>
              <a:spLocks/>
            </p:cNvSpPr>
            <p:nvPr/>
          </p:nvSpPr>
          <p:spPr bwMode="auto">
            <a:xfrm>
              <a:off x="3127" y="3764"/>
              <a:ext cx="10" cy="12"/>
            </a:xfrm>
            <a:custGeom>
              <a:avLst/>
              <a:gdLst>
                <a:gd name="T0" fmla="*/ 8 w 10"/>
                <a:gd name="T1" fmla="*/ 0 h 12"/>
                <a:gd name="T2" fmla="*/ 10 w 10"/>
                <a:gd name="T3" fmla="*/ 1 h 12"/>
                <a:gd name="T4" fmla="*/ 10 w 10"/>
                <a:gd name="T5" fmla="*/ 5 h 12"/>
                <a:gd name="T6" fmla="*/ 8 w 10"/>
                <a:gd name="T7" fmla="*/ 9 h 12"/>
                <a:gd name="T8" fmla="*/ 8 w 10"/>
                <a:gd name="T9" fmla="*/ 11 h 12"/>
                <a:gd name="T10" fmla="*/ 7 w 10"/>
                <a:gd name="T11" fmla="*/ 12 h 12"/>
                <a:gd name="T12" fmla="*/ 5 w 10"/>
                <a:gd name="T13" fmla="*/ 12 h 12"/>
                <a:gd name="T14" fmla="*/ 2 w 10"/>
                <a:gd name="T15" fmla="*/ 12 h 12"/>
                <a:gd name="T16" fmla="*/ 0 w 10"/>
                <a:gd name="T17" fmla="*/ 11 h 12"/>
                <a:gd name="T18" fmla="*/ 0 w 10"/>
                <a:gd name="T19" fmla="*/ 9 h 12"/>
                <a:gd name="T20" fmla="*/ 1 w 10"/>
                <a:gd name="T21" fmla="*/ 5 h 12"/>
                <a:gd name="T22" fmla="*/ 5 w 10"/>
                <a:gd name="T23" fmla="*/ 2 h 12"/>
                <a:gd name="T24" fmla="*/ 8 w 10"/>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
                <a:gd name="T40" fmla="*/ 0 h 12"/>
                <a:gd name="T41" fmla="*/ 10 w 10"/>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 h="12">
                  <a:moveTo>
                    <a:pt x="8" y="0"/>
                  </a:moveTo>
                  <a:lnTo>
                    <a:pt x="10" y="1"/>
                  </a:lnTo>
                  <a:lnTo>
                    <a:pt x="10" y="5"/>
                  </a:lnTo>
                  <a:lnTo>
                    <a:pt x="8" y="9"/>
                  </a:lnTo>
                  <a:lnTo>
                    <a:pt x="8" y="11"/>
                  </a:lnTo>
                  <a:lnTo>
                    <a:pt x="7" y="12"/>
                  </a:lnTo>
                  <a:lnTo>
                    <a:pt x="5" y="12"/>
                  </a:lnTo>
                  <a:lnTo>
                    <a:pt x="2" y="12"/>
                  </a:lnTo>
                  <a:lnTo>
                    <a:pt x="0" y="11"/>
                  </a:lnTo>
                  <a:lnTo>
                    <a:pt x="0" y="9"/>
                  </a:lnTo>
                  <a:lnTo>
                    <a:pt x="1" y="5"/>
                  </a:lnTo>
                  <a:lnTo>
                    <a:pt x="5" y="2"/>
                  </a:lnTo>
                  <a:lnTo>
                    <a:pt x="8" y="0"/>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40" name="Freeform 21"/>
            <p:cNvSpPr>
              <a:spLocks/>
            </p:cNvSpPr>
            <p:nvPr/>
          </p:nvSpPr>
          <p:spPr bwMode="auto">
            <a:xfrm>
              <a:off x="3126" y="3787"/>
              <a:ext cx="18" cy="20"/>
            </a:xfrm>
            <a:custGeom>
              <a:avLst/>
              <a:gdLst>
                <a:gd name="T0" fmla="*/ 13 w 18"/>
                <a:gd name="T1" fmla="*/ 1 h 20"/>
                <a:gd name="T2" fmla="*/ 14 w 18"/>
                <a:gd name="T3" fmla="*/ 5 h 20"/>
                <a:gd name="T4" fmla="*/ 17 w 18"/>
                <a:gd name="T5" fmla="*/ 10 h 20"/>
                <a:gd name="T6" fmla="*/ 18 w 18"/>
                <a:gd name="T7" fmla="*/ 16 h 20"/>
                <a:gd name="T8" fmla="*/ 18 w 18"/>
                <a:gd name="T9" fmla="*/ 19 h 20"/>
                <a:gd name="T10" fmla="*/ 16 w 18"/>
                <a:gd name="T11" fmla="*/ 20 h 20"/>
                <a:gd name="T12" fmla="*/ 11 w 18"/>
                <a:gd name="T13" fmla="*/ 20 h 20"/>
                <a:gd name="T14" fmla="*/ 4 w 18"/>
                <a:gd name="T15" fmla="*/ 20 h 20"/>
                <a:gd name="T16" fmla="*/ 2 w 18"/>
                <a:gd name="T17" fmla="*/ 20 h 20"/>
                <a:gd name="T18" fmla="*/ 2 w 18"/>
                <a:gd name="T19" fmla="*/ 16 h 20"/>
                <a:gd name="T20" fmla="*/ 1 w 18"/>
                <a:gd name="T21" fmla="*/ 11 h 20"/>
                <a:gd name="T22" fmla="*/ 0 w 18"/>
                <a:gd name="T23" fmla="*/ 8 h 20"/>
                <a:gd name="T24" fmla="*/ 1 w 18"/>
                <a:gd name="T25" fmla="*/ 5 h 20"/>
                <a:gd name="T26" fmla="*/ 4 w 18"/>
                <a:gd name="T27" fmla="*/ 4 h 20"/>
                <a:gd name="T28" fmla="*/ 8 w 18"/>
                <a:gd name="T29" fmla="*/ 1 h 20"/>
                <a:gd name="T30" fmla="*/ 11 w 18"/>
                <a:gd name="T31" fmla="*/ 0 h 20"/>
                <a:gd name="T32" fmla="*/ 13 w 18"/>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20"/>
                <a:gd name="T53" fmla="*/ 18 w 18"/>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20">
                  <a:moveTo>
                    <a:pt x="13" y="1"/>
                  </a:moveTo>
                  <a:lnTo>
                    <a:pt x="14" y="5"/>
                  </a:lnTo>
                  <a:lnTo>
                    <a:pt x="17" y="10"/>
                  </a:lnTo>
                  <a:lnTo>
                    <a:pt x="18" y="16"/>
                  </a:lnTo>
                  <a:lnTo>
                    <a:pt x="18" y="19"/>
                  </a:lnTo>
                  <a:lnTo>
                    <a:pt x="16" y="20"/>
                  </a:lnTo>
                  <a:lnTo>
                    <a:pt x="11" y="20"/>
                  </a:lnTo>
                  <a:lnTo>
                    <a:pt x="4" y="20"/>
                  </a:lnTo>
                  <a:lnTo>
                    <a:pt x="2" y="20"/>
                  </a:lnTo>
                  <a:lnTo>
                    <a:pt x="2" y="16"/>
                  </a:lnTo>
                  <a:lnTo>
                    <a:pt x="1" y="11"/>
                  </a:lnTo>
                  <a:lnTo>
                    <a:pt x="0" y="8"/>
                  </a:lnTo>
                  <a:lnTo>
                    <a:pt x="1" y="5"/>
                  </a:lnTo>
                  <a:lnTo>
                    <a:pt x="4" y="4"/>
                  </a:lnTo>
                  <a:lnTo>
                    <a:pt x="8" y="1"/>
                  </a:lnTo>
                  <a:lnTo>
                    <a:pt x="11" y="0"/>
                  </a:lnTo>
                  <a:lnTo>
                    <a:pt x="13" y="1"/>
                  </a:lnTo>
                  <a:close/>
                </a:path>
              </a:pathLst>
            </a:custGeom>
            <a:solidFill>
              <a:srgbClr val="FFF2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41" name="Freeform 22"/>
            <p:cNvSpPr>
              <a:spLocks/>
            </p:cNvSpPr>
            <p:nvPr/>
          </p:nvSpPr>
          <p:spPr bwMode="auto">
            <a:xfrm>
              <a:off x="2939" y="3617"/>
              <a:ext cx="20" cy="32"/>
            </a:xfrm>
            <a:custGeom>
              <a:avLst/>
              <a:gdLst>
                <a:gd name="T0" fmla="*/ 8 w 20"/>
                <a:gd name="T1" fmla="*/ 32 h 32"/>
                <a:gd name="T2" fmla="*/ 6 w 20"/>
                <a:gd name="T3" fmla="*/ 32 h 32"/>
                <a:gd name="T4" fmla="*/ 4 w 20"/>
                <a:gd name="T5" fmla="*/ 32 h 32"/>
                <a:gd name="T6" fmla="*/ 2 w 20"/>
                <a:gd name="T7" fmla="*/ 31 h 32"/>
                <a:gd name="T8" fmla="*/ 0 w 20"/>
                <a:gd name="T9" fmla="*/ 29 h 32"/>
                <a:gd name="T10" fmla="*/ 0 w 20"/>
                <a:gd name="T11" fmla="*/ 23 h 32"/>
                <a:gd name="T12" fmla="*/ 3 w 20"/>
                <a:gd name="T13" fmla="*/ 13 h 32"/>
                <a:gd name="T14" fmla="*/ 5 w 20"/>
                <a:gd name="T15" fmla="*/ 4 h 32"/>
                <a:gd name="T16" fmla="*/ 9 w 20"/>
                <a:gd name="T17" fmla="*/ 0 h 32"/>
                <a:gd name="T18" fmla="*/ 13 w 20"/>
                <a:gd name="T19" fmla="*/ 1 h 32"/>
                <a:gd name="T20" fmla="*/ 18 w 20"/>
                <a:gd name="T21" fmla="*/ 4 h 32"/>
                <a:gd name="T22" fmla="*/ 20 w 20"/>
                <a:gd name="T23" fmla="*/ 6 h 32"/>
                <a:gd name="T24" fmla="*/ 20 w 20"/>
                <a:gd name="T25" fmla="*/ 7 h 32"/>
                <a:gd name="T26" fmla="*/ 18 w 20"/>
                <a:gd name="T27" fmla="*/ 9 h 32"/>
                <a:gd name="T28" fmla="*/ 13 w 20"/>
                <a:gd name="T29" fmla="*/ 13 h 32"/>
                <a:gd name="T30" fmla="*/ 9 w 20"/>
                <a:gd name="T31" fmla="*/ 22 h 32"/>
                <a:gd name="T32" fmla="*/ 8 w 20"/>
                <a:gd name="T33" fmla="*/ 32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32"/>
                <a:gd name="T53" fmla="*/ 20 w 20"/>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32">
                  <a:moveTo>
                    <a:pt x="8" y="32"/>
                  </a:moveTo>
                  <a:lnTo>
                    <a:pt x="6" y="32"/>
                  </a:lnTo>
                  <a:lnTo>
                    <a:pt x="4" y="32"/>
                  </a:lnTo>
                  <a:lnTo>
                    <a:pt x="2" y="31"/>
                  </a:lnTo>
                  <a:lnTo>
                    <a:pt x="0" y="29"/>
                  </a:lnTo>
                  <a:lnTo>
                    <a:pt x="0" y="23"/>
                  </a:lnTo>
                  <a:lnTo>
                    <a:pt x="3" y="13"/>
                  </a:lnTo>
                  <a:lnTo>
                    <a:pt x="5" y="4"/>
                  </a:lnTo>
                  <a:lnTo>
                    <a:pt x="9" y="0"/>
                  </a:lnTo>
                  <a:lnTo>
                    <a:pt x="13" y="1"/>
                  </a:lnTo>
                  <a:lnTo>
                    <a:pt x="18" y="4"/>
                  </a:lnTo>
                  <a:lnTo>
                    <a:pt x="20" y="6"/>
                  </a:lnTo>
                  <a:lnTo>
                    <a:pt x="20" y="7"/>
                  </a:lnTo>
                  <a:lnTo>
                    <a:pt x="18" y="9"/>
                  </a:lnTo>
                  <a:lnTo>
                    <a:pt x="13" y="13"/>
                  </a:lnTo>
                  <a:lnTo>
                    <a:pt x="9" y="22"/>
                  </a:lnTo>
                  <a:lnTo>
                    <a:pt x="8" y="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42" name="Freeform 23"/>
            <p:cNvSpPr>
              <a:spLocks/>
            </p:cNvSpPr>
            <p:nvPr/>
          </p:nvSpPr>
          <p:spPr bwMode="auto">
            <a:xfrm>
              <a:off x="2969" y="3561"/>
              <a:ext cx="35" cy="16"/>
            </a:xfrm>
            <a:custGeom>
              <a:avLst/>
              <a:gdLst>
                <a:gd name="T0" fmla="*/ 0 w 35"/>
                <a:gd name="T1" fmla="*/ 3 h 16"/>
                <a:gd name="T2" fmla="*/ 2 w 35"/>
                <a:gd name="T3" fmla="*/ 2 h 16"/>
                <a:gd name="T4" fmla="*/ 6 w 35"/>
                <a:gd name="T5" fmla="*/ 1 h 16"/>
                <a:gd name="T6" fmla="*/ 10 w 35"/>
                <a:gd name="T7" fmla="*/ 0 h 16"/>
                <a:gd name="T8" fmla="*/ 13 w 35"/>
                <a:gd name="T9" fmla="*/ 0 h 16"/>
                <a:gd name="T10" fmla="*/ 19 w 35"/>
                <a:gd name="T11" fmla="*/ 1 h 16"/>
                <a:gd name="T12" fmla="*/ 27 w 35"/>
                <a:gd name="T13" fmla="*/ 3 h 16"/>
                <a:gd name="T14" fmla="*/ 34 w 35"/>
                <a:gd name="T15" fmla="*/ 7 h 16"/>
                <a:gd name="T16" fmla="*/ 35 w 35"/>
                <a:gd name="T17" fmla="*/ 11 h 16"/>
                <a:gd name="T18" fmla="*/ 32 w 35"/>
                <a:gd name="T19" fmla="*/ 13 h 16"/>
                <a:gd name="T20" fmla="*/ 29 w 35"/>
                <a:gd name="T21" fmla="*/ 16 h 16"/>
                <a:gd name="T22" fmla="*/ 25 w 35"/>
                <a:gd name="T23" fmla="*/ 16 h 16"/>
                <a:gd name="T24" fmla="*/ 23 w 35"/>
                <a:gd name="T25" fmla="*/ 16 h 16"/>
                <a:gd name="T26" fmla="*/ 19 w 35"/>
                <a:gd name="T27" fmla="*/ 13 h 16"/>
                <a:gd name="T28" fmla="*/ 16 w 35"/>
                <a:gd name="T29" fmla="*/ 9 h 16"/>
                <a:gd name="T30" fmla="*/ 10 w 35"/>
                <a:gd name="T31" fmla="*/ 5 h 16"/>
                <a:gd name="T32" fmla="*/ 0 w 35"/>
                <a:gd name="T33" fmla="*/ 3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16"/>
                <a:gd name="T53" fmla="*/ 35 w 35"/>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16">
                  <a:moveTo>
                    <a:pt x="0" y="3"/>
                  </a:moveTo>
                  <a:lnTo>
                    <a:pt x="2" y="2"/>
                  </a:lnTo>
                  <a:lnTo>
                    <a:pt x="6" y="1"/>
                  </a:lnTo>
                  <a:lnTo>
                    <a:pt x="10" y="0"/>
                  </a:lnTo>
                  <a:lnTo>
                    <a:pt x="13" y="0"/>
                  </a:lnTo>
                  <a:lnTo>
                    <a:pt x="19" y="1"/>
                  </a:lnTo>
                  <a:lnTo>
                    <a:pt x="27" y="3"/>
                  </a:lnTo>
                  <a:lnTo>
                    <a:pt x="34" y="7"/>
                  </a:lnTo>
                  <a:lnTo>
                    <a:pt x="35" y="11"/>
                  </a:lnTo>
                  <a:lnTo>
                    <a:pt x="32" y="13"/>
                  </a:lnTo>
                  <a:lnTo>
                    <a:pt x="29" y="16"/>
                  </a:lnTo>
                  <a:lnTo>
                    <a:pt x="25" y="16"/>
                  </a:lnTo>
                  <a:lnTo>
                    <a:pt x="23" y="16"/>
                  </a:lnTo>
                  <a:lnTo>
                    <a:pt x="19" y="13"/>
                  </a:lnTo>
                  <a:lnTo>
                    <a:pt x="16" y="9"/>
                  </a:lnTo>
                  <a:lnTo>
                    <a:pt x="10" y="5"/>
                  </a:lnTo>
                  <a:lnTo>
                    <a:pt x="0"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43" name="Freeform 24"/>
            <p:cNvSpPr>
              <a:spLocks/>
            </p:cNvSpPr>
            <p:nvPr/>
          </p:nvSpPr>
          <p:spPr bwMode="auto">
            <a:xfrm>
              <a:off x="3041" y="3562"/>
              <a:ext cx="40" cy="12"/>
            </a:xfrm>
            <a:custGeom>
              <a:avLst/>
              <a:gdLst>
                <a:gd name="T0" fmla="*/ 0 w 40"/>
                <a:gd name="T1" fmla="*/ 12 h 12"/>
                <a:gd name="T2" fmla="*/ 3 w 40"/>
                <a:gd name="T3" fmla="*/ 8 h 12"/>
                <a:gd name="T4" fmla="*/ 6 w 40"/>
                <a:gd name="T5" fmla="*/ 5 h 12"/>
                <a:gd name="T6" fmla="*/ 10 w 40"/>
                <a:gd name="T7" fmla="*/ 1 h 12"/>
                <a:gd name="T8" fmla="*/ 12 w 40"/>
                <a:gd name="T9" fmla="*/ 0 h 12"/>
                <a:gd name="T10" fmla="*/ 18 w 40"/>
                <a:gd name="T11" fmla="*/ 1 h 12"/>
                <a:gd name="T12" fmla="*/ 28 w 40"/>
                <a:gd name="T13" fmla="*/ 2 h 12"/>
                <a:gd name="T14" fmla="*/ 37 w 40"/>
                <a:gd name="T15" fmla="*/ 5 h 12"/>
                <a:gd name="T16" fmla="*/ 40 w 40"/>
                <a:gd name="T17" fmla="*/ 7 h 12"/>
                <a:gd name="T18" fmla="*/ 39 w 40"/>
                <a:gd name="T19" fmla="*/ 8 h 12"/>
                <a:gd name="T20" fmla="*/ 38 w 40"/>
                <a:gd name="T21" fmla="*/ 11 h 12"/>
                <a:gd name="T22" fmla="*/ 37 w 40"/>
                <a:gd name="T23" fmla="*/ 12 h 12"/>
                <a:gd name="T24" fmla="*/ 34 w 40"/>
                <a:gd name="T25" fmla="*/ 12 h 12"/>
                <a:gd name="T26" fmla="*/ 28 w 40"/>
                <a:gd name="T27" fmla="*/ 12 h 12"/>
                <a:gd name="T28" fmla="*/ 18 w 40"/>
                <a:gd name="T29" fmla="*/ 12 h 12"/>
                <a:gd name="T30" fmla="*/ 7 w 40"/>
                <a:gd name="T31" fmla="*/ 12 h 12"/>
                <a:gd name="T32" fmla="*/ 0 w 40"/>
                <a:gd name="T33" fmla="*/ 12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12"/>
                <a:gd name="T53" fmla="*/ 40 w 4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12">
                  <a:moveTo>
                    <a:pt x="0" y="12"/>
                  </a:moveTo>
                  <a:lnTo>
                    <a:pt x="3" y="8"/>
                  </a:lnTo>
                  <a:lnTo>
                    <a:pt x="6" y="5"/>
                  </a:lnTo>
                  <a:lnTo>
                    <a:pt x="10" y="1"/>
                  </a:lnTo>
                  <a:lnTo>
                    <a:pt x="12" y="0"/>
                  </a:lnTo>
                  <a:lnTo>
                    <a:pt x="18" y="1"/>
                  </a:lnTo>
                  <a:lnTo>
                    <a:pt x="28" y="2"/>
                  </a:lnTo>
                  <a:lnTo>
                    <a:pt x="37" y="5"/>
                  </a:lnTo>
                  <a:lnTo>
                    <a:pt x="40" y="7"/>
                  </a:lnTo>
                  <a:lnTo>
                    <a:pt x="39" y="8"/>
                  </a:lnTo>
                  <a:lnTo>
                    <a:pt x="38" y="11"/>
                  </a:lnTo>
                  <a:lnTo>
                    <a:pt x="37" y="12"/>
                  </a:lnTo>
                  <a:lnTo>
                    <a:pt x="34" y="12"/>
                  </a:lnTo>
                  <a:lnTo>
                    <a:pt x="28" y="12"/>
                  </a:lnTo>
                  <a:lnTo>
                    <a:pt x="18" y="12"/>
                  </a:lnTo>
                  <a:lnTo>
                    <a:pt x="7" y="12"/>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44" name="Freeform 25"/>
            <p:cNvSpPr>
              <a:spLocks/>
            </p:cNvSpPr>
            <p:nvPr/>
          </p:nvSpPr>
          <p:spPr bwMode="auto">
            <a:xfrm>
              <a:off x="2991" y="3594"/>
              <a:ext cx="24" cy="25"/>
            </a:xfrm>
            <a:custGeom>
              <a:avLst/>
              <a:gdLst>
                <a:gd name="T0" fmla="*/ 12 w 24"/>
                <a:gd name="T1" fmla="*/ 0 h 25"/>
                <a:gd name="T2" fmla="*/ 11 w 24"/>
                <a:gd name="T3" fmla="*/ 2 h 25"/>
                <a:gd name="T4" fmla="*/ 10 w 24"/>
                <a:gd name="T5" fmla="*/ 5 h 25"/>
                <a:gd name="T6" fmla="*/ 11 w 24"/>
                <a:gd name="T7" fmla="*/ 8 h 25"/>
                <a:gd name="T8" fmla="*/ 15 w 24"/>
                <a:gd name="T9" fmla="*/ 11 h 25"/>
                <a:gd name="T10" fmla="*/ 18 w 24"/>
                <a:gd name="T11" fmla="*/ 13 h 25"/>
                <a:gd name="T12" fmla="*/ 22 w 24"/>
                <a:gd name="T13" fmla="*/ 14 h 25"/>
                <a:gd name="T14" fmla="*/ 23 w 24"/>
                <a:gd name="T15" fmla="*/ 17 h 25"/>
                <a:gd name="T16" fmla="*/ 24 w 24"/>
                <a:gd name="T17" fmla="*/ 19 h 25"/>
                <a:gd name="T18" fmla="*/ 23 w 24"/>
                <a:gd name="T19" fmla="*/ 22 h 25"/>
                <a:gd name="T20" fmla="*/ 21 w 24"/>
                <a:gd name="T21" fmla="*/ 24 h 25"/>
                <a:gd name="T22" fmla="*/ 19 w 24"/>
                <a:gd name="T23" fmla="*/ 25 h 25"/>
                <a:gd name="T24" fmla="*/ 17 w 24"/>
                <a:gd name="T25" fmla="*/ 25 h 25"/>
                <a:gd name="T26" fmla="*/ 12 w 24"/>
                <a:gd name="T27" fmla="*/ 24 h 25"/>
                <a:gd name="T28" fmla="*/ 7 w 24"/>
                <a:gd name="T29" fmla="*/ 21 h 25"/>
                <a:gd name="T30" fmla="*/ 1 w 24"/>
                <a:gd name="T31" fmla="*/ 16 h 25"/>
                <a:gd name="T32" fmla="*/ 0 w 24"/>
                <a:gd name="T33" fmla="*/ 13 h 25"/>
                <a:gd name="T34" fmla="*/ 1 w 24"/>
                <a:gd name="T35" fmla="*/ 9 h 25"/>
                <a:gd name="T36" fmla="*/ 5 w 24"/>
                <a:gd name="T37" fmla="*/ 5 h 25"/>
                <a:gd name="T38" fmla="*/ 8 w 24"/>
                <a:gd name="T39" fmla="*/ 1 h 25"/>
                <a:gd name="T40" fmla="*/ 12 w 24"/>
                <a:gd name="T41" fmla="*/ 0 h 2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
                <a:gd name="T64" fmla="*/ 0 h 25"/>
                <a:gd name="T65" fmla="*/ 24 w 24"/>
                <a:gd name="T66" fmla="*/ 25 h 2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 h="25">
                  <a:moveTo>
                    <a:pt x="12" y="0"/>
                  </a:moveTo>
                  <a:lnTo>
                    <a:pt x="11" y="2"/>
                  </a:lnTo>
                  <a:lnTo>
                    <a:pt x="10" y="5"/>
                  </a:lnTo>
                  <a:lnTo>
                    <a:pt x="11" y="8"/>
                  </a:lnTo>
                  <a:lnTo>
                    <a:pt x="15" y="11"/>
                  </a:lnTo>
                  <a:lnTo>
                    <a:pt x="18" y="13"/>
                  </a:lnTo>
                  <a:lnTo>
                    <a:pt x="22" y="14"/>
                  </a:lnTo>
                  <a:lnTo>
                    <a:pt x="23" y="17"/>
                  </a:lnTo>
                  <a:lnTo>
                    <a:pt x="24" y="19"/>
                  </a:lnTo>
                  <a:lnTo>
                    <a:pt x="23" y="22"/>
                  </a:lnTo>
                  <a:lnTo>
                    <a:pt x="21" y="24"/>
                  </a:lnTo>
                  <a:lnTo>
                    <a:pt x="19" y="25"/>
                  </a:lnTo>
                  <a:lnTo>
                    <a:pt x="17" y="25"/>
                  </a:lnTo>
                  <a:lnTo>
                    <a:pt x="12" y="24"/>
                  </a:lnTo>
                  <a:lnTo>
                    <a:pt x="7" y="21"/>
                  </a:lnTo>
                  <a:lnTo>
                    <a:pt x="1" y="16"/>
                  </a:lnTo>
                  <a:lnTo>
                    <a:pt x="0" y="13"/>
                  </a:lnTo>
                  <a:lnTo>
                    <a:pt x="1" y="9"/>
                  </a:lnTo>
                  <a:lnTo>
                    <a:pt x="5" y="5"/>
                  </a:lnTo>
                  <a:lnTo>
                    <a:pt x="8" y="1"/>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45" name="Freeform 26"/>
            <p:cNvSpPr>
              <a:spLocks/>
            </p:cNvSpPr>
            <p:nvPr/>
          </p:nvSpPr>
          <p:spPr bwMode="auto">
            <a:xfrm>
              <a:off x="3032" y="3634"/>
              <a:ext cx="31" cy="43"/>
            </a:xfrm>
            <a:custGeom>
              <a:avLst/>
              <a:gdLst>
                <a:gd name="T0" fmla="*/ 8 w 31"/>
                <a:gd name="T1" fmla="*/ 27 h 43"/>
                <a:gd name="T2" fmla="*/ 7 w 31"/>
                <a:gd name="T3" fmla="*/ 27 h 43"/>
                <a:gd name="T4" fmla="*/ 4 w 31"/>
                <a:gd name="T5" fmla="*/ 26 h 43"/>
                <a:gd name="T6" fmla="*/ 2 w 31"/>
                <a:gd name="T7" fmla="*/ 23 h 43"/>
                <a:gd name="T8" fmla="*/ 0 w 31"/>
                <a:gd name="T9" fmla="*/ 21 h 43"/>
                <a:gd name="T10" fmla="*/ 0 w 31"/>
                <a:gd name="T11" fmla="*/ 16 h 43"/>
                <a:gd name="T12" fmla="*/ 3 w 31"/>
                <a:gd name="T13" fmla="*/ 9 h 43"/>
                <a:gd name="T14" fmla="*/ 7 w 31"/>
                <a:gd name="T15" fmla="*/ 4 h 43"/>
                <a:gd name="T16" fmla="*/ 9 w 31"/>
                <a:gd name="T17" fmla="*/ 0 h 43"/>
                <a:gd name="T18" fmla="*/ 13 w 31"/>
                <a:gd name="T19" fmla="*/ 0 h 43"/>
                <a:gd name="T20" fmla="*/ 15 w 31"/>
                <a:gd name="T21" fmla="*/ 1 h 43"/>
                <a:gd name="T22" fmla="*/ 18 w 31"/>
                <a:gd name="T23" fmla="*/ 3 h 43"/>
                <a:gd name="T24" fmla="*/ 18 w 31"/>
                <a:gd name="T25" fmla="*/ 4 h 43"/>
                <a:gd name="T26" fmla="*/ 15 w 31"/>
                <a:gd name="T27" fmla="*/ 5 h 43"/>
                <a:gd name="T28" fmla="*/ 14 w 31"/>
                <a:gd name="T29" fmla="*/ 9 h 43"/>
                <a:gd name="T30" fmla="*/ 13 w 31"/>
                <a:gd name="T31" fmla="*/ 11 h 43"/>
                <a:gd name="T32" fmla="*/ 13 w 31"/>
                <a:gd name="T33" fmla="*/ 14 h 43"/>
                <a:gd name="T34" fmla="*/ 14 w 31"/>
                <a:gd name="T35" fmla="*/ 17 h 43"/>
                <a:gd name="T36" fmla="*/ 15 w 31"/>
                <a:gd name="T37" fmla="*/ 22 h 43"/>
                <a:gd name="T38" fmla="*/ 16 w 31"/>
                <a:gd name="T39" fmla="*/ 27 h 43"/>
                <a:gd name="T40" fmla="*/ 16 w 31"/>
                <a:gd name="T41" fmla="*/ 31 h 43"/>
                <a:gd name="T42" fmla="*/ 20 w 31"/>
                <a:gd name="T43" fmla="*/ 31 h 43"/>
                <a:gd name="T44" fmla="*/ 26 w 31"/>
                <a:gd name="T45" fmla="*/ 33 h 43"/>
                <a:gd name="T46" fmla="*/ 30 w 31"/>
                <a:gd name="T47" fmla="*/ 37 h 43"/>
                <a:gd name="T48" fmla="*/ 31 w 31"/>
                <a:gd name="T49" fmla="*/ 43 h 43"/>
                <a:gd name="T50" fmla="*/ 27 w 31"/>
                <a:gd name="T51" fmla="*/ 43 h 43"/>
                <a:gd name="T52" fmla="*/ 23 w 31"/>
                <a:gd name="T53" fmla="*/ 42 h 43"/>
                <a:gd name="T54" fmla="*/ 18 w 31"/>
                <a:gd name="T55" fmla="*/ 41 h 43"/>
                <a:gd name="T56" fmla="*/ 15 w 31"/>
                <a:gd name="T57" fmla="*/ 41 h 43"/>
                <a:gd name="T58" fmla="*/ 13 w 31"/>
                <a:gd name="T59" fmla="*/ 39 h 43"/>
                <a:gd name="T60" fmla="*/ 10 w 31"/>
                <a:gd name="T61" fmla="*/ 37 h 43"/>
                <a:gd name="T62" fmla="*/ 8 w 31"/>
                <a:gd name="T63" fmla="*/ 33 h 43"/>
                <a:gd name="T64" fmla="*/ 8 w 31"/>
                <a:gd name="T65" fmla="*/ 27 h 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43"/>
                <a:gd name="T101" fmla="*/ 31 w 31"/>
                <a:gd name="T102" fmla="*/ 43 h 4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43">
                  <a:moveTo>
                    <a:pt x="8" y="27"/>
                  </a:moveTo>
                  <a:lnTo>
                    <a:pt x="7" y="27"/>
                  </a:lnTo>
                  <a:lnTo>
                    <a:pt x="4" y="26"/>
                  </a:lnTo>
                  <a:lnTo>
                    <a:pt x="2" y="23"/>
                  </a:lnTo>
                  <a:lnTo>
                    <a:pt x="0" y="21"/>
                  </a:lnTo>
                  <a:lnTo>
                    <a:pt x="0" y="16"/>
                  </a:lnTo>
                  <a:lnTo>
                    <a:pt x="3" y="9"/>
                  </a:lnTo>
                  <a:lnTo>
                    <a:pt x="7" y="4"/>
                  </a:lnTo>
                  <a:lnTo>
                    <a:pt x="9" y="0"/>
                  </a:lnTo>
                  <a:lnTo>
                    <a:pt x="13" y="0"/>
                  </a:lnTo>
                  <a:lnTo>
                    <a:pt x="15" y="1"/>
                  </a:lnTo>
                  <a:lnTo>
                    <a:pt x="18" y="3"/>
                  </a:lnTo>
                  <a:lnTo>
                    <a:pt x="18" y="4"/>
                  </a:lnTo>
                  <a:lnTo>
                    <a:pt x="15" y="5"/>
                  </a:lnTo>
                  <a:lnTo>
                    <a:pt x="14" y="9"/>
                  </a:lnTo>
                  <a:lnTo>
                    <a:pt x="13" y="11"/>
                  </a:lnTo>
                  <a:lnTo>
                    <a:pt x="13" y="14"/>
                  </a:lnTo>
                  <a:lnTo>
                    <a:pt x="14" y="17"/>
                  </a:lnTo>
                  <a:lnTo>
                    <a:pt x="15" y="22"/>
                  </a:lnTo>
                  <a:lnTo>
                    <a:pt x="16" y="27"/>
                  </a:lnTo>
                  <a:lnTo>
                    <a:pt x="16" y="31"/>
                  </a:lnTo>
                  <a:lnTo>
                    <a:pt x="20" y="31"/>
                  </a:lnTo>
                  <a:lnTo>
                    <a:pt x="26" y="33"/>
                  </a:lnTo>
                  <a:lnTo>
                    <a:pt x="30" y="37"/>
                  </a:lnTo>
                  <a:lnTo>
                    <a:pt x="31" y="43"/>
                  </a:lnTo>
                  <a:lnTo>
                    <a:pt x="27" y="43"/>
                  </a:lnTo>
                  <a:lnTo>
                    <a:pt x="23" y="42"/>
                  </a:lnTo>
                  <a:lnTo>
                    <a:pt x="18" y="41"/>
                  </a:lnTo>
                  <a:lnTo>
                    <a:pt x="15" y="41"/>
                  </a:lnTo>
                  <a:lnTo>
                    <a:pt x="13" y="39"/>
                  </a:lnTo>
                  <a:lnTo>
                    <a:pt x="10" y="37"/>
                  </a:lnTo>
                  <a:lnTo>
                    <a:pt x="8" y="33"/>
                  </a:lnTo>
                  <a:lnTo>
                    <a:pt x="8"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46" name="Freeform 27"/>
            <p:cNvSpPr>
              <a:spLocks/>
            </p:cNvSpPr>
            <p:nvPr/>
          </p:nvSpPr>
          <p:spPr bwMode="auto">
            <a:xfrm>
              <a:off x="3081" y="3626"/>
              <a:ext cx="34" cy="22"/>
            </a:xfrm>
            <a:custGeom>
              <a:avLst/>
              <a:gdLst>
                <a:gd name="T0" fmla="*/ 0 w 34"/>
                <a:gd name="T1" fmla="*/ 14 h 22"/>
                <a:gd name="T2" fmla="*/ 4 w 34"/>
                <a:gd name="T3" fmla="*/ 12 h 22"/>
                <a:gd name="T4" fmla="*/ 12 w 34"/>
                <a:gd name="T5" fmla="*/ 8 h 22"/>
                <a:gd name="T6" fmla="*/ 18 w 34"/>
                <a:gd name="T7" fmla="*/ 3 h 22"/>
                <a:gd name="T8" fmla="*/ 20 w 34"/>
                <a:gd name="T9" fmla="*/ 0 h 22"/>
                <a:gd name="T10" fmla="*/ 23 w 34"/>
                <a:gd name="T11" fmla="*/ 0 h 22"/>
                <a:gd name="T12" fmla="*/ 27 w 34"/>
                <a:gd name="T13" fmla="*/ 2 h 22"/>
                <a:gd name="T14" fmla="*/ 31 w 34"/>
                <a:gd name="T15" fmla="*/ 4 h 22"/>
                <a:gd name="T16" fmla="*/ 34 w 34"/>
                <a:gd name="T17" fmla="*/ 8 h 22"/>
                <a:gd name="T18" fmla="*/ 34 w 34"/>
                <a:gd name="T19" fmla="*/ 11 h 22"/>
                <a:gd name="T20" fmla="*/ 32 w 34"/>
                <a:gd name="T21" fmla="*/ 12 h 22"/>
                <a:gd name="T22" fmla="*/ 30 w 34"/>
                <a:gd name="T23" fmla="*/ 13 h 22"/>
                <a:gd name="T24" fmla="*/ 26 w 34"/>
                <a:gd name="T25" fmla="*/ 13 h 22"/>
                <a:gd name="T26" fmla="*/ 23 w 34"/>
                <a:gd name="T27" fmla="*/ 14 h 22"/>
                <a:gd name="T28" fmla="*/ 18 w 34"/>
                <a:gd name="T29" fmla="*/ 15 h 22"/>
                <a:gd name="T30" fmla="*/ 13 w 34"/>
                <a:gd name="T31" fmla="*/ 18 h 22"/>
                <a:gd name="T32" fmla="*/ 9 w 34"/>
                <a:gd name="T33" fmla="*/ 20 h 22"/>
                <a:gd name="T34" fmla="*/ 5 w 34"/>
                <a:gd name="T35" fmla="*/ 22 h 22"/>
                <a:gd name="T36" fmla="*/ 2 w 34"/>
                <a:gd name="T37" fmla="*/ 20 h 22"/>
                <a:gd name="T38" fmla="*/ 0 w 34"/>
                <a:gd name="T39" fmla="*/ 18 h 22"/>
                <a:gd name="T40" fmla="*/ 0 w 34"/>
                <a:gd name="T41" fmla="*/ 14 h 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
                <a:gd name="T64" fmla="*/ 0 h 22"/>
                <a:gd name="T65" fmla="*/ 34 w 34"/>
                <a:gd name="T66" fmla="*/ 22 h 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 h="22">
                  <a:moveTo>
                    <a:pt x="0" y="14"/>
                  </a:moveTo>
                  <a:lnTo>
                    <a:pt x="4" y="12"/>
                  </a:lnTo>
                  <a:lnTo>
                    <a:pt x="12" y="8"/>
                  </a:lnTo>
                  <a:lnTo>
                    <a:pt x="18" y="3"/>
                  </a:lnTo>
                  <a:lnTo>
                    <a:pt x="20" y="0"/>
                  </a:lnTo>
                  <a:lnTo>
                    <a:pt x="23" y="0"/>
                  </a:lnTo>
                  <a:lnTo>
                    <a:pt x="27" y="2"/>
                  </a:lnTo>
                  <a:lnTo>
                    <a:pt x="31" y="4"/>
                  </a:lnTo>
                  <a:lnTo>
                    <a:pt x="34" y="8"/>
                  </a:lnTo>
                  <a:lnTo>
                    <a:pt x="34" y="11"/>
                  </a:lnTo>
                  <a:lnTo>
                    <a:pt x="32" y="12"/>
                  </a:lnTo>
                  <a:lnTo>
                    <a:pt x="30" y="13"/>
                  </a:lnTo>
                  <a:lnTo>
                    <a:pt x="26" y="13"/>
                  </a:lnTo>
                  <a:lnTo>
                    <a:pt x="23" y="14"/>
                  </a:lnTo>
                  <a:lnTo>
                    <a:pt x="18" y="15"/>
                  </a:lnTo>
                  <a:lnTo>
                    <a:pt x="13" y="18"/>
                  </a:lnTo>
                  <a:lnTo>
                    <a:pt x="9" y="20"/>
                  </a:lnTo>
                  <a:lnTo>
                    <a:pt x="5" y="22"/>
                  </a:lnTo>
                  <a:lnTo>
                    <a:pt x="2" y="20"/>
                  </a:lnTo>
                  <a:lnTo>
                    <a:pt x="0" y="18"/>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47" name="Freeform 28"/>
            <p:cNvSpPr>
              <a:spLocks/>
            </p:cNvSpPr>
            <p:nvPr/>
          </p:nvSpPr>
          <p:spPr bwMode="auto">
            <a:xfrm>
              <a:off x="3074" y="3574"/>
              <a:ext cx="36" cy="23"/>
            </a:xfrm>
            <a:custGeom>
              <a:avLst/>
              <a:gdLst>
                <a:gd name="T0" fmla="*/ 0 w 36"/>
                <a:gd name="T1" fmla="*/ 12 h 23"/>
                <a:gd name="T2" fmla="*/ 3 w 36"/>
                <a:gd name="T3" fmla="*/ 9 h 23"/>
                <a:gd name="T4" fmla="*/ 6 w 36"/>
                <a:gd name="T5" fmla="*/ 5 h 23"/>
                <a:gd name="T6" fmla="*/ 11 w 36"/>
                <a:gd name="T7" fmla="*/ 1 h 23"/>
                <a:gd name="T8" fmla="*/ 15 w 36"/>
                <a:gd name="T9" fmla="*/ 0 h 23"/>
                <a:gd name="T10" fmla="*/ 21 w 36"/>
                <a:gd name="T11" fmla="*/ 3 h 23"/>
                <a:gd name="T12" fmla="*/ 27 w 36"/>
                <a:gd name="T13" fmla="*/ 5 h 23"/>
                <a:gd name="T14" fmla="*/ 33 w 36"/>
                <a:gd name="T15" fmla="*/ 7 h 23"/>
                <a:gd name="T16" fmla="*/ 36 w 36"/>
                <a:gd name="T17" fmla="*/ 11 h 23"/>
                <a:gd name="T18" fmla="*/ 36 w 36"/>
                <a:gd name="T19" fmla="*/ 15 h 23"/>
                <a:gd name="T20" fmla="*/ 34 w 36"/>
                <a:gd name="T21" fmla="*/ 18 h 23"/>
                <a:gd name="T22" fmla="*/ 32 w 36"/>
                <a:gd name="T23" fmla="*/ 22 h 23"/>
                <a:gd name="T24" fmla="*/ 30 w 36"/>
                <a:gd name="T25" fmla="*/ 23 h 23"/>
                <a:gd name="T26" fmla="*/ 27 w 36"/>
                <a:gd name="T27" fmla="*/ 21 h 23"/>
                <a:gd name="T28" fmla="*/ 22 w 36"/>
                <a:gd name="T29" fmla="*/ 16 h 23"/>
                <a:gd name="T30" fmla="*/ 17 w 36"/>
                <a:gd name="T31" fmla="*/ 11 h 23"/>
                <a:gd name="T32" fmla="*/ 14 w 36"/>
                <a:gd name="T33" fmla="*/ 9 h 23"/>
                <a:gd name="T34" fmla="*/ 10 w 36"/>
                <a:gd name="T35" fmla="*/ 10 h 23"/>
                <a:gd name="T36" fmla="*/ 5 w 36"/>
                <a:gd name="T37" fmla="*/ 12 h 23"/>
                <a:gd name="T38" fmla="*/ 1 w 36"/>
                <a:gd name="T39" fmla="*/ 14 h 23"/>
                <a:gd name="T40" fmla="*/ 0 w 36"/>
                <a:gd name="T41" fmla="*/ 12 h 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6"/>
                <a:gd name="T64" fmla="*/ 0 h 23"/>
                <a:gd name="T65" fmla="*/ 36 w 36"/>
                <a:gd name="T66" fmla="*/ 23 h 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6" h="23">
                  <a:moveTo>
                    <a:pt x="0" y="12"/>
                  </a:moveTo>
                  <a:lnTo>
                    <a:pt x="3" y="9"/>
                  </a:lnTo>
                  <a:lnTo>
                    <a:pt x="6" y="5"/>
                  </a:lnTo>
                  <a:lnTo>
                    <a:pt x="11" y="1"/>
                  </a:lnTo>
                  <a:lnTo>
                    <a:pt x="15" y="0"/>
                  </a:lnTo>
                  <a:lnTo>
                    <a:pt x="21" y="3"/>
                  </a:lnTo>
                  <a:lnTo>
                    <a:pt x="27" y="5"/>
                  </a:lnTo>
                  <a:lnTo>
                    <a:pt x="33" y="7"/>
                  </a:lnTo>
                  <a:lnTo>
                    <a:pt x="36" y="11"/>
                  </a:lnTo>
                  <a:lnTo>
                    <a:pt x="36" y="15"/>
                  </a:lnTo>
                  <a:lnTo>
                    <a:pt x="34" y="18"/>
                  </a:lnTo>
                  <a:lnTo>
                    <a:pt x="32" y="22"/>
                  </a:lnTo>
                  <a:lnTo>
                    <a:pt x="30" y="23"/>
                  </a:lnTo>
                  <a:lnTo>
                    <a:pt x="27" y="21"/>
                  </a:lnTo>
                  <a:lnTo>
                    <a:pt x="22" y="16"/>
                  </a:lnTo>
                  <a:lnTo>
                    <a:pt x="17" y="11"/>
                  </a:lnTo>
                  <a:lnTo>
                    <a:pt x="14" y="9"/>
                  </a:lnTo>
                  <a:lnTo>
                    <a:pt x="10" y="10"/>
                  </a:lnTo>
                  <a:lnTo>
                    <a:pt x="5" y="12"/>
                  </a:lnTo>
                  <a:lnTo>
                    <a:pt x="1" y="14"/>
                  </a:lnTo>
                  <a:lnTo>
                    <a:pt x="0"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48" name="Freeform 29"/>
            <p:cNvSpPr>
              <a:spLocks/>
            </p:cNvSpPr>
            <p:nvPr/>
          </p:nvSpPr>
          <p:spPr bwMode="auto">
            <a:xfrm>
              <a:off x="3154" y="3619"/>
              <a:ext cx="16" cy="29"/>
            </a:xfrm>
            <a:custGeom>
              <a:avLst/>
              <a:gdLst>
                <a:gd name="T0" fmla="*/ 11 w 16"/>
                <a:gd name="T1" fmla="*/ 29 h 29"/>
                <a:gd name="T2" fmla="*/ 7 w 16"/>
                <a:gd name="T3" fmla="*/ 27 h 29"/>
                <a:gd name="T4" fmla="*/ 3 w 16"/>
                <a:gd name="T5" fmla="*/ 26 h 29"/>
                <a:gd name="T6" fmla="*/ 1 w 16"/>
                <a:gd name="T7" fmla="*/ 22 h 29"/>
                <a:gd name="T8" fmla="*/ 0 w 16"/>
                <a:gd name="T9" fmla="*/ 20 h 29"/>
                <a:gd name="T10" fmla="*/ 1 w 16"/>
                <a:gd name="T11" fmla="*/ 15 h 29"/>
                <a:gd name="T12" fmla="*/ 3 w 16"/>
                <a:gd name="T13" fmla="*/ 8 h 29"/>
                <a:gd name="T14" fmla="*/ 6 w 16"/>
                <a:gd name="T15" fmla="*/ 3 h 29"/>
                <a:gd name="T16" fmla="*/ 8 w 16"/>
                <a:gd name="T17" fmla="*/ 0 h 29"/>
                <a:gd name="T18" fmla="*/ 11 w 16"/>
                <a:gd name="T19" fmla="*/ 2 h 29"/>
                <a:gd name="T20" fmla="*/ 13 w 16"/>
                <a:gd name="T21" fmla="*/ 4 h 29"/>
                <a:gd name="T22" fmla="*/ 14 w 16"/>
                <a:gd name="T23" fmla="*/ 7 h 29"/>
                <a:gd name="T24" fmla="*/ 16 w 16"/>
                <a:gd name="T25" fmla="*/ 9 h 29"/>
                <a:gd name="T26" fmla="*/ 14 w 16"/>
                <a:gd name="T27" fmla="*/ 13 h 29"/>
                <a:gd name="T28" fmla="*/ 13 w 16"/>
                <a:gd name="T29" fmla="*/ 18 h 29"/>
                <a:gd name="T30" fmla="*/ 11 w 16"/>
                <a:gd name="T31" fmla="*/ 24 h 29"/>
                <a:gd name="T32" fmla="*/ 11 w 16"/>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29"/>
                <a:gd name="T53" fmla="*/ 16 w 16"/>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29">
                  <a:moveTo>
                    <a:pt x="11" y="29"/>
                  </a:moveTo>
                  <a:lnTo>
                    <a:pt x="7" y="27"/>
                  </a:lnTo>
                  <a:lnTo>
                    <a:pt x="3" y="26"/>
                  </a:lnTo>
                  <a:lnTo>
                    <a:pt x="1" y="22"/>
                  </a:lnTo>
                  <a:lnTo>
                    <a:pt x="0" y="20"/>
                  </a:lnTo>
                  <a:lnTo>
                    <a:pt x="1" y="15"/>
                  </a:lnTo>
                  <a:lnTo>
                    <a:pt x="3" y="8"/>
                  </a:lnTo>
                  <a:lnTo>
                    <a:pt x="6" y="3"/>
                  </a:lnTo>
                  <a:lnTo>
                    <a:pt x="8" y="0"/>
                  </a:lnTo>
                  <a:lnTo>
                    <a:pt x="11" y="2"/>
                  </a:lnTo>
                  <a:lnTo>
                    <a:pt x="13" y="4"/>
                  </a:lnTo>
                  <a:lnTo>
                    <a:pt x="14" y="7"/>
                  </a:lnTo>
                  <a:lnTo>
                    <a:pt x="16" y="9"/>
                  </a:lnTo>
                  <a:lnTo>
                    <a:pt x="14" y="13"/>
                  </a:lnTo>
                  <a:lnTo>
                    <a:pt x="13" y="18"/>
                  </a:lnTo>
                  <a:lnTo>
                    <a:pt x="11" y="24"/>
                  </a:lnTo>
                  <a:lnTo>
                    <a:pt x="11" y="2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49" name="Freeform 30"/>
            <p:cNvSpPr>
              <a:spLocks/>
            </p:cNvSpPr>
            <p:nvPr/>
          </p:nvSpPr>
          <p:spPr bwMode="auto">
            <a:xfrm>
              <a:off x="3168" y="3585"/>
              <a:ext cx="25" cy="20"/>
            </a:xfrm>
            <a:custGeom>
              <a:avLst/>
              <a:gdLst>
                <a:gd name="T0" fmla="*/ 0 w 25"/>
                <a:gd name="T1" fmla="*/ 1 h 20"/>
                <a:gd name="T2" fmla="*/ 5 w 25"/>
                <a:gd name="T3" fmla="*/ 0 h 20"/>
                <a:gd name="T4" fmla="*/ 10 w 25"/>
                <a:gd name="T5" fmla="*/ 0 h 20"/>
                <a:gd name="T6" fmla="*/ 15 w 25"/>
                <a:gd name="T7" fmla="*/ 0 h 20"/>
                <a:gd name="T8" fmla="*/ 18 w 25"/>
                <a:gd name="T9" fmla="*/ 3 h 20"/>
                <a:gd name="T10" fmla="*/ 20 w 25"/>
                <a:gd name="T11" fmla="*/ 6 h 20"/>
                <a:gd name="T12" fmla="*/ 24 w 25"/>
                <a:gd name="T13" fmla="*/ 11 h 20"/>
                <a:gd name="T14" fmla="*/ 25 w 25"/>
                <a:gd name="T15" fmla="*/ 15 h 20"/>
                <a:gd name="T16" fmla="*/ 25 w 25"/>
                <a:gd name="T17" fmla="*/ 17 h 20"/>
                <a:gd name="T18" fmla="*/ 23 w 25"/>
                <a:gd name="T19" fmla="*/ 18 h 20"/>
                <a:gd name="T20" fmla="*/ 20 w 25"/>
                <a:gd name="T21" fmla="*/ 20 h 20"/>
                <a:gd name="T22" fmla="*/ 18 w 25"/>
                <a:gd name="T23" fmla="*/ 18 h 20"/>
                <a:gd name="T24" fmla="*/ 15 w 25"/>
                <a:gd name="T25" fmla="*/ 15 h 20"/>
                <a:gd name="T26" fmla="*/ 13 w 25"/>
                <a:gd name="T27" fmla="*/ 11 h 20"/>
                <a:gd name="T28" fmla="*/ 8 w 25"/>
                <a:gd name="T29" fmla="*/ 7 h 20"/>
                <a:gd name="T30" fmla="*/ 4 w 25"/>
                <a:gd name="T31" fmla="*/ 4 h 20"/>
                <a:gd name="T32" fmla="*/ 0 w 25"/>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20"/>
                <a:gd name="T53" fmla="*/ 25 w 25"/>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20">
                  <a:moveTo>
                    <a:pt x="0" y="1"/>
                  </a:moveTo>
                  <a:lnTo>
                    <a:pt x="5" y="0"/>
                  </a:lnTo>
                  <a:lnTo>
                    <a:pt x="10" y="0"/>
                  </a:lnTo>
                  <a:lnTo>
                    <a:pt x="15" y="0"/>
                  </a:lnTo>
                  <a:lnTo>
                    <a:pt x="18" y="3"/>
                  </a:lnTo>
                  <a:lnTo>
                    <a:pt x="20" y="6"/>
                  </a:lnTo>
                  <a:lnTo>
                    <a:pt x="24" y="11"/>
                  </a:lnTo>
                  <a:lnTo>
                    <a:pt x="25" y="15"/>
                  </a:lnTo>
                  <a:lnTo>
                    <a:pt x="25" y="17"/>
                  </a:lnTo>
                  <a:lnTo>
                    <a:pt x="23" y="18"/>
                  </a:lnTo>
                  <a:lnTo>
                    <a:pt x="20" y="20"/>
                  </a:lnTo>
                  <a:lnTo>
                    <a:pt x="18" y="18"/>
                  </a:lnTo>
                  <a:lnTo>
                    <a:pt x="15" y="15"/>
                  </a:lnTo>
                  <a:lnTo>
                    <a:pt x="13" y="11"/>
                  </a:lnTo>
                  <a:lnTo>
                    <a:pt x="8" y="7"/>
                  </a:lnTo>
                  <a:lnTo>
                    <a:pt x="4" y="4"/>
                  </a:lnTo>
                  <a:lnTo>
                    <a:pt x="0"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50" name="Freeform 31"/>
            <p:cNvSpPr>
              <a:spLocks/>
            </p:cNvSpPr>
            <p:nvPr/>
          </p:nvSpPr>
          <p:spPr bwMode="auto">
            <a:xfrm>
              <a:off x="3112" y="3542"/>
              <a:ext cx="28" cy="25"/>
            </a:xfrm>
            <a:custGeom>
              <a:avLst/>
              <a:gdLst>
                <a:gd name="T0" fmla="*/ 11 w 28"/>
                <a:gd name="T1" fmla="*/ 14 h 25"/>
                <a:gd name="T2" fmla="*/ 9 w 28"/>
                <a:gd name="T3" fmla="*/ 11 h 25"/>
                <a:gd name="T4" fmla="*/ 5 w 28"/>
                <a:gd name="T5" fmla="*/ 10 h 25"/>
                <a:gd name="T6" fmla="*/ 1 w 28"/>
                <a:gd name="T7" fmla="*/ 8 h 25"/>
                <a:gd name="T8" fmla="*/ 0 w 28"/>
                <a:gd name="T9" fmla="*/ 5 h 25"/>
                <a:gd name="T10" fmla="*/ 4 w 28"/>
                <a:gd name="T11" fmla="*/ 3 h 25"/>
                <a:gd name="T12" fmla="*/ 9 w 28"/>
                <a:gd name="T13" fmla="*/ 0 h 25"/>
                <a:gd name="T14" fmla="*/ 14 w 28"/>
                <a:gd name="T15" fmla="*/ 0 h 25"/>
                <a:gd name="T16" fmla="*/ 18 w 28"/>
                <a:gd name="T17" fmla="*/ 3 h 25"/>
                <a:gd name="T18" fmla="*/ 22 w 28"/>
                <a:gd name="T19" fmla="*/ 8 h 25"/>
                <a:gd name="T20" fmla="*/ 26 w 28"/>
                <a:gd name="T21" fmla="*/ 14 h 25"/>
                <a:gd name="T22" fmla="*/ 28 w 28"/>
                <a:gd name="T23" fmla="*/ 20 h 25"/>
                <a:gd name="T24" fmla="*/ 26 w 28"/>
                <a:gd name="T25" fmla="*/ 24 h 25"/>
                <a:gd name="T26" fmla="*/ 20 w 28"/>
                <a:gd name="T27" fmla="*/ 25 h 25"/>
                <a:gd name="T28" fmla="*/ 15 w 28"/>
                <a:gd name="T29" fmla="*/ 22 h 25"/>
                <a:gd name="T30" fmla="*/ 10 w 28"/>
                <a:gd name="T31" fmla="*/ 19 h 25"/>
                <a:gd name="T32" fmla="*/ 11 w 28"/>
                <a:gd name="T33" fmla="*/ 14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8"/>
                <a:gd name="T52" fmla="*/ 0 h 25"/>
                <a:gd name="T53" fmla="*/ 28 w 28"/>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8" h="25">
                  <a:moveTo>
                    <a:pt x="11" y="14"/>
                  </a:moveTo>
                  <a:lnTo>
                    <a:pt x="9" y="11"/>
                  </a:lnTo>
                  <a:lnTo>
                    <a:pt x="5" y="10"/>
                  </a:lnTo>
                  <a:lnTo>
                    <a:pt x="1" y="8"/>
                  </a:lnTo>
                  <a:lnTo>
                    <a:pt x="0" y="5"/>
                  </a:lnTo>
                  <a:lnTo>
                    <a:pt x="4" y="3"/>
                  </a:lnTo>
                  <a:lnTo>
                    <a:pt x="9" y="0"/>
                  </a:lnTo>
                  <a:lnTo>
                    <a:pt x="14" y="0"/>
                  </a:lnTo>
                  <a:lnTo>
                    <a:pt x="18" y="3"/>
                  </a:lnTo>
                  <a:lnTo>
                    <a:pt x="22" y="8"/>
                  </a:lnTo>
                  <a:lnTo>
                    <a:pt x="26" y="14"/>
                  </a:lnTo>
                  <a:lnTo>
                    <a:pt x="28" y="20"/>
                  </a:lnTo>
                  <a:lnTo>
                    <a:pt x="26" y="24"/>
                  </a:lnTo>
                  <a:lnTo>
                    <a:pt x="20" y="25"/>
                  </a:lnTo>
                  <a:lnTo>
                    <a:pt x="15" y="22"/>
                  </a:lnTo>
                  <a:lnTo>
                    <a:pt x="10" y="19"/>
                  </a:lnTo>
                  <a:lnTo>
                    <a:pt x="1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51" name="Freeform 32"/>
            <p:cNvSpPr>
              <a:spLocks/>
            </p:cNvSpPr>
            <p:nvPr/>
          </p:nvSpPr>
          <p:spPr bwMode="auto">
            <a:xfrm>
              <a:off x="3168" y="3526"/>
              <a:ext cx="25" cy="28"/>
            </a:xfrm>
            <a:custGeom>
              <a:avLst/>
              <a:gdLst>
                <a:gd name="T0" fmla="*/ 0 w 25"/>
                <a:gd name="T1" fmla="*/ 10 h 28"/>
                <a:gd name="T2" fmla="*/ 2 w 25"/>
                <a:gd name="T3" fmla="*/ 6 h 28"/>
                <a:gd name="T4" fmla="*/ 3 w 25"/>
                <a:gd name="T5" fmla="*/ 3 h 28"/>
                <a:gd name="T6" fmla="*/ 5 w 25"/>
                <a:gd name="T7" fmla="*/ 0 h 28"/>
                <a:gd name="T8" fmla="*/ 8 w 25"/>
                <a:gd name="T9" fmla="*/ 0 h 28"/>
                <a:gd name="T10" fmla="*/ 13 w 25"/>
                <a:gd name="T11" fmla="*/ 4 h 28"/>
                <a:gd name="T12" fmla="*/ 19 w 25"/>
                <a:gd name="T13" fmla="*/ 10 h 28"/>
                <a:gd name="T14" fmla="*/ 24 w 25"/>
                <a:gd name="T15" fmla="*/ 16 h 28"/>
                <a:gd name="T16" fmla="*/ 25 w 25"/>
                <a:gd name="T17" fmla="*/ 21 h 28"/>
                <a:gd name="T18" fmla="*/ 24 w 25"/>
                <a:gd name="T19" fmla="*/ 25 h 28"/>
                <a:gd name="T20" fmla="*/ 21 w 25"/>
                <a:gd name="T21" fmla="*/ 27 h 28"/>
                <a:gd name="T22" fmla="*/ 19 w 25"/>
                <a:gd name="T23" fmla="*/ 28 h 28"/>
                <a:gd name="T24" fmla="*/ 16 w 25"/>
                <a:gd name="T25" fmla="*/ 28 h 28"/>
                <a:gd name="T26" fmla="*/ 15 w 25"/>
                <a:gd name="T27" fmla="*/ 26 h 28"/>
                <a:gd name="T28" fmla="*/ 14 w 25"/>
                <a:gd name="T29" fmla="*/ 22 h 28"/>
                <a:gd name="T30" fmla="*/ 13 w 25"/>
                <a:gd name="T31" fmla="*/ 19 h 28"/>
                <a:gd name="T32" fmla="*/ 11 w 25"/>
                <a:gd name="T33" fmla="*/ 16 h 28"/>
                <a:gd name="T34" fmla="*/ 8 w 25"/>
                <a:gd name="T35" fmla="*/ 15 h 28"/>
                <a:gd name="T36" fmla="*/ 4 w 25"/>
                <a:gd name="T37" fmla="*/ 14 h 28"/>
                <a:gd name="T38" fmla="*/ 2 w 25"/>
                <a:gd name="T39" fmla="*/ 13 h 28"/>
                <a:gd name="T40" fmla="*/ 0 w 25"/>
                <a:gd name="T41" fmla="*/ 10 h 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
                <a:gd name="T64" fmla="*/ 0 h 28"/>
                <a:gd name="T65" fmla="*/ 25 w 25"/>
                <a:gd name="T66" fmla="*/ 28 h 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 h="28">
                  <a:moveTo>
                    <a:pt x="0" y="10"/>
                  </a:moveTo>
                  <a:lnTo>
                    <a:pt x="2" y="6"/>
                  </a:lnTo>
                  <a:lnTo>
                    <a:pt x="3" y="3"/>
                  </a:lnTo>
                  <a:lnTo>
                    <a:pt x="5" y="0"/>
                  </a:lnTo>
                  <a:lnTo>
                    <a:pt x="8" y="0"/>
                  </a:lnTo>
                  <a:lnTo>
                    <a:pt x="13" y="4"/>
                  </a:lnTo>
                  <a:lnTo>
                    <a:pt x="19" y="10"/>
                  </a:lnTo>
                  <a:lnTo>
                    <a:pt x="24" y="16"/>
                  </a:lnTo>
                  <a:lnTo>
                    <a:pt x="25" y="21"/>
                  </a:lnTo>
                  <a:lnTo>
                    <a:pt x="24" y="25"/>
                  </a:lnTo>
                  <a:lnTo>
                    <a:pt x="21" y="27"/>
                  </a:lnTo>
                  <a:lnTo>
                    <a:pt x="19" y="28"/>
                  </a:lnTo>
                  <a:lnTo>
                    <a:pt x="16" y="28"/>
                  </a:lnTo>
                  <a:lnTo>
                    <a:pt x="15" y="26"/>
                  </a:lnTo>
                  <a:lnTo>
                    <a:pt x="14" y="22"/>
                  </a:lnTo>
                  <a:lnTo>
                    <a:pt x="13" y="19"/>
                  </a:lnTo>
                  <a:lnTo>
                    <a:pt x="11" y="16"/>
                  </a:lnTo>
                  <a:lnTo>
                    <a:pt x="8" y="15"/>
                  </a:lnTo>
                  <a:lnTo>
                    <a:pt x="4" y="14"/>
                  </a:lnTo>
                  <a:lnTo>
                    <a:pt x="2" y="13"/>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52" name="Freeform 33"/>
            <p:cNvSpPr>
              <a:spLocks/>
            </p:cNvSpPr>
            <p:nvPr/>
          </p:nvSpPr>
          <p:spPr bwMode="auto">
            <a:xfrm>
              <a:off x="3213" y="3447"/>
              <a:ext cx="27" cy="13"/>
            </a:xfrm>
            <a:custGeom>
              <a:avLst/>
              <a:gdLst>
                <a:gd name="T0" fmla="*/ 0 w 27"/>
                <a:gd name="T1" fmla="*/ 7 h 13"/>
                <a:gd name="T2" fmla="*/ 4 w 27"/>
                <a:gd name="T3" fmla="*/ 3 h 13"/>
                <a:gd name="T4" fmla="*/ 11 w 27"/>
                <a:gd name="T5" fmla="*/ 1 h 13"/>
                <a:gd name="T6" fmla="*/ 18 w 27"/>
                <a:gd name="T7" fmla="*/ 0 h 13"/>
                <a:gd name="T8" fmla="*/ 24 w 27"/>
                <a:gd name="T9" fmla="*/ 1 h 13"/>
                <a:gd name="T10" fmla="*/ 25 w 27"/>
                <a:gd name="T11" fmla="*/ 3 h 13"/>
                <a:gd name="T12" fmla="*/ 27 w 27"/>
                <a:gd name="T13" fmla="*/ 8 h 13"/>
                <a:gd name="T14" fmla="*/ 25 w 27"/>
                <a:gd name="T15" fmla="*/ 12 h 13"/>
                <a:gd name="T16" fmla="*/ 24 w 27"/>
                <a:gd name="T17" fmla="*/ 13 h 13"/>
                <a:gd name="T18" fmla="*/ 18 w 27"/>
                <a:gd name="T19" fmla="*/ 9 h 13"/>
                <a:gd name="T20" fmla="*/ 12 w 27"/>
                <a:gd name="T21" fmla="*/ 7 h 13"/>
                <a:gd name="T22" fmla="*/ 4 w 27"/>
                <a:gd name="T23" fmla="*/ 6 h 13"/>
                <a:gd name="T24" fmla="*/ 0 w 27"/>
                <a:gd name="T25" fmla="*/ 7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3"/>
                <a:gd name="T41" fmla="*/ 27 w 27"/>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3">
                  <a:moveTo>
                    <a:pt x="0" y="7"/>
                  </a:moveTo>
                  <a:lnTo>
                    <a:pt x="4" y="3"/>
                  </a:lnTo>
                  <a:lnTo>
                    <a:pt x="11" y="1"/>
                  </a:lnTo>
                  <a:lnTo>
                    <a:pt x="18" y="0"/>
                  </a:lnTo>
                  <a:lnTo>
                    <a:pt x="24" y="1"/>
                  </a:lnTo>
                  <a:lnTo>
                    <a:pt x="25" y="3"/>
                  </a:lnTo>
                  <a:lnTo>
                    <a:pt x="27" y="8"/>
                  </a:lnTo>
                  <a:lnTo>
                    <a:pt x="25" y="12"/>
                  </a:lnTo>
                  <a:lnTo>
                    <a:pt x="24" y="13"/>
                  </a:lnTo>
                  <a:lnTo>
                    <a:pt x="18" y="9"/>
                  </a:lnTo>
                  <a:lnTo>
                    <a:pt x="12" y="7"/>
                  </a:lnTo>
                  <a:lnTo>
                    <a:pt x="4" y="6"/>
                  </a:lnTo>
                  <a:lnTo>
                    <a:pt x="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38953" name="Freeform 34"/>
            <p:cNvSpPr>
              <a:spLocks/>
            </p:cNvSpPr>
            <p:nvPr/>
          </p:nvSpPr>
          <p:spPr bwMode="auto">
            <a:xfrm>
              <a:off x="3166" y="3464"/>
              <a:ext cx="31" cy="10"/>
            </a:xfrm>
            <a:custGeom>
              <a:avLst/>
              <a:gdLst>
                <a:gd name="T0" fmla="*/ 0 w 31"/>
                <a:gd name="T1" fmla="*/ 5 h 10"/>
                <a:gd name="T2" fmla="*/ 4 w 31"/>
                <a:gd name="T3" fmla="*/ 2 h 10"/>
                <a:gd name="T4" fmla="*/ 13 w 31"/>
                <a:gd name="T5" fmla="*/ 1 h 10"/>
                <a:gd name="T6" fmla="*/ 23 w 31"/>
                <a:gd name="T7" fmla="*/ 0 h 10"/>
                <a:gd name="T8" fmla="*/ 31 w 31"/>
                <a:gd name="T9" fmla="*/ 0 h 10"/>
                <a:gd name="T10" fmla="*/ 31 w 31"/>
                <a:gd name="T11" fmla="*/ 1 h 10"/>
                <a:gd name="T12" fmla="*/ 31 w 31"/>
                <a:gd name="T13" fmla="*/ 4 h 10"/>
                <a:gd name="T14" fmla="*/ 29 w 31"/>
                <a:gd name="T15" fmla="*/ 7 h 10"/>
                <a:gd name="T16" fmla="*/ 28 w 31"/>
                <a:gd name="T17" fmla="*/ 10 h 10"/>
                <a:gd name="T18" fmla="*/ 22 w 31"/>
                <a:gd name="T19" fmla="*/ 10 h 10"/>
                <a:gd name="T20" fmla="*/ 13 w 31"/>
                <a:gd name="T21" fmla="*/ 8 h 10"/>
                <a:gd name="T22" fmla="*/ 5 w 31"/>
                <a:gd name="T23" fmla="*/ 7 h 10"/>
                <a:gd name="T24" fmla="*/ 0 w 31"/>
                <a:gd name="T25" fmla="*/ 5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10"/>
                <a:gd name="T41" fmla="*/ 31 w 3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10">
                  <a:moveTo>
                    <a:pt x="0" y="5"/>
                  </a:moveTo>
                  <a:lnTo>
                    <a:pt x="4" y="2"/>
                  </a:lnTo>
                  <a:lnTo>
                    <a:pt x="13" y="1"/>
                  </a:lnTo>
                  <a:lnTo>
                    <a:pt x="23" y="0"/>
                  </a:lnTo>
                  <a:lnTo>
                    <a:pt x="31" y="0"/>
                  </a:lnTo>
                  <a:lnTo>
                    <a:pt x="31" y="1"/>
                  </a:lnTo>
                  <a:lnTo>
                    <a:pt x="31" y="4"/>
                  </a:lnTo>
                  <a:lnTo>
                    <a:pt x="29" y="7"/>
                  </a:lnTo>
                  <a:lnTo>
                    <a:pt x="28" y="10"/>
                  </a:lnTo>
                  <a:lnTo>
                    <a:pt x="22" y="10"/>
                  </a:lnTo>
                  <a:lnTo>
                    <a:pt x="13" y="8"/>
                  </a:lnTo>
                  <a:lnTo>
                    <a:pt x="5" y="7"/>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grpSp>
      <p:sp>
        <p:nvSpPr>
          <p:cNvPr id="2235427" name="Text Box 35"/>
          <p:cNvSpPr txBox="1">
            <a:spLocks noChangeArrowheads="1"/>
          </p:cNvSpPr>
          <p:nvPr/>
        </p:nvSpPr>
        <p:spPr bwMode="auto">
          <a:xfrm>
            <a:off x="381000" y="457200"/>
            <a:ext cx="6324600" cy="10064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flatTx/>
          </a:bodyPr>
          <a:lstStyle/>
          <a:p>
            <a:pPr eaLnBrk="0" hangingPunct="0">
              <a:spcBef>
                <a:spcPct val="50000"/>
              </a:spcBef>
              <a:defRPr/>
            </a:pPr>
            <a:r>
              <a:rPr lang="en-US" sz="6000" b="1" i="0" dirty="0">
                <a:solidFill>
                  <a:srgbClr val="FFFFFF"/>
                </a:solidFill>
                <a:effectLst>
                  <a:outerShdw blurRad="38100" dist="38100" dir="2700000" algn="tl">
                    <a:srgbClr val="000000">
                      <a:alpha val="43137"/>
                    </a:srgbClr>
                  </a:outerShdw>
                </a:effectLst>
              </a:rPr>
              <a:t>“Behold the</a:t>
            </a:r>
            <a:r>
              <a:rPr lang="en-US" sz="2400" b="1" i="0" dirty="0">
                <a:solidFill>
                  <a:srgbClr val="FFFFFF"/>
                </a:solidFill>
                <a:effectLst>
                  <a:outerShdw blurRad="38100" dist="38100" dir="2700000" algn="tl">
                    <a:srgbClr val="000000">
                      <a:alpha val="43137"/>
                    </a:srgbClr>
                  </a:outerShdw>
                </a:effectLst>
              </a:rPr>
              <a:t> </a:t>
            </a:r>
          </a:p>
        </p:txBody>
      </p:sp>
    </p:spTree>
    <p:extLst>
      <p:ext uri="{BB962C8B-B14F-4D97-AF65-F5344CB8AC3E}">
        <p14:creationId xmlns:p14="http://schemas.microsoft.com/office/powerpoint/2010/main" val="19776813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2235427"/>
                                        </p:tgtEl>
                                        <p:attrNameLst>
                                          <p:attrName>style.visibility</p:attrName>
                                        </p:attrNameLst>
                                      </p:cBhvr>
                                      <p:to>
                                        <p:strVal val="visible"/>
                                      </p:to>
                                    </p:set>
                                    <p:anim by="(-#ppt_w*2)" calcmode="lin" valueType="num">
                                      <p:cBhvr rctx="PPT">
                                        <p:cTn id="7" dur="500" autoRev="1" fill="hold">
                                          <p:stCondLst>
                                            <p:cond delay="0"/>
                                          </p:stCondLst>
                                        </p:cTn>
                                        <p:tgtEl>
                                          <p:spTgt spid="2235427"/>
                                        </p:tgtEl>
                                        <p:attrNameLst>
                                          <p:attrName>ppt_w</p:attrName>
                                        </p:attrNameLst>
                                      </p:cBhvr>
                                    </p:anim>
                                    <p:anim by="(#ppt_w*0.50)" calcmode="lin" valueType="num">
                                      <p:cBhvr>
                                        <p:cTn id="8" dur="500" decel="50000" autoRev="1" fill="hold">
                                          <p:stCondLst>
                                            <p:cond delay="0"/>
                                          </p:stCondLst>
                                        </p:cTn>
                                        <p:tgtEl>
                                          <p:spTgt spid="2235427"/>
                                        </p:tgtEl>
                                        <p:attrNameLst>
                                          <p:attrName>ppt_x</p:attrName>
                                        </p:attrNameLst>
                                      </p:cBhvr>
                                    </p:anim>
                                    <p:anim from="(-#ppt_h/2)" to="(#ppt_y)" calcmode="lin" valueType="num">
                                      <p:cBhvr>
                                        <p:cTn id="9" dur="1000" fill="hold">
                                          <p:stCondLst>
                                            <p:cond delay="0"/>
                                          </p:stCondLst>
                                        </p:cTn>
                                        <p:tgtEl>
                                          <p:spTgt spid="2235427"/>
                                        </p:tgtEl>
                                        <p:attrNameLst>
                                          <p:attrName>ppt_y</p:attrName>
                                        </p:attrNameLst>
                                      </p:cBhvr>
                                    </p:anim>
                                    <p:animRot by="21600000">
                                      <p:cBhvr>
                                        <p:cTn id="10" dur="1000" fill="hold">
                                          <p:stCondLst>
                                            <p:cond delay="0"/>
                                          </p:stCondLst>
                                        </p:cTn>
                                        <p:tgtEl>
                                          <p:spTgt spid="2235427"/>
                                        </p:tgtEl>
                                        <p:attrNameLst>
                                          <p:attrName>r</p:attrName>
                                        </p:attrNameLst>
                                      </p:cBhvr>
                                    </p:animRot>
                                  </p:childTnLst>
                                </p:cTn>
                              </p:par>
                            </p:childTnLst>
                          </p:cTn>
                        </p:par>
                        <p:par>
                          <p:cTn id="11" fill="hold" nodeType="afterGroup">
                            <p:stCondLst>
                              <p:cond delay="1900"/>
                            </p:stCondLst>
                            <p:childTnLst>
                              <p:par>
                                <p:cTn id="12" presetID="12" presetClass="entr" presetSubtype="4" fill="hold" nodeType="afterEffect">
                                  <p:stCondLst>
                                    <p:cond delay="0"/>
                                  </p:stCondLst>
                                  <p:childTnLst>
                                    <p:set>
                                      <p:cBhvr>
                                        <p:cTn id="13" dur="1" fill="hold">
                                          <p:stCondLst>
                                            <p:cond delay="0"/>
                                          </p:stCondLst>
                                        </p:cTn>
                                        <p:tgtEl>
                                          <p:spTgt spid="2235395"/>
                                        </p:tgtEl>
                                        <p:attrNameLst>
                                          <p:attrName>style.visibility</p:attrName>
                                        </p:attrNameLst>
                                      </p:cBhvr>
                                      <p:to>
                                        <p:strVal val="visible"/>
                                      </p:to>
                                    </p:set>
                                    <p:animEffect transition="in" filter="slide(fromBottom)">
                                      <p:cBhvr>
                                        <p:cTn id="14" dur="500"/>
                                        <p:tgtEl>
                                          <p:spTgt spid="2235395"/>
                                        </p:tgtEl>
                                      </p:cBhvr>
                                    </p:animEffect>
                                  </p:childTnLst>
                                </p:cTn>
                              </p:par>
                            </p:childTnLst>
                          </p:cTn>
                        </p:par>
                        <p:par>
                          <p:cTn id="15" fill="hold" nodeType="afterGroup">
                            <p:stCondLst>
                              <p:cond delay="2400"/>
                            </p:stCondLst>
                            <p:childTnLst>
                              <p:par>
                                <p:cTn id="16" presetID="56" presetClass="entr" presetSubtype="0" fill="hold" nodeType="afterEffect">
                                  <p:stCondLst>
                                    <p:cond delay="0"/>
                                  </p:stCondLst>
                                  <p:iterate type="lt">
                                    <p:tmPct val="10000"/>
                                  </p:iterate>
                                  <p:childTnLst>
                                    <p:set>
                                      <p:cBhvr>
                                        <p:cTn id="17" dur="1" fill="hold">
                                          <p:stCondLst>
                                            <p:cond delay="0"/>
                                          </p:stCondLst>
                                        </p:cTn>
                                        <p:tgtEl>
                                          <p:spTgt spid="2235394"/>
                                        </p:tgtEl>
                                        <p:attrNameLst>
                                          <p:attrName>style.visibility</p:attrName>
                                        </p:attrNameLst>
                                      </p:cBhvr>
                                      <p:to>
                                        <p:strVal val="visible"/>
                                      </p:to>
                                    </p:set>
                                    <p:anim by="(-#ppt_w*2)" calcmode="lin" valueType="num">
                                      <p:cBhvr rctx="PPT">
                                        <p:cTn id="18" dur="500" autoRev="1" fill="hold">
                                          <p:stCondLst>
                                            <p:cond delay="0"/>
                                          </p:stCondLst>
                                        </p:cTn>
                                        <p:tgtEl>
                                          <p:spTgt spid="2235394"/>
                                        </p:tgtEl>
                                        <p:attrNameLst>
                                          <p:attrName>ppt_w</p:attrName>
                                        </p:attrNameLst>
                                      </p:cBhvr>
                                    </p:anim>
                                    <p:anim by="(#ppt_w*0.50)" calcmode="lin" valueType="num">
                                      <p:cBhvr>
                                        <p:cTn id="19" dur="500" decel="50000" autoRev="1" fill="hold">
                                          <p:stCondLst>
                                            <p:cond delay="0"/>
                                          </p:stCondLst>
                                        </p:cTn>
                                        <p:tgtEl>
                                          <p:spTgt spid="2235394"/>
                                        </p:tgtEl>
                                        <p:attrNameLst>
                                          <p:attrName>ppt_x</p:attrName>
                                        </p:attrNameLst>
                                      </p:cBhvr>
                                    </p:anim>
                                    <p:anim from="(-#ppt_h/2)" to="(#ppt_y)" calcmode="lin" valueType="num">
                                      <p:cBhvr>
                                        <p:cTn id="20" dur="1000" fill="hold">
                                          <p:stCondLst>
                                            <p:cond delay="0"/>
                                          </p:stCondLst>
                                        </p:cTn>
                                        <p:tgtEl>
                                          <p:spTgt spid="2235394"/>
                                        </p:tgtEl>
                                        <p:attrNameLst>
                                          <p:attrName>ppt_y</p:attrName>
                                        </p:attrNameLst>
                                      </p:cBhvr>
                                    </p:anim>
                                    <p:animRot by="21600000">
                                      <p:cBhvr>
                                        <p:cTn id="21" dur="1000" fill="hold">
                                          <p:stCondLst>
                                            <p:cond delay="0"/>
                                          </p:stCondLst>
                                        </p:cTn>
                                        <p:tgtEl>
                                          <p:spTgt spid="2235394"/>
                                        </p:tgtEl>
                                        <p:attrNameLst>
                                          <p:attrName>r</p:attrName>
                                        </p:attrNameLst>
                                      </p:cBhvr>
                                    </p:animRot>
                                  </p:childTnLst>
                                </p:cTn>
                              </p:par>
                              <p:par>
                                <p:cTn id="22" presetID="7" presetClass="entr" presetSubtype="8"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2000" fill="hold"/>
                                        <p:tgtEl>
                                          <p:spTgt spid="2"/>
                                        </p:tgtEl>
                                        <p:attrNameLst>
                                          <p:attrName>ppt_x</p:attrName>
                                        </p:attrNameLst>
                                      </p:cBhvr>
                                      <p:tavLst>
                                        <p:tav tm="0">
                                          <p:val>
                                            <p:strVal val="0-#ppt_w/2"/>
                                          </p:val>
                                        </p:tav>
                                        <p:tav tm="100000">
                                          <p:val>
                                            <p:strVal val="#ppt_x"/>
                                          </p:val>
                                        </p:tav>
                                      </p:tavLst>
                                    </p:anim>
                                    <p:anim calcmode="lin" valueType="num">
                                      <p:cBhvr additive="base">
                                        <p:cTn id="25"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title"/>
          </p:nvPr>
        </p:nvSpPr>
        <p:spPr>
          <a:xfrm>
            <a:off x="315912" y="84138"/>
            <a:ext cx="8596313" cy="1143000"/>
          </a:xfrm>
        </p:spPr>
        <p:txBody>
          <a:bodyPr/>
          <a:lstStyle/>
          <a:p>
            <a:pPr eaLnBrk="1" hangingPunct="1"/>
            <a:r>
              <a:rPr lang="en-US" sz="5400" dirty="0" smtClean="0"/>
              <a:t>An Important  Prophecy</a:t>
            </a:r>
          </a:p>
        </p:txBody>
      </p:sp>
      <p:sp>
        <p:nvSpPr>
          <p:cNvPr id="2281474" name="Rectangle 2"/>
          <p:cNvSpPr>
            <a:spLocks noGrp="1" noChangeArrowheads="1"/>
          </p:cNvSpPr>
          <p:nvPr>
            <p:ph type="body" idx="4294967295"/>
          </p:nvPr>
        </p:nvSpPr>
        <p:spPr>
          <a:xfrm>
            <a:off x="453231" y="1273716"/>
            <a:ext cx="8458994" cy="5161374"/>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3">
            <a:schemeClr val="lt1"/>
          </a:lnRef>
          <a:fillRef idx="1">
            <a:schemeClr val="accent6"/>
          </a:fillRef>
          <a:effectRef idx="1">
            <a:schemeClr val="accent6"/>
          </a:effectRef>
          <a:fontRef idx="minor">
            <a:schemeClr val="lt1"/>
          </a:fontRef>
        </p:style>
        <p:txBody>
          <a:bodyPr/>
          <a:lstStyle/>
          <a:p>
            <a:pPr marL="0" indent="0" eaLnBrk="1" hangingPunct="1">
              <a:lnSpc>
                <a:spcPct val="90000"/>
              </a:lnSpc>
              <a:buClr>
                <a:schemeClr val="bg1"/>
              </a:buClr>
              <a:buNone/>
              <a:defRPr/>
            </a:pPr>
            <a:r>
              <a:rPr lang="en-US" sz="2800" b="1" i="1" dirty="0" smtClean="0">
                <a:solidFill>
                  <a:schemeClr val="bg1"/>
                </a:solidFill>
                <a:latin typeface="Eras Medium ITC" pitchFamily="34" charset="0"/>
              </a:rPr>
              <a:t>5   He was </a:t>
            </a:r>
            <a:r>
              <a:rPr lang="en-US" sz="2800" b="1" i="1" dirty="0" smtClean="0">
                <a:solidFill>
                  <a:srgbClr val="FFFF00"/>
                </a:solidFill>
                <a:latin typeface="Eras Medium ITC" pitchFamily="34" charset="0"/>
              </a:rPr>
              <a:t>pierced through for our transgressions,     	He was crushed for our iniquities ; </a:t>
            </a:r>
            <a:r>
              <a:rPr lang="en-US" sz="2800" b="1" i="1" dirty="0" smtClean="0">
                <a:solidFill>
                  <a:schemeClr val="bg1"/>
                </a:solidFill>
                <a:latin typeface="Eras Medium ITC" pitchFamily="34" charset="0"/>
              </a:rPr>
              <a:t>the 	chastening for our well-being  fell upon Him, </a:t>
            </a:r>
            <a:r>
              <a:rPr lang="en-US" sz="2800" b="1" i="1" dirty="0" smtClean="0">
                <a:solidFill>
                  <a:srgbClr val="FFFF00"/>
                </a:solidFill>
                <a:latin typeface="Eras Medium ITC" pitchFamily="34" charset="0"/>
              </a:rPr>
              <a:t>	</a:t>
            </a:r>
            <a:r>
              <a:rPr lang="en-US" sz="2800" b="1" i="1" dirty="0" smtClean="0">
                <a:solidFill>
                  <a:schemeClr val="bg1"/>
                </a:solidFill>
                <a:latin typeface="Eras Medium ITC" pitchFamily="34" charset="0"/>
              </a:rPr>
              <a:t>and by His scourging we are healed.                          </a:t>
            </a:r>
          </a:p>
          <a:p>
            <a:pPr marL="609600" indent="-609600" eaLnBrk="1" hangingPunct="1">
              <a:lnSpc>
                <a:spcPct val="90000"/>
              </a:lnSpc>
              <a:buClr>
                <a:schemeClr val="bg1"/>
              </a:buClr>
              <a:buFontTx/>
              <a:buAutoNum type="arabicPlain" startAt="6"/>
              <a:defRPr/>
            </a:pPr>
            <a:r>
              <a:rPr lang="en-US" sz="2800" b="1" i="1" dirty="0" smtClean="0">
                <a:solidFill>
                  <a:schemeClr val="bg1"/>
                </a:solidFill>
                <a:latin typeface="Eras Medium ITC" pitchFamily="34" charset="0"/>
              </a:rPr>
              <a:t>All </a:t>
            </a:r>
            <a:r>
              <a:rPr lang="en-US" sz="2800" b="1" i="1" dirty="0">
                <a:solidFill>
                  <a:schemeClr val="bg1"/>
                </a:solidFill>
                <a:latin typeface="Eras Medium ITC" pitchFamily="34" charset="0"/>
              </a:rPr>
              <a:t>of us like sheep have gone astray, Each of us has turned to his own way; </a:t>
            </a:r>
            <a:r>
              <a:rPr lang="en-US" sz="2800" b="1" i="1" dirty="0" smtClean="0">
                <a:solidFill>
                  <a:schemeClr val="bg1"/>
                </a:solidFill>
                <a:latin typeface="Eras Medium ITC" pitchFamily="34" charset="0"/>
              </a:rPr>
              <a:t> But</a:t>
            </a:r>
            <a:r>
              <a:rPr lang="en-US" sz="2800" b="1" i="1" u="sng" dirty="0" smtClean="0">
                <a:latin typeface="Eras Medium ITC" pitchFamily="34" charset="0"/>
              </a:rPr>
              <a:t> </a:t>
            </a:r>
            <a:r>
              <a:rPr lang="en-US" sz="2800" b="1" i="1" u="sng" dirty="0">
                <a:solidFill>
                  <a:srgbClr val="FFFF00"/>
                </a:solidFill>
                <a:latin typeface="Eras Medium ITC" pitchFamily="34" charset="0"/>
              </a:rPr>
              <a:t>the LORD has caused the iniquity of us all To fall on Him</a:t>
            </a:r>
            <a:r>
              <a:rPr lang="en-US" sz="2800" b="1" i="1" u="sng" dirty="0" smtClean="0">
                <a:solidFill>
                  <a:srgbClr val="FFFF00"/>
                </a:solidFill>
                <a:latin typeface="Eras Medium ITC" pitchFamily="34" charset="0"/>
              </a:rPr>
              <a:t>.</a:t>
            </a:r>
          </a:p>
          <a:p>
            <a:pPr marL="514350" indent="-514350" eaLnBrk="1" hangingPunct="1">
              <a:lnSpc>
                <a:spcPct val="90000"/>
              </a:lnSpc>
              <a:buClr>
                <a:schemeClr val="bg1"/>
              </a:buClr>
              <a:buAutoNum type="arabicPeriod" startAt="8"/>
              <a:defRPr/>
            </a:pPr>
            <a:r>
              <a:rPr lang="en-US" sz="2800" b="1" i="1" dirty="0" smtClean="0">
                <a:solidFill>
                  <a:schemeClr val="bg1"/>
                </a:solidFill>
                <a:latin typeface="Eras Medium ITC" pitchFamily="34" charset="0"/>
              </a:rPr>
              <a:t>He was cut off out of the land of the living for the transgression of my people,</a:t>
            </a:r>
            <a:r>
              <a:rPr lang="en-US" sz="2800" b="1" i="1" dirty="0" smtClean="0">
                <a:solidFill>
                  <a:srgbClr val="FFFF00"/>
                </a:solidFill>
                <a:latin typeface="Eras Medium ITC" pitchFamily="34" charset="0"/>
              </a:rPr>
              <a:t> to whom the  stroke was due.</a:t>
            </a:r>
          </a:p>
          <a:p>
            <a:pPr marL="0" indent="0" eaLnBrk="1" hangingPunct="1">
              <a:lnSpc>
                <a:spcPct val="90000"/>
              </a:lnSpc>
              <a:buClr>
                <a:schemeClr val="bg1"/>
              </a:buClr>
              <a:buNone/>
              <a:defRPr/>
            </a:pPr>
            <a:r>
              <a:rPr lang="en-US" sz="2800" b="1" i="1" dirty="0" smtClean="0">
                <a:solidFill>
                  <a:schemeClr val="bg1"/>
                </a:solidFill>
                <a:latin typeface="Eras Medium ITC" pitchFamily="34" charset="0"/>
              </a:rPr>
              <a:t>10.  But the Lord was pleased to crush Him, putting      	Him to grief;  as He will </a:t>
            </a:r>
            <a:r>
              <a:rPr lang="en-US" sz="2800" b="1" i="1" dirty="0" smtClean="0">
                <a:solidFill>
                  <a:srgbClr val="FFFF00"/>
                </a:solidFill>
                <a:latin typeface="Eras Medium ITC" pitchFamily="34" charset="0"/>
              </a:rPr>
              <a:t>bear their iniquities. </a:t>
            </a:r>
            <a:r>
              <a:rPr lang="en-US" sz="2800" b="1" i="1" dirty="0" smtClean="0">
                <a:latin typeface="Eras Medium ITC" pitchFamily="34" charset="0"/>
              </a:rPr>
              <a:t> </a:t>
            </a:r>
            <a:endParaRPr lang="en-US" sz="2800" b="1" i="1" dirty="0">
              <a:latin typeface="Eras Medium ITC" pitchFamily="34" charset="0"/>
            </a:endParaRPr>
          </a:p>
        </p:txBody>
      </p:sp>
      <p:sp>
        <p:nvSpPr>
          <p:cNvPr id="2281478" name="Rectangle 6"/>
          <p:cNvSpPr>
            <a:spLocks noChangeArrowheads="1"/>
          </p:cNvSpPr>
          <p:nvPr/>
        </p:nvSpPr>
        <p:spPr bwMode="auto">
          <a:xfrm>
            <a:off x="315913" y="1362075"/>
            <a:ext cx="8596312" cy="690563"/>
          </a:xfrm>
          <a:prstGeom prst="rect">
            <a:avLst/>
          </a:prstGeom>
          <a:noFill/>
          <a:ln w="9525">
            <a:noFill/>
            <a:miter lim="800000"/>
            <a:headEnd/>
            <a:tailEnd/>
          </a:ln>
        </p:spPr>
        <p:txBody>
          <a:bodyPr/>
          <a:lstStyle/>
          <a:p>
            <a:pPr marL="465138" indent="-465138">
              <a:lnSpc>
                <a:spcPct val="90000"/>
              </a:lnSpc>
              <a:spcBef>
                <a:spcPct val="20000"/>
              </a:spcBef>
              <a:buClr>
                <a:srgbClr val="000000"/>
              </a:buClr>
            </a:pPr>
            <a:r>
              <a:rPr lang="en-US" sz="2400" i="0" dirty="0">
                <a:solidFill>
                  <a:srgbClr val="333399"/>
                </a:solidFill>
                <a:latin typeface="Eras Demi ITC" pitchFamily="34" charset="0"/>
              </a:rPr>
              <a:t>	</a:t>
            </a:r>
            <a:r>
              <a:rPr lang="en-US" sz="3600" b="1" i="0" dirty="0" smtClean="0">
                <a:solidFill>
                  <a:srgbClr val="E0014A"/>
                </a:solidFill>
                <a:latin typeface="Eras Demi ITC" pitchFamily="34" charset="0"/>
              </a:rPr>
              <a:t> </a:t>
            </a:r>
            <a:endParaRPr lang="en-US" sz="2800" dirty="0">
              <a:solidFill>
                <a:srgbClr val="000000"/>
              </a:solidFill>
              <a:latin typeface="Arial" charset="0"/>
            </a:endParaRPr>
          </a:p>
        </p:txBody>
      </p:sp>
    </p:spTree>
    <p:extLst>
      <p:ext uri="{BB962C8B-B14F-4D97-AF65-F5344CB8AC3E}">
        <p14:creationId xmlns:p14="http://schemas.microsoft.com/office/powerpoint/2010/main" val="11516746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81478">
                                            <p:txEl>
                                              <p:pRg st="0" end="0"/>
                                            </p:txEl>
                                          </p:spTgt>
                                        </p:tgtEl>
                                        <p:attrNameLst>
                                          <p:attrName>style.visibility</p:attrName>
                                        </p:attrNameLst>
                                      </p:cBhvr>
                                      <p:to>
                                        <p:strVal val="visible"/>
                                      </p:to>
                                    </p:set>
                                    <p:animEffect transition="in" filter="dissolve">
                                      <p:cBhvr>
                                        <p:cTn id="7" dur="500"/>
                                        <p:tgtEl>
                                          <p:spTgt spid="22814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2281474">
                                            <p:bg/>
                                          </p:spTgt>
                                        </p:tgtEl>
                                        <p:attrNameLst>
                                          <p:attrName>style.visibility</p:attrName>
                                        </p:attrNameLst>
                                      </p:cBhvr>
                                      <p:to>
                                        <p:strVal val="visible"/>
                                      </p:to>
                                    </p:set>
                                    <p:animEffect transition="in" filter="fade">
                                      <p:cBhvr>
                                        <p:cTn id="12" dur="1000"/>
                                        <p:tgtEl>
                                          <p:spTgt spid="2281474">
                                            <p:bg/>
                                          </p:spTgt>
                                        </p:tgtEl>
                                      </p:cBhvr>
                                    </p:animEffect>
                                    <p:anim calcmode="lin" valueType="num">
                                      <p:cBhvr>
                                        <p:cTn id="13" dur="1000" fill="hold"/>
                                        <p:tgtEl>
                                          <p:spTgt spid="2281474">
                                            <p:bg/>
                                          </p:spTgt>
                                        </p:tgtEl>
                                        <p:attrNameLst>
                                          <p:attrName>ppt_x</p:attrName>
                                        </p:attrNameLst>
                                      </p:cBhvr>
                                      <p:tavLst>
                                        <p:tav tm="0">
                                          <p:val>
                                            <p:strVal val="#ppt_x"/>
                                          </p:val>
                                        </p:tav>
                                        <p:tav tm="100000">
                                          <p:val>
                                            <p:strVal val="#ppt_x"/>
                                          </p:val>
                                        </p:tav>
                                      </p:tavLst>
                                    </p:anim>
                                    <p:anim calcmode="lin" valueType="num">
                                      <p:cBhvr>
                                        <p:cTn id="14" dur="1000" fill="hold"/>
                                        <p:tgtEl>
                                          <p:spTgt spid="2281474">
                                            <p:bg/>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2281474">
                                            <p:txEl>
                                              <p:pRg st="0" end="0"/>
                                            </p:txEl>
                                          </p:spTgt>
                                        </p:tgtEl>
                                        <p:attrNameLst>
                                          <p:attrName>style.visibility</p:attrName>
                                        </p:attrNameLst>
                                      </p:cBhvr>
                                      <p:to>
                                        <p:strVal val="visible"/>
                                      </p:to>
                                    </p:set>
                                    <p:animEffect transition="in" filter="dissolve">
                                      <p:cBhvr>
                                        <p:cTn id="18" dur="500"/>
                                        <p:tgtEl>
                                          <p:spTgt spid="2281474">
                                            <p:txEl>
                                              <p:pRg st="0" end="0"/>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281474">
                                            <p:txEl>
                                              <p:pRg st="1" end="1"/>
                                            </p:txEl>
                                          </p:spTgt>
                                        </p:tgtEl>
                                        <p:attrNameLst>
                                          <p:attrName>style.visibility</p:attrName>
                                        </p:attrNameLst>
                                      </p:cBhvr>
                                      <p:to>
                                        <p:strVal val="visible"/>
                                      </p:to>
                                    </p:set>
                                    <p:animEffect transition="in" filter="dissolve">
                                      <p:cBhvr>
                                        <p:cTn id="21" dur="500"/>
                                        <p:tgtEl>
                                          <p:spTgt spid="2281474">
                                            <p:txEl>
                                              <p:pRg st="1" end="1"/>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2281474">
                                            <p:txEl>
                                              <p:pRg st="2" end="2"/>
                                            </p:txEl>
                                          </p:spTgt>
                                        </p:tgtEl>
                                        <p:attrNameLst>
                                          <p:attrName>style.visibility</p:attrName>
                                        </p:attrNameLst>
                                      </p:cBhvr>
                                      <p:to>
                                        <p:strVal val="visible"/>
                                      </p:to>
                                    </p:set>
                                    <p:animEffect transition="in" filter="dissolve">
                                      <p:cBhvr>
                                        <p:cTn id="24" dur="500"/>
                                        <p:tgtEl>
                                          <p:spTgt spid="2281474">
                                            <p:txEl>
                                              <p:pRg st="2" end="2"/>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2281474">
                                            <p:txEl>
                                              <p:pRg st="3" end="3"/>
                                            </p:txEl>
                                          </p:spTgt>
                                        </p:tgtEl>
                                        <p:attrNameLst>
                                          <p:attrName>style.visibility</p:attrName>
                                        </p:attrNameLst>
                                      </p:cBhvr>
                                      <p:to>
                                        <p:strVal val="visible"/>
                                      </p:to>
                                    </p:set>
                                    <p:animEffect transition="in" filter="dissolve">
                                      <p:cBhvr>
                                        <p:cTn id="27" dur="500"/>
                                        <p:tgtEl>
                                          <p:spTgt spid="228147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1474" grpId="0" build="p" animBg="1"/>
      <p:bldP spid="2281478"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scroll"/>
          <p:cNvPicPr>
            <a:picLocks noChangeAspect="1" noChangeArrowheads="1"/>
          </p:cNvPicPr>
          <p:nvPr/>
        </p:nvPicPr>
        <p:blipFill>
          <a:blip r:embed="rId3" cstate="print"/>
          <a:srcRect/>
          <a:stretch>
            <a:fillRect/>
          </a:stretch>
        </p:blipFill>
        <p:spPr bwMode="auto">
          <a:xfrm>
            <a:off x="222250" y="3082925"/>
            <a:ext cx="2239963" cy="21844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1379" name="Picture 3" descr="scroll"/>
          <p:cNvPicPr>
            <a:picLocks noChangeAspect="1" noChangeArrowheads="1"/>
          </p:cNvPicPr>
          <p:nvPr/>
        </p:nvPicPr>
        <p:blipFill>
          <a:blip r:embed="rId3" cstate="print"/>
          <a:srcRect/>
          <a:stretch>
            <a:fillRect/>
          </a:stretch>
        </p:blipFill>
        <p:spPr bwMode="auto">
          <a:xfrm>
            <a:off x="2905125" y="3063875"/>
            <a:ext cx="2239963" cy="218440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01380" name="Rectangle 23"/>
          <p:cNvSpPr>
            <a:spLocks noGrp="1" noChangeArrowheads="1"/>
          </p:cNvSpPr>
          <p:nvPr>
            <p:ph type="title"/>
          </p:nvPr>
        </p:nvSpPr>
        <p:spPr/>
        <p:txBody>
          <a:bodyPr/>
          <a:lstStyle/>
          <a:p>
            <a:pPr eaLnBrk="1" hangingPunct="1"/>
            <a:r>
              <a:rPr lang="en-US" sz="5400" smtClean="0"/>
              <a:t>Christ’s Blood in Prophecy</a:t>
            </a:r>
          </a:p>
        </p:txBody>
      </p:sp>
      <p:sp>
        <p:nvSpPr>
          <p:cNvPr id="101381" name="Rectangle 4"/>
          <p:cNvSpPr>
            <a:spLocks noGrp="1" noChangeArrowheads="1"/>
          </p:cNvSpPr>
          <p:nvPr>
            <p:ph type="body" idx="4294967295"/>
          </p:nvPr>
        </p:nvSpPr>
        <p:spPr>
          <a:xfrm>
            <a:off x="0" y="1325563"/>
            <a:ext cx="8596313" cy="819150"/>
          </a:xfrm>
        </p:spPr>
        <p:txBody>
          <a:bodyPr/>
          <a:lstStyle/>
          <a:p>
            <a:pPr marL="38100" indent="-38100" algn="ctr" eaLnBrk="1" hangingPunct="1">
              <a:buFontTx/>
              <a:buNone/>
            </a:pPr>
            <a:r>
              <a:rPr lang="en-US" sz="2400" smtClean="0">
                <a:solidFill>
                  <a:schemeClr val="accent2"/>
                </a:solidFill>
                <a:latin typeface="Eras Bold ITC" pitchFamily="34" charset="0"/>
              </a:rPr>
              <a:t>	</a:t>
            </a:r>
            <a:r>
              <a:rPr lang="en-US" sz="4000" smtClean="0">
                <a:solidFill>
                  <a:schemeClr val="accent2"/>
                </a:solidFill>
                <a:latin typeface="Eras Bold ITC" pitchFamily="34" charset="0"/>
              </a:rPr>
              <a:t>Isaiah 53</a:t>
            </a:r>
          </a:p>
          <a:p>
            <a:pPr marL="38100" indent="-38100" algn="ctr" eaLnBrk="1" hangingPunct="1">
              <a:buFontTx/>
              <a:buNone/>
            </a:pPr>
            <a:endParaRPr lang="en-US" sz="2400" i="1" smtClean="0">
              <a:solidFill>
                <a:schemeClr val="accent2"/>
              </a:solidFill>
              <a:latin typeface="Eras Bold ITC" pitchFamily="34" charset="0"/>
            </a:endParaRPr>
          </a:p>
        </p:txBody>
      </p:sp>
      <p:sp>
        <p:nvSpPr>
          <p:cNvPr id="101382" name="Rectangle 5"/>
          <p:cNvSpPr>
            <a:spLocks noChangeArrowheads="1"/>
          </p:cNvSpPr>
          <p:nvPr/>
        </p:nvSpPr>
        <p:spPr bwMode="auto">
          <a:xfrm>
            <a:off x="381000" y="457200"/>
            <a:ext cx="8366125" cy="6096000"/>
          </a:xfrm>
          <a:prstGeom prst="rect">
            <a:avLst/>
          </a:prstGeom>
          <a:noFill/>
          <a:ln w="9525" algn="ctr">
            <a:noFill/>
            <a:miter lim="800000"/>
            <a:headEnd/>
            <a:tailEnd/>
          </a:ln>
        </p:spPr>
        <p:txBody>
          <a:bodyPr wrap="none" anchor="ctr"/>
          <a:lstStyle/>
          <a:p>
            <a:endParaRPr lang="en-US">
              <a:solidFill>
                <a:srgbClr val="000000"/>
              </a:solidFill>
            </a:endParaRPr>
          </a:p>
        </p:txBody>
      </p:sp>
      <p:sp>
        <p:nvSpPr>
          <p:cNvPr id="101383" name="Line 7"/>
          <p:cNvSpPr>
            <a:spLocks noChangeShapeType="1"/>
          </p:cNvSpPr>
          <p:nvPr/>
        </p:nvSpPr>
        <p:spPr bwMode="auto">
          <a:xfrm>
            <a:off x="1073150" y="3322638"/>
            <a:ext cx="7356475" cy="0"/>
          </a:xfrm>
          <a:prstGeom prst="line">
            <a:avLst/>
          </a:prstGeom>
          <a:noFill/>
          <a:ln w="57150">
            <a:solidFill>
              <a:schemeClr val="tx1"/>
            </a:solidFill>
            <a:round/>
            <a:headEnd/>
            <a:tailEnd/>
          </a:ln>
        </p:spPr>
        <p:txBody>
          <a:bodyPr/>
          <a:lstStyle/>
          <a:p>
            <a:pPr algn="l"/>
            <a:endParaRPr lang="en-US">
              <a:solidFill>
                <a:srgbClr val="000000"/>
              </a:solidFill>
            </a:endParaRPr>
          </a:p>
        </p:txBody>
      </p:sp>
      <p:sp>
        <p:nvSpPr>
          <p:cNvPr id="101384" name="Line 8"/>
          <p:cNvSpPr>
            <a:spLocks noChangeShapeType="1"/>
          </p:cNvSpPr>
          <p:nvPr/>
        </p:nvSpPr>
        <p:spPr bwMode="auto">
          <a:xfrm>
            <a:off x="8323263" y="3313113"/>
            <a:ext cx="0" cy="152400"/>
          </a:xfrm>
          <a:prstGeom prst="line">
            <a:avLst/>
          </a:prstGeom>
          <a:noFill/>
          <a:ln w="38100">
            <a:solidFill>
              <a:schemeClr val="tx1"/>
            </a:solidFill>
            <a:round/>
            <a:headEnd/>
            <a:tailEnd/>
          </a:ln>
        </p:spPr>
        <p:txBody>
          <a:bodyPr/>
          <a:lstStyle/>
          <a:p>
            <a:pPr algn="l"/>
            <a:endParaRPr lang="en-US">
              <a:solidFill>
                <a:srgbClr val="000000"/>
              </a:solidFill>
            </a:endParaRPr>
          </a:p>
        </p:txBody>
      </p:sp>
      <p:sp>
        <p:nvSpPr>
          <p:cNvPr id="101385" name="Text Box 9"/>
          <p:cNvSpPr txBox="1">
            <a:spLocks noChangeArrowheads="1"/>
          </p:cNvSpPr>
          <p:nvPr/>
        </p:nvSpPr>
        <p:spPr bwMode="auto">
          <a:xfrm>
            <a:off x="7866063" y="2841625"/>
            <a:ext cx="1066800" cy="396875"/>
          </a:xfrm>
          <a:prstGeom prst="rect">
            <a:avLst/>
          </a:prstGeom>
          <a:noFill/>
          <a:ln w="9525">
            <a:noFill/>
            <a:miter lim="800000"/>
            <a:headEnd/>
            <a:tailEnd/>
          </a:ln>
        </p:spPr>
        <p:txBody>
          <a:bodyPr>
            <a:spAutoFit/>
          </a:bodyPr>
          <a:lstStyle/>
          <a:p>
            <a:pPr eaLnBrk="0" hangingPunct="0">
              <a:spcBef>
                <a:spcPct val="50000"/>
              </a:spcBef>
            </a:pPr>
            <a:r>
              <a:rPr lang="en-US" sz="2000" b="1" i="0">
                <a:solidFill>
                  <a:srgbClr val="000000"/>
                </a:solidFill>
                <a:latin typeface="Arial" charset="0"/>
              </a:rPr>
              <a:t>30 AD</a:t>
            </a:r>
          </a:p>
        </p:txBody>
      </p:sp>
      <p:sp>
        <p:nvSpPr>
          <p:cNvPr id="101386" name="Text Box 10"/>
          <p:cNvSpPr txBox="1">
            <a:spLocks noChangeArrowheads="1"/>
          </p:cNvSpPr>
          <p:nvPr/>
        </p:nvSpPr>
        <p:spPr bwMode="auto">
          <a:xfrm>
            <a:off x="7713663" y="3467100"/>
            <a:ext cx="1200150" cy="581025"/>
          </a:xfrm>
          <a:prstGeom prst="rect">
            <a:avLst/>
          </a:prstGeom>
          <a:noFill/>
          <a:ln w="9525">
            <a:noFill/>
            <a:miter lim="800000"/>
            <a:headEnd/>
            <a:tailEnd/>
          </a:ln>
        </p:spPr>
        <p:txBody>
          <a:bodyPr>
            <a:spAutoFit/>
          </a:bodyPr>
          <a:lstStyle/>
          <a:p>
            <a:pPr eaLnBrk="0" hangingPunct="0">
              <a:spcBef>
                <a:spcPct val="50000"/>
              </a:spcBef>
            </a:pPr>
            <a:r>
              <a:rPr lang="en-US" sz="1600" b="1" i="0">
                <a:solidFill>
                  <a:srgbClr val="000000"/>
                </a:solidFill>
                <a:latin typeface="Arial" charset="0"/>
              </a:rPr>
              <a:t>Jesus’ Death</a:t>
            </a:r>
          </a:p>
        </p:txBody>
      </p:sp>
      <p:sp>
        <p:nvSpPr>
          <p:cNvPr id="101387" name="Text Box 11"/>
          <p:cNvSpPr txBox="1">
            <a:spLocks noChangeArrowheads="1"/>
          </p:cNvSpPr>
          <p:nvPr/>
        </p:nvSpPr>
        <p:spPr bwMode="auto">
          <a:xfrm>
            <a:off x="544513" y="3595688"/>
            <a:ext cx="1630362" cy="1311275"/>
          </a:xfrm>
          <a:prstGeom prst="rect">
            <a:avLst/>
          </a:prstGeom>
          <a:noFill/>
          <a:ln w="57150">
            <a:noFill/>
            <a:miter lim="800000"/>
            <a:headEnd/>
            <a:tailEnd/>
          </a:ln>
        </p:spPr>
        <p:txBody>
          <a:bodyPr lIns="92075" tIns="46038" rIns="92075" bIns="46038">
            <a:spAutoFit/>
          </a:bodyPr>
          <a:lstStyle/>
          <a:p>
            <a:pPr eaLnBrk="0" hangingPunct="0">
              <a:spcBef>
                <a:spcPct val="50000"/>
              </a:spcBef>
            </a:pPr>
            <a:r>
              <a:rPr lang="en-US" sz="2000" b="1" i="0">
                <a:solidFill>
                  <a:srgbClr val="000000"/>
                </a:solidFill>
                <a:latin typeface="Arial" charset="0"/>
              </a:rPr>
              <a:t>First five books of Bible written</a:t>
            </a:r>
          </a:p>
        </p:txBody>
      </p:sp>
      <p:sp>
        <p:nvSpPr>
          <p:cNvPr id="101388" name="Line 12"/>
          <p:cNvSpPr>
            <a:spLocks noChangeShapeType="1"/>
          </p:cNvSpPr>
          <p:nvPr/>
        </p:nvSpPr>
        <p:spPr bwMode="auto">
          <a:xfrm>
            <a:off x="1106488" y="3313113"/>
            <a:ext cx="0" cy="152400"/>
          </a:xfrm>
          <a:prstGeom prst="line">
            <a:avLst/>
          </a:prstGeom>
          <a:noFill/>
          <a:ln w="57150">
            <a:solidFill>
              <a:schemeClr val="tx1"/>
            </a:solidFill>
            <a:round/>
            <a:headEnd/>
            <a:tailEnd/>
          </a:ln>
        </p:spPr>
        <p:txBody>
          <a:bodyPr lIns="92075" tIns="46038" rIns="92075" bIns="46038" anchor="ctr"/>
          <a:lstStyle/>
          <a:p>
            <a:pPr algn="l"/>
            <a:endParaRPr lang="en-US">
              <a:solidFill>
                <a:srgbClr val="000000"/>
              </a:solidFill>
            </a:endParaRPr>
          </a:p>
        </p:txBody>
      </p:sp>
      <p:sp>
        <p:nvSpPr>
          <p:cNvPr id="101389" name="Text Box 13"/>
          <p:cNvSpPr txBox="1">
            <a:spLocks noChangeArrowheads="1"/>
          </p:cNvSpPr>
          <p:nvPr/>
        </p:nvSpPr>
        <p:spPr bwMode="auto">
          <a:xfrm>
            <a:off x="241300" y="2825750"/>
            <a:ext cx="1795463" cy="396875"/>
          </a:xfrm>
          <a:prstGeom prst="rect">
            <a:avLst/>
          </a:prstGeom>
          <a:noFill/>
          <a:ln w="57150">
            <a:noFill/>
            <a:miter lim="800000"/>
            <a:headEnd/>
            <a:tailEnd/>
          </a:ln>
        </p:spPr>
        <p:txBody>
          <a:bodyPr lIns="92075" tIns="46038" rIns="92075" bIns="46038">
            <a:spAutoFit/>
          </a:bodyPr>
          <a:lstStyle/>
          <a:p>
            <a:pPr eaLnBrk="0" hangingPunct="0">
              <a:spcBef>
                <a:spcPct val="50000"/>
              </a:spcBef>
            </a:pPr>
            <a:r>
              <a:rPr lang="en-US" sz="2000" b="1" i="0">
                <a:solidFill>
                  <a:srgbClr val="000000"/>
                </a:solidFill>
                <a:latin typeface="Arial" charset="0"/>
              </a:rPr>
              <a:t>1400 BC</a:t>
            </a:r>
          </a:p>
        </p:txBody>
      </p:sp>
      <p:sp>
        <p:nvSpPr>
          <p:cNvPr id="101390" name="Line 14"/>
          <p:cNvSpPr>
            <a:spLocks noChangeShapeType="1"/>
          </p:cNvSpPr>
          <p:nvPr/>
        </p:nvSpPr>
        <p:spPr bwMode="auto">
          <a:xfrm>
            <a:off x="4002088" y="3349625"/>
            <a:ext cx="0" cy="152400"/>
          </a:xfrm>
          <a:prstGeom prst="line">
            <a:avLst/>
          </a:prstGeom>
          <a:noFill/>
          <a:ln w="57150">
            <a:solidFill>
              <a:schemeClr val="tx1"/>
            </a:solidFill>
            <a:round/>
            <a:headEnd/>
            <a:tailEnd/>
          </a:ln>
        </p:spPr>
        <p:txBody>
          <a:bodyPr lIns="92075" tIns="46038" rIns="92075" bIns="46038" anchor="ctr"/>
          <a:lstStyle/>
          <a:p>
            <a:pPr algn="l"/>
            <a:endParaRPr lang="en-US">
              <a:solidFill>
                <a:srgbClr val="000000"/>
              </a:solidFill>
            </a:endParaRPr>
          </a:p>
        </p:txBody>
      </p:sp>
      <p:sp>
        <p:nvSpPr>
          <p:cNvPr id="101391" name="Text Box 15"/>
          <p:cNvSpPr txBox="1">
            <a:spLocks noChangeArrowheads="1"/>
          </p:cNvSpPr>
          <p:nvPr/>
        </p:nvSpPr>
        <p:spPr bwMode="auto">
          <a:xfrm>
            <a:off x="3136900" y="2862263"/>
            <a:ext cx="1795463" cy="396875"/>
          </a:xfrm>
          <a:prstGeom prst="rect">
            <a:avLst/>
          </a:prstGeom>
          <a:noFill/>
          <a:ln w="57150">
            <a:noFill/>
            <a:miter lim="800000"/>
            <a:headEnd/>
            <a:tailEnd/>
          </a:ln>
        </p:spPr>
        <p:txBody>
          <a:bodyPr lIns="92075" tIns="46038" rIns="92075" bIns="46038">
            <a:spAutoFit/>
          </a:bodyPr>
          <a:lstStyle/>
          <a:p>
            <a:pPr eaLnBrk="0" hangingPunct="0">
              <a:spcBef>
                <a:spcPct val="50000"/>
              </a:spcBef>
            </a:pPr>
            <a:r>
              <a:rPr lang="en-US" sz="2000" b="1" i="0">
                <a:solidFill>
                  <a:srgbClr val="000000"/>
                </a:solidFill>
                <a:latin typeface="Arial" charset="0"/>
              </a:rPr>
              <a:t>750 BC</a:t>
            </a:r>
          </a:p>
        </p:txBody>
      </p:sp>
      <p:sp>
        <p:nvSpPr>
          <p:cNvPr id="101392" name="Text Box 16"/>
          <p:cNvSpPr txBox="1">
            <a:spLocks noChangeArrowheads="1"/>
          </p:cNvSpPr>
          <p:nvPr/>
        </p:nvSpPr>
        <p:spPr bwMode="auto">
          <a:xfrm>
            <a:off x="3249613" y="3617913"/>
            <a:ext cx="1517650" cy="1006475"/>
          </a:xfrm>
          <a:prstGeom prst="rect">
            <a:avLst/>
          </a:prstGeom>
          <a:noFill/>
          <a:ln w="57150">
            <a:noFill/>
            <a:miter lim="800000"/>
            <a:headEnd/>
            <a:tailEnd/>
          </a:ln>
        </p:spPr>
        <p:txBody>
          <a:bodyPr lIns="92075" tIns="46038" rIns="92075" bIns="46038">
            <a:spAutoFit/>
          </a:bodyPr>
          <a:lstStyle/>
          <a:p>
            <a:pPr eaLnBrk="0" hangingPunct="0">
              <a:spcBef>
                <a:spcPct val="50000"/>
              </a:spcBef>
            </a:pPr>
            <a:r>
              <a:rPr lang="en-US" sz="2000" b="1" i="0">
                <a:solidFill>
                  <a:srgbClr val="000000"/>
                </a:solidFill>
                <a:latin typeface="Arial" charset="0"/>
              </a:rPr>
              <a:t>Isaiah’s Prophecy written</a:t>
            </a:r>
          </a:p>
        </p:txBody>
      </p:sp>
      <p:sp>
        <p:nvSpPr>
          <p:cNvPr id="101393" name="Line 17"/>
          <p:cNvSpPr>
            <a:spLocks noChangeShapeType="1"/>
          </p:cNvSpPr>
          <p:nvPr/>
        </p:nvSpPr>
        <p:spPr bwMode="auto">
          <a:xfrm>
            <a:off x="7529513" y="3335338"/>
            <a:ext cx="0" cy="152400"/>
          </a:xfrm>
          <a:prstGeom prst="line">
            <a:avLst/>
          </a:prstGeom>
          <a:noFill/>
          <a:ln w="38100">
            <a:solidFill>
              <a:schemeClr val="tx1"/>
            </a:solidFill>
            <a:round/>
            <a:headEnd/>
            <a:tailEnd/>
          </a:ln>
        </p:spPr>
        <p:txBody>
          <a:bodyPr/>
          <a:lstStyle/>
          <a:p>
            <a:pPr algn="l"/>
            <a:endParaRPr lang="en-US">
              <a:solidFill>
                <a:srgbClr val="000000"/>
              </a:solidFill>
            </a:endParaRPr>
          </a:p>
        </p:txBody>
      </p:sp>
      <p:sp>
        <p:nvSpPr>
          <p:cNvPr id="101394" name="Text Box 18"/>
          <p:cNvSpPr txBox="1">
            <a:spLocks noChangeArrowheads="1"/>
          </p:cNvSpPr>
          <p:nvPr/>
        </p:nvSpPr>
        <p:spPr bwMode="auto">
          <a:xfrm>
            <a:off x="7072313" y="2847975"/>
            <a:ext cx="1066800" cy="396875"/>
          </a:xfrm>
          <a:prstGeom prst="rect">
            <a:avLst/>
          </a:prstGeom>
          <a:noFill/>
          <a:ln w="9525">
            <a:noFill/>
            <a:miter lim="800000"/>
            <a:headEnd/>
            <a:tailEnd/>
          </a:ln>
        </p:spPr>
        <p:txBody>
          <a:bodyPr>
            <a:spAutoFit/>
          </a:bodyPr>
          <a:lstStyle/>
          <a:p>
            <a:pPr eaLnBrk="0" hangingPunct="0">
              <a:spcBef>
                <a:spcPct val="50000"/>
              </a:spcBef>
            </a:pPr>
            <a:r>
              <a:rPr lang="en-US" sz="2000" b="1" i="0">
                <a:solidFill>
                  <a:srgbClr val="000000"/>
                </a:solidFill>
                <a:latin typeface="Arial" charset="0"/>
              </a:rPr>
              <a:t>0 AD</a:t>
            </a:r>
          </a:p>
        </p:txBody>
      </p:sp>
      <p:sp>
        <p:nvSpPr>
          <p:cNvPr id="101395" name="Text Box 19"/>
          <p:cNvSpPr txBox="1">
            <a:spLocks noChangeArrowheads="1"/>
          </p:cNvSpPr>
          <p:nvPr/>
        </p:nvSpPr>
        <p:spPr bwMode="auto">
          <a:xfrm>
            <a:off x="6919913" y="3473450"/>
            <a:ext cx="1200150" cy="581025"/>
          </a:xfrm>
          <a:prstGeom prst="rect">
            <a:avLst/>
          </a:prstGeom>
          <a:noFill/>
          <a:ln w="9525">
            <a:noFill/>
            <a:miter lim="800000"/>
            <a:headEnd/>
            <a:tailEnd/>
          </a:ln>
        </p:spPr>
        <p:txBody>
          <a:bodyPr>
            <a:spAutoFit/>
          </a:bodyPr>
          <a:lstStyle/>
          <a:p>
            <a:pPr eaLnBrk="0" hangingPunct="0">
              <a:spcBef>
                <a:spcPct val="50000"/>
              </a:spcBef>
            </a:pPr>
            <a:r>
              <a:rPr lang="en-US" sz="1600" b="1" i="0">
                <a:solidFill>
                  <a:srgbClr val="000000"/>
                </a:solidFill>
                <a:latin typeface="Arial" charset="0"/>
              </a:rPr>
              <a:t>Jesus’ Birth</a:t>
            </a:r>
          </a:p>
        </p:txBody>
      </p:sp>
      <p:sp>
        <p:nvSpPr>
          <p:cNvPr id="2279444" name="AutoShape 20"/>
          <p:cNvSpPr>
            <a:spLocks noChangeArrowheads="1"/>
          </p:cNvSpPr>
          <p:nvPr/>
        </p:nvSpPr>
        <p:spPr bwMode="auto">
          <a:xfrm flipH="1">
            <a:off x="3098800" y="2106613"/>
            <a:ext cx="4722813" cy="800100"/>
          </a:xfrm>
          <a:prstGeom prst="curvedDownArrow">
            <a:avLst>
              <a:gd name="adj1" fmla="val 74195"/>
              <a:gd name="adj2" fmla="val 192250"/>
              <a:gd name="adj3" fmla="val 33333"/>
            </a:avLst>
          </a:prstGeom>
          <a:solidFill>
            <a:srgbClr val="FF0000"/>
          </a:solidFill>
          <a:ln>
            <a:headEnd/>
            <a:tailEnd/>
          </a:ln>
          <a:effectLst>
            <a:outerShdw blurRad="50800" dist="101600" dir="5400000" algn="t"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2279445" name="Rectangle 21"/>
          <p:cNvSpPr>
            <a:spLocks noChangeArrowheads="1"/>
          </p:cNvSpPr>
          <p:nvPr/>
        </p:nvSpPr>
        <p:spPr bwMode="auto">
          <a:xfrm>
            <a:off x="5429250" y="4532313"/>
            <a:ext cx="2233613" cy="1387475"/>
          </a:xfrm>
          <a:prstGeom prst="rect">
            <a:avLst/>
          </a:prstGeom>
          <a:solidFill>
            <a:srgbClr val="FF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nchor="ctr">
            <a:flatTx/>
          </a:bodyPr>
          <a:lstStyle/>
          <a:p>
            <a:pPr>
              <a:defRPr/>
            </a:pPr>
            <a:r>
              <a:rPr lang="en-US" sz="2800" b="1" i="0">
                <a:solidFill>
                  <a:srgbClr val="FFFFFF"/>
                </a:solidFill>
                <a:effectLst>
                  <a:outerShdw blurRad="38100" dist="38100" dir="2700000" algn="tl">
                    <a:srgbClr val="000000"/>
                  </a:outerShdw>
                </a:effectLst>
                <a:latin typeface="Arial" charset="0"/>
              </a:rPr>
              <a:t>750 years before Christ!</a:t>
            </a:r>
          </a:p>
        </p:txBody>
      </p:sp>
      <p:pic>
        <p:nvPicPr>
          <p:cNvPr id="101402" name="Picture 22" descr="crux"/>
          <p:cNvPicPr>
            <a:picLocks noChangeAspect="1" noChangeArrowheads="1"/>
          </p:cNvPicPr>
          <p:nvPr/>
        </p:nvPicPr>
        <p:blipFill>
          <a:blip r:embed="rId4" cstate="print"/>
          <a:srcRect/>
          <a:stretch>
            <a:fillRect/>
          </a:stretch>
        </p:blipFill>
        <p:spPr bwMode="auto">
          <a:xfrm>
            <a:off x="7662863" y="3989388"/>
            <a:ext cx="1352550" cy="1825625"/>
          </a:xfrm>
          <a:prstGeom prst="rect">
            <a:avLst/>
          </a:prstGeom>
          <a:noFill/>
          <a:ln w="9525">
            <a:noFill/>
            <a:miter lim="800000"/>
            <a:headEnd/>
            <a:tailEnd/>
          </a:ln>
        </p:spPr>
      </p:pic>
    </p:spTree>
    <p:extLst>
      <p:ext uri="{BB962C8B-B14F-4D97-AF65-F5344CB8AC3E}">
        <p14:creationId xmlns:p14="http://schemas.microsoft.com/office/powerpoint/2010/main" val="8760434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279444"/>
                                        </p:tgtEl>
                                        <p:attrNameLst>
                                          <p:attrName>style.visibility</p:attrName>
                                        </p:attrNameLst>
                                      </p:cBhvr>
                                      <p:to>
                                        <p:strVal val="visible"/>
                                      </p:to>
                                    </p:set>
                                    <p:animEffect transition="in" filter="wipe(right)">
                                      <p:cBhvr>
                                        <p:cTn id="7" dur="500"/>
                                        <p:tgtEl>
                                          <p:spTgt spid="2279444"/>
                                        </p:tgtEl>
                                      </p:cBhvr>
                                    </p:animEffect>
                                  </p:childTnLst>
                                </p:cTn>
                              </p:par>
                              <p:par>
                                <p:cTn id="8" presetID="42" presetClass="entr" presetSubtype="0" fill="hold" nodeType="withEffect">
                                  <p:stCondLst>
                                    <p:cond delay="0"/>
                                  </p:stCondLst>
                                  <p:childTnLst>
                                    <p:set>
                                      <p:cBhvr>
                                        <p:cTn id="9" dur="1" fill="hold">
                                          <p:stCondLst>
                                            <p:cond delay="0"/>
                                          </p:stCondLst>
                                        </p:cTn>
                                        <p:tgtEl>
                                          <p:spTgt spid="2279445"/>
                                        </p:tgtEl>
                                        <p:attrNameLst>
                                          <p:attrName>style.visibility</p:attrName>
                                        </p:attrNameLst>
                                      </p:cBhvr>
                                      <p:to>
                                        <p:strVal val="visible"/>
                                      </p:to>
                                    </p:set>
                                    <p:animEffect transition="in" filter="fade">
                                      <p:cBhvr>
                                        <p:cTn id="10" dur="1000"/>
                                        <p:tgtEl>
                                          <p:spTgt spid="2279445"/>
                                        </p:tgtEl>
                                      </p:cBhvr>
                                    </p:animEffect>
                                    <p:anim calcmode="lin" valueType="num">
                                      <p:cBhvr>
                                        <p:cTn id="11" dur="1000" fill="hold"/>
                                        <p:tgtEl>
                                          <p:spTgt spid="2279445"/>
                                        </p:tgtEl>
                                        <p:attrNameLst>
                                          <p:attrName>ppt_x</p:attrName>
                                        </p:attrNameLst>
                                      </p:cBhvr>
                                      <p:tavLst>
                                        <p:tav tm="0">
                                          <p:val>
                                            <p:strVal val="#ppt_x"/>
                                          </p:val>
                                        </p:tav>
                                        <p:tav tm="100000">
                                          <p:val>
                                            <p:strVal val="#ppt_x"/>
                                          </p:val>
                                        </p:tav>
                                      </p:tavLst>
                                    </p:anim>
                                    <p:anim calcmode="lin" valueType="num">
                                      <p:cBhvr>
                                        <p:cTn id="12" dur="1000" fill="hold"/>
                                        <p:tgtEl>
                                          <p:spTgt spid="22794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Oval 2"/>
          <p:cNvSpPr>
            <a:spLocks noChangeArrowheads="1"/>
          </p:cNvSpPr>
          <p:nvPr/>
        </p:nvSpPr>
        <p:spPr bwMode="auto">
          <a:xfrm>
            <a:off x="-668338" y="422274"/>
            <a:ext cx="5002213" cy="8139113"/>
          </a:xfrm>
          <a:prstGeom prst="ellipse">
            <a:avLst/>
          </a:prstGeom>
          <a:gradFill rotWithShape="1">
            <a:gsLst>
              <a:gs pos="0">
                <a:srgbClr val="FF1414"/>
              </a:gs>
              <a:gs pos="100000">
                <a:srgbClr val="FF0000">
                  <a:alpha val="0"/>
                </a:srgbClr>
              </a:gs>
            </a:gsLst>
            <a:path path="shape">
              <a:fillToRect l="50000" t="50000" r="50000" b="50000"/>
            </a:path>
          </a:gradFill>
          <a:ln w="9525" algn="ctr">
            <a:noFill/>
            <a:round/>
            <a:headEnd/>
            <a:tailEnd/>
          </a:ln>
        </p:spPr>
        <p:txBody>
          <a:bodyPr wrap="none" anchor="ctr"/>
          <a:lstStyle/>
          <a:p>
            <a:endParaRPr lang="en-US" sz="4800" b="1" i="0">
              <a:solidFill>
                <a:srgbClr val="FF0000"/>
              </a:solidFill>
            </a:endParaRPr>
          </a:p>
        </p:txBody>
      </p:sp>
      <p:sp>
        <p:nvSpPr>
          <p:cNvPr id="105476" name="Rectangle 42"/>
          <p:cNvSpPr>
            <a:spLocks noGrp="1" noChangeArrowheads="1"/>
          </p:cNvSpPr>
          <p:nvPr>
            <p:ph type="title"/>
          </p:nvPr>
        </p:nvSpPr>
        <p:spPr/>
        <p:txBody>
          <a:bodyPr/>
          <a:lstStyle/>
          <a:p>
            <a:pPr eaLnBrk="1" hangingPunct="1"/>
            <a:r>
              <a:rPr lang="en-US" sz="5400" smtClean="0"/>
              <a:t>The Lamb of God - </a:t>
            </a:r>
            <a:r>
              <a:rPr lang="en-US" sz="5400" smtClean="0">
                <a:solidFill>
                  <a:srgbClr val="E0014A"/>
                </a:solidFill>
              </a:rPr>
              <a:t>Ransomed</a:t>
            </a:r>
          </a:p>
        </p:txBody>
      </p:sp>
      <p:pic>
        <p:nvPicPr>
          <p:cNvPr id="105478" name="Picture 36" descr="christ on cross"/>
          <p:cNvPicPr>
            <a:picLocks noChangeAspect="1" noChangeArrowheads="1"/>
          </p:cNvPicPr>
          <p:nvPr/>
        </p:nvPicPr>
        <p:blipFill>
          <a:blip r:embed="rId3" cstate="print">
            <a:clrChange>
              <a:clrFrom>
                <a:srgbClr val="FFFFFF"/>
              </a:clrFrom>
              <a:clrTo>
                <a:srgbClr val="FFFFFF">
                  <a:alpha val="0"/>
                </a:srgbClr>
              </a:clrTo>
            </a:clrChange>
            <a:lum bright="24000" contrast="24000"/>
          </a:blip>
          <a:srcRect/>
          <a:stretch>
            <a:fillRect/>
          </a:stretch>
        </p:blipFill>
        <p:spPr bwMode="auto">
          <a:xfrm>
            <a:off x="712788" y="3794125"/>
            <a:ext cx="2132012" cy="1395413"/>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287653" name="Rectangle 37"/>
          <p:cNvSpPr>
            <a:spLocks noChangeArrowheads="1"/>
          </p:cNvSpPr>
          <p:nvPr/>
        </p:nvSpPr>
        <p:spPr bwMode="auto">
          <a:xfrm>
            <a:off x="3131479" y="3682613"/>
            <a:ext cx="1665288" cy="519113"/>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r>
              <a:rPr lang="en-US" sz="2800" b="1" i="0" dirty="0">
                <a:solidFill>
                  <a:srgbClr val="997934"/>
                </a:solidFill>
              </a:rPr>
              <a:t>Mt. 26:28</a:t>
            </a:r>
          </a:p>
        </p:txBody>
      </p:sp>
      <p:sp>
        <p:nvSpPr>
          <p:cNvPr id="2287654" name="Rectangle 38"/>
          <p:cNvSpPr>
            <a:spLocks noChangeArrowheads="1"/>
          </p:cNvSpPr>
          <p:nvPr/>
        </p:nvSpPr>
        <p:spPr bwMode="auto">
          <a:xfrm>
            <a:off x="3101975" y="1268413"/>
            <a:ext cx="1665288" cy="519112"/>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r>
              <a:rPr lang="en-US" sz="2800" b="1" i="0" dirty="0">
                <a:solidFill>
                  <a:srgbClr val="997934"/>
                </a:solidFill>
              </a:rPr>
              <a:t>Mt. 20:28</a:t>
            </a:r>
          </a:p>
        </p:txBody>
      </p:sp>
      <p:sp>
        <p:nvSpPr>
          <p:cNvPr id="2287656" name="Text Box 40"/>
          <p:cNvSpPr txBox="1">
            <a:spLocks noChangeArrowheads="1"/>
          </p:cNvSpPr>
          <p:nvPr/>
        </p:nvSpPr>
        <p:spPr bwMode="auto">
          <a:xfrm>
            <a:off x="3079749" y="4316259"/>
            <a:ext cx="5807075" cy="1192212"/>
          </a:xfrm>
          <a:prstGeom prst="rect">
            <a:avLst/>
          </a:prstGeom>
          <a:solidFill>
            <a:srgbClr val="000080">
              <a:alpha val="74901"/>
            </a:srgbClr>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l">
              <a:lnSpc>
                <a:spcPct val="85000"/>
              </a:lnSpc>
              <a:tabLst>
                <a:tab pos="3378200" algn="l"/>
              </a:tabLst>
            </a:pPr>
            <a:r>
              <a:rPr lang="en-US" sz="2800" dirty="0">
                <a:solidFill>
                  <a:srgbClr val="FFFFFF"/>
                </a:solidFill>
              </a:rPr>
              <a:t>for this is My </a:t>
            </a:r>
            <a:r>
              <a:rPr lang="en-US" sz="2800" u="sng" dirty="0">
                <a:solidFill>
                  <a:srgbClr val="FFFFFF"/>
                </a:solidFill>
              </a:rPr>
              <a:t>blood</a:t>
            </a:r>
            <a:r>
              <a:rPr lang="en-US" sz="2800" dirty="0">
                <a:solidFill>
                  <a:srgbClr val="FFFFFF"/>
                </a:solidFill>
              </a:rPr>
              <a:t> of the covenant, which is </a:t>
            </a:r>
            <a:r>
              <a:rPr lang="en-US" sz="2800" u="sng" dirty="0">
                <a:solidFill>
                  <a:srgbClr val="FFFFFF"/>
                </a:solidFill>
              </a:rPr>
              <a:t>poured out for many  </a:t>
            </a:r>
            <a:r>
              <a:rPr lang="en-US" sz="2800" u="sng" dirty="0">
                <a:solidFill>
                  <a:srgbClr val="FFFF00"/>
                </a:solidFill>
                <a:latin typeface="Eras Bold ITC" pitchFamily="34" charset="0"/>
              </a:rPr>
              <a:t>for </a:t>
            </a:r>
            <a:r>
              <a:rPr lang="en-US" sz="2800" b="1" u="sng" dirty="0">
                <a:solidFill>
                  <a:srgbClr val="FFFF00"/>
                </a:solidFill>
                <a:latin typeface="Eras Bold ITC" pitchFamily="34" charset="0"/>
              </a:rPr>
              <a:t>forgiveness of sins.</a:t>
            </a:r>
          </a:p>
        </p:txBody>
      </p:sp>
      <p:sp>
        <p:nvSpPr>
          <p:cNvPr id="2287657" name="Text Box 41"/>
          <p:cNvSpPr txBox="1">
            <a:spLocks noChangeArrowheads="1"/>
          </p:cNvSpPr>
          <p:nvPr/>
        </p:nvSpPr>
        <p:spPr bwMode="auto">
          <a:xfrm>
            <a:off x="3079750" y="1709738"/>
            <a:ext cx="5807075" cy="1192212"/>
          </a:xfrm>
          <a:prstGeom prst="rect">
            <a:avLst/>
          </a:prstGeom>
          <a:solidFill>
            <a:srgbClr val="000080">
              <a:alpha val="74901"/>
            </a:srgbClr>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lgn="l">
              <a:lnSpc>
                <a:spcPct val="85000"/>
              </a:lnSpc>
            </a:pPr>
            <a:r>
              <a:rPr lang="en-US" sz="2800" dirty="0">
                <a:solidFill>
                  <a:srgbClr val="FFFFFF"/>
                </a:solidFill>
              </a:rPr>
              <a:t>the Son of Man did not come to be served, but to serve, and </a:t>
            </a:r>
            <a:r>
              <a:rPr lang="en-US" sz="2800" u="sng" dirty="0">
                <a:solidFill>
                  <a:srgbClr val="FFFFFF"/>
                </a:solidFill>
              </a:rPr>
              <a:t>to give His life a </a:t>
            </a:r>
            <a:r>
              <a:rPr lang="en-US" sz="2800" b="1" u="sng" dirty="0">
                <a:solidFill>
                  <a:srgbClr val="FFFF00"/>
                </a:solidFill>
                <a:latin typeface="Eras Bold ITC" pitchFamily="34" charset="0"/>
              </a:rPr>
              <a:t>ransom</a:t>
            </a:r>
            <a:r>
              <a:rPr lang="en-US" sz="2800" dirty="0">
                <a:solidFill>
                  <a:srgbClr val="FFFFFF"/>
                </a:solidFill>
              </a:rPr>
              <a:t> for many</a:t>
            </a:r>
            <a:endParaRPr lang="en-US" sz="4800" dirty="0">
              <a:solidFill>
                <a:srgbClr val="FFFFFF"/>
              </a:solidFill>
            </a:endParaRPr>
          </a:p>
        </p:txBody>
      </p:sp>
      <p:grpSp>
        <p:nvGrpSpPr>
          <p:cNvPr id="42" name="Group 43"/>
          <p:cNvGrpSpPr/>
          <p:nvPr/>
        </p:nvGrpSpPr>
        <p:grpSpPr>
          <a:xfrm>
            <a:off x="654050" y="1729248"/>
            <a:ext cx="2192338" cy="1806115"/>
            <a:chOff x="654050" y="1729248"/>
            <a:chExt cx="2192338" cy="1806115"/>
          </a:xfrm>
        </p:grpSpPr>
        <p:sp>
          <p:nvSpPr>
            <p:cNvPr id="43" name="Freeform 6"/>
            <p:cNvSpPr>
              <a:spLocks/>
            </p:cNvSpPr>
            <p:nvPr/>
          </p:nvSpPr>
          <p:spPr bwMode="auto">
            <a:xfrm>
              <a:off x="714668" y="3282868"/>
              <a:ext cx="414221" cy="134664"/>
            </a:xfrm>
            <a:custGeom>
              <a:avLst/>
              <a:gdLst>
                <a:gd name="T0" fmla="*/ 0 w 123"/>
                <a:gd name="T1" fmla="*/ 38 h 40"/>
                <a:gd name="T2" fmla="*/ 3 w 123"/>
                <a:gd name="T3" fmla="*/ 36 h 40"/>
                <a:gd name="T4" fmla="*/ 13 w 123"/>
                <a:gd name="T5" fmla="*/ 31 h 40"/>
                <a:gd name="T6" fmla="*/ 28 w 123"/>
                <a:gd name="T7" fmla="*/ 25 h 40"/>
                <a:gd name="T8" fmla="*/ 46 w 123"/>
                <a:gd name="T9" fmla="*/ 18 h 40"/>
                <a:gd name="T10" fmla="*/ 66 w 123"/>
                <a:gd name="T11" fmla="*/ 11 h 40"/>
                <a:gd name="T12" fmla="*/ 85 w 123"/>
                <a:gd name="T13" fmla="*/ 5 h 40"/>
                <a:gd name="T14" fmla="*/ 103 w 123"/>
                <a:gd name="T15" fmla="*/ 2 h 40"/>
                <a:gd name="T16" fmla="*/ 116 w 123"/>
                <a:gd name="T17" fmla="*/ 0 h 40"/>
                <a:gd name="T18" fmla="*/ 123 w 123"/>
                <a:gd name="T19" fmla="*/ 24 h 40"/>
                <a:gd name="T20" fmla="*/ 107 w 123"/>
                <a:gd name="T21" fmla="*/ 21 h 40"/>
                <a:gd name="T22" fmla="*/ 89 w 123"/>
                <a:gd name="T23" fmla="*/ 21 h 40"/>
                <a:gd name="T24" fmla="*/ 68 w 123"/>
                <a:gd name="T25" fmla="*/ 25 h 40"/>
                <a:gd name="T26" fmla="*/ 49 w 123"/>
                <a:gd name="T27" fmla="*/ 29 h 40"/>
                <a:gd name="T28" fmla="*/ 29 w 123"/>
                <a:gd name="T29" fmla="*/ 33 h 40"/>
                <a:gd name="T30" fmla="*/ 14 w 123"/>
                <a:gd name="T31" fmla="*/ 37 h 40"/>
                <a:gd name="T32" fmla="*/ 3 w 123"/>
                <a:gd name="T33" fmla="*/ 40 h 40"/>
                <a:gd name="T34" fmla="*/ 0 w 123"/>
                <a:gd name="T35" fmla="*/ 38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3"/>
                <a:gd name="T55" fmla="*/ 0 h 40"/>
                <a:gd name="T56" fmla="*/ 123 w 123"/>
                <a:gd name="T57" fmla="*/ 40 h 4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3" h="40">
                  <a:moveTo>
                    <a:pt x="0" y="38"/>
                  </a:moveTo>
                  <a:lnTo>
                    <a:pt x="3" y="36"/>
                  </a:lnTo>
                  <a:lnTo>
                    <a:pt x="13" y="31"/>
                  </a:lnTo>
                  <a:lnTo>
                    <a:pt x="28" y="25"/>
                  </a:lnTo>
                  <a:lnTo>
                    <a:pt x="46" y="18"/>
                  </a:lnTo>
                  <a:lnTo>
                    <a:pt x="66" y="11"/>
                  </a:lnTo>
                  <a:lnTo>
                    <a:pt x="85" y="5"/>
                  </a:lnTo>
                  <a:lnTo>
                    <a:pt x="103" y="2"/>
                  </a:lnTo>
                  <a:lnTo>
                    <a:pt x="116" y="0"/>
                  </a:lnTo>
                  <a:lnTo>
                    <a:pt x="123" y="24"/>
                  </a:lnTo>
                  <a:lnTo>
                    <a:pt x="107" y="21"/>
                  </a:lnTo>
                  <a:lnTo>
                    <a:pt x="89" y="21"/>
                  </a:lnTo>
                  <a:lnTo>
                    <a:pt x="68" y="25"/>
                  </a:lnTo>
                  <a:lnTo>
                    <a:pt x="49" y="29"/>
                  </a:lnTo>
                  <a:lnTo>
                    <a:pt x="29" y="33"/>
                  </a:lnTo>
                  <a:lnTo>
                    <a:pt x="14" y="37"/>
                  </a:lnTo>
                  <a:lnTo>
                    <a:pt x="3" y="40"/>
                  </a:lnTo>
                  <a:lnTo>
                    <a:pt x="0" y="38"/>
                  </a:lnTo>
                  <a:close/>
                </a:path>
              </a:pathLst>
            </a:custGeom>
            <a:solidFill>
              <a:srgbClr val="000000"/>
            </a:solidFill>
            <a:ln w="9525">
              <a:noFill/>
              <a:round/>
              <a:headEnd/>
              <a:tailEnd/>
            </a:ln>
          </p:spPr>
          <p:txBody>
            <a:bodyPr/>
            <a:lstStyle/>
            <a:p>
              <a:endParaRPr lang="en-US">
                <a:solidFill>
                  <a:srgbClr val="000000"/>
                </a:solidFill>
              </a:endParaRPr>
            </a:p>
          </p:txBody>
        </p:sp>
        <p:sp>
          <p:nvSpPr>
            <p:cNvPr id="44" name="Freeform 7"/>
            <p:cNvSpPr>
              <a:spLocks/>
            </p:cNvSpPr>
            <p:nvPr/>
          </p:nvSpPr>
          <p:spPr bwMode="auto">
            <a:xfrm>
              <a:off x="654050" y="3363667"/>
              <a:ext cx="548926" cy="171696"/>
            </a:xfrm>
            <a:custGeom>
              <a:avLst/>
              <a:gdLst>
                <a:gd name="T0" fmla="*/ 0 w 163"/>
                <a:gd name="T1" fmla="*/ 51 h 51"/>
                <a:gd name="T2" fmla="*/ 5 w 163"/>
                <a:gd name="T3" fmla="*/ 47 h 51"/>
                <a:gd name="T4" fmla="*/ 20 w 163"/>
                <a:gd name="T5" fmla="*/ 41 h 51"/>
                <a:gd name="T6" fmla="*/ 42 w 163"/>
                <a:gd name="T7" fmla="*/ 33 h 51"/>
                <a:gd name="T8" fmla="*/ 69 w 163"/>
                <a:gd name="T9" fmla="*/ 24 h 51"/>
                <a:gd name="T10" fmla="*/ 95 w 163"/>
                <a:gd name="T11" fmla="*/ 16 h 51"/>
                <a:gd name="T12" fmla="*/ 121 w 163"/>
                <a:gd name="T13" fmla="*/ 7 h 51"/>
                <a:gd name="T14" fmla="*/ 140 w 163"/>
                <a:gd name="T15" fmla="*/ 2 h 51"/>
                <a:gd name="T16" fmla="*/ 151 w 163"/>
                <a:gd name="T17" fmla="*/ 0 h 51"/>
                <a:gd name="T18" fmla="*/ 155 w 163"/>
                <a:gd name="T19" fmla="*/ 3 h 51"/>
                <a:gd name="T20" fmla="*/ 157 w 163"/>
                <a:gd name="T21" fmla="*/ 7 h 51"/>
                <a:gd name="T22" fmla="*/ 161 w 163"/>
                <a:gd name="T23" fmla="*/ 12 h 51"/>
                <a:gd name="T24" fmla="*/ 163 w 163"/>
                <a:gd name="T25" fmla="*/ 16 h 51"/>
                <a:gd name="T26" fmla="*/ 149 w 163"/>
                <a:gd name="T27" fmla="*/ 17 h 51"/>
                <a:gd name="T28" fmla="*/ 127 w 163"/>
                <a:gd name="T29" fmla="*/ 22 h 51"/>
                <a:gd name="T30" fmla="*/ 100 w 163"/>
                <a:gd name="T31" fmla="*/ 28 h 51"/>
                <a:gd name="T32" fmla="*/ 72 w 163"/>
                <a:gd name="T33" fmla="*/ 35 h 51"/>
                <a:gd name="T34" fmla="*/ 45 w 163"/>
                <a:gd name="T35" fmla="*/ 43 h 51"/>
                <a:gd name="T36" fmla="*/ 23 w 163"/>
                <a:gd name="T37" fmla="*/ 49 h 51"/>
                <a:gd name="T38" fmla="*/ 7 w 163"/>
                <a:gd name="T39" fmla="*/ 51 h 51"/>
                <a:gd name="T40" fmla="*/ 0 w 163"/>
                <a:gd name="T41" fmla="*/ 51 h 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3"/>
                <a:gd name="T64" fmla="*/ 0 h 51"/>
                <a:gd name="T65" fmla="*/ 163 w 163"/>
                <a:gd name="T66" fmla="*/ 51 h 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3" h="51">
                  <a:moveTo>
                    <a:pt x="0" y="51"/>
                  </a:moveTo>
                  <a:lnTo>
                    <a:pt x="5" y="47"/>
                  </a:lnTo>
                  <a:lnTo>
                    <a:pt x="20" y="41"/>
                  </a:lnTo>
                  <a:lnTo>
                    <a:pt x="42" y="33"/>
                  </a:lnTo>
                  <a:lnTo>
                    <a:pt x="69" y="24"/>
                  </a:lnTo>
                  <a:lnTo>
                    <a:pt x="95" y="16"/>
                  </a:lnTo>
                  <a:lnTo>
                    <a:pt x="121" y="7"/>
                  </a:lnTo>
                  <a:lnTo>
                    <a:pt x="140" y="2"/>
                  </a:lnTo>
                  <a:lnTo>
                    <a:pt x="151" y="0"/>
                  </a:lnTo>
                  <a:lnTo>
                    <a:pt x="155" y="3"/>
                  </a:lnTo>
                  <a:lnTo>
                    <a:pt x="157" y="7"/>
                  </a:lnTo>
                  <a:lnTo>
                    <a:pt x="161" y="12"/>
                  </a:lnTo>
                  <a:lnTo>
                    <a:pt x="163" y="16"/>
                  </a:lnTo>
                  <a:lnTo>
                    <a:pt x="149" y="17"/>
                  </a:lnTo>
                  <a:lnTo>
                    <a:pt x="127" y="22"/>
                  </a:lnTo>
                  <a:lnTo>
                    <a:pt x="100" y="28"/>
                  </a:lnTo>
                  <a:lnTo>
                    <a:pt x="72" y="35"/>
                  </a:lnTo>
                  <a:lnTo>
                    <a:pt x="45" y="43"/>
                  </a:lnTo>
                  <a:lnTo>
                    <a:pt x="23" y="49"/>
                  </a:lnTo>
                  <a:lnTo>
                    <a:pt x="7" y="51"/>
                  </a:lnTo>
                  <a:lnTo>
                    <a:pt x="0" y="51"/>
                  </a:lnTo>
                  <a:close/>
                </a:path>
              </a:pathLst>
            </a:custGeom>
            <a:solidFill>
              <a:srgbClr val="000000"/>
            </a:solidFill>
            <a:ln w="9525">
              <a:noFill/>
              <a:round/>
              <a:headEnd/>
              <a:tailEnd/>
            </a:ln>
          </p:spPr>
          <p:txBody>
            <a:bodyPr/>
            <a:lstStyle/>
            <a:p>
              <a:endParaRPr lang="en-US">
                <a:solidFill>
                  <a:srgbClr val="000000"/>
                </a:solidFill>
              </a:endParaRPr>
            </a:p>
          </p:txBody>
        </p:sp>
        <p:sp>
          <p:nvSpPr>
            <p:cNvPr id="45" name="Freeform 8"/>
            <p:cNvSpPr>
              <a:spLocks/>
            </p:cNvSpPr>
            <p:nvPr/>
          </p:nvSpPr>
          <p:spPr bwMode="auto">
            <a:xfrm>
              <a:off x="2391756" y="2629749"/>
              <a:ext cx="454632" cy="154863"/>
            </a:xfrm>
            <a:custGeom>
              <a:avLst/>
              <a:gdLst>
                <a:gd name="T0" fmla="*/ 0 w 135"/>
                <a:gd name="T1" fmla="*/ 46 h 46"/>
                <a:gd name="T2" fmla="*/ 5 w 135"/>
                <a:gd name="T3" fmla="*/ 42 h 46"/>
                <a:gd name="T4" fmla="*/ 17 w 135"/>
                <a:gd name="T5" fmla="*/ 36 h 46"/>
                <a:gd name="T6" fmla="*/ 36 w 135"/>
                <a:gd name="T7" fmla="*/ 29 h 46"/>
                <a:gd name="T8" fmla="*/ 58 w 135"/>
                <a:gd name="T9" fmla="*/ 22 h 46"/>
                <a:gd name="T10" fmla="*/ 80 w 135"/>
                <a:gd name="T11" fmla="*/ 14 h 46"/>
                <a:gd name="T12" fmla="*/ 101 w 135"/>
                <a:gd name="T13" fmla="*/ 7 h 46"/>
                <a:gd name="T14" fmla="*/ 118 w 135"/>
                <a:gd name="T15" fmla="*/ 2 h 46"/>
                <a:gd name="T16" fmla="*/ 129 w 135"/>
                <a:gd name="T17" fmla="*/ 0 h 46"/>
                <a:gd name="T18" fmla="*/ 135 w 135"/>
                <a:gd name="T19" fmla="*/ 12 h 46"/>
                <a:gd name="T20" fmla="*/ 125 w 135"/>
                <a:gd name="T21" fmla="*/ 14 h 46"/>
                <a:gd name="T22" fmla="*/ 109 w 135"/>
                <a:gd name="T23" fmla="*/ 18 h 46"/>
                <a:gd name="T24" fmla="*/ 88 w 135"/>
                <a:gd name="T25" fmla="*/ 24 h 46"/>
                <a:gd name="T26" fmla="*/ 68 w 135"/>
                <a:gd name="T27" fmla="*/ 29 h 46"/>
                <a:gd name="T28" fmla="*/ 46 w 135"/>
                <a:gd name="T29" fmla="*/ 35 h 46"/>
                <a:gd name="T30" fmla="*/ 26 w 135"/>
                <a:gd name="T31" fmla="*/ 40 h 46"/>
                <a:gd name="T32" fmla="*/ 10 w 135"/>
                <a:gd name="T33" fmla="*/ 44 h 46"/>
                <a:gd name="T34" fmla="*/ 0 w 135"/>
                <a:gd name="T35" fmla="*/ 46 h 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
                <a:gd name="T55" fmla="*/ 0 h 46"/>
                <a:gd name="T56" fmla="*/ 135 w 135"/>
                <a:gd name="T57" fmla="*/ 46 h 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 h="46">
                  <a:moveTo>
                    <a:pt x="0" y="46"/>
                  </a:moveTo>
                  <a:lnTo>
                    <a:pt x="5" y="42"/>
                  </a:lnTo>
                  <a:lnTo>
                    <a:pt x="17" y="36"/>
                  </a:lnTo>
                  <a:lnTo>
                    <a:pt x="36" y="29"/>
                  </a:lnTo>
                  <a:lnTo>
                    <a:pt x="58" y="22"/>
                  </a:lnTo>
                  <a:lnTo>
                    <a:pt x="80" y="14"/>
                  </a:lnTo>
                  <a:lnTo>
                    <a:pt x="101" y="7"/>
                  </a:lnTo>
                  <a:lnTo>
                    <a:pt x="118" y="2"/>
                  </a:lnTo>
                  <a:lnTo>
                    <a:pt x="129" y="0"/>
                  </a:lnTo>
                  <a:lnTo>
                    <a:pt x="135" y="12"/>
                  </a:lnTo>
                  <a:lnTo>
                    <a:pt x="125" y="14"/>
                  </a:lnTo>
                  <a:lnTo>
                    <a:pt x="109" y="18"/>
                  </a:lnTo>
                  <a:lnTo>
                    <a:pt x="88" y="24"/>
                  </a:lnTo>
                  <a:lnTo>
                    <a:pt x="68" y="29"/>
                  </a:lnTo>
                  <a:lnTo>
                    <a:pt x="46" y="35"/>
                  </a:lnTo>
                  <a:lnTo>
                    <a:pt x="26" y="40"/>
                  </a:lnTo>
                  <a:lnTo>
                    <a:pt x="10" y="44"/>
                  </a:lnTo>
                  <a:lnTo>
                    <a:pt x="0" y="46"/>
                  </a:lnTo>
                  <a:close/>
                </a:path>
              </a:pathLst>
            </a:custGeom>
            <a:solidFill>
              <a:srgbClr val="000000"/>
            </a:solidFill>
            <a:ln w="9525">
              <a:noFill/>
              <a:round/>
              <a:headEnd/>
              <a:tailEnd/>
            </a:ln>
          </p:spPr>
          <p:txBody>
            <a:bodyPr/>
            <a:lstStyle/>
            <a:p>
              <a:endParaRPr lang="en-US">
                <a:solidFill>
                  <a:srgbClr val="000000"/>
                </a:solidFill>
              </a:endParaRPr>
            </a:p>
          </p:txBody>
        </p:sp>
        <p:pic>
          <p:nvPicPr>
            <p:cNvPr id="46" name="Picture 2"/>
            <p:cNvPicPr>
              <a:picLocks noChangeAspect="1" noChangeArrowheads="1"/>
            </p:cNvPicPr>
            <p:nvPr/>
          </p:nvPicPr>
          <p:blipFill>
            <a:blip r:embed="rId4" cstate="print"/>
            <a:srcRect/>
            <a:stretch>
              <a:fillRect/>
            </a:stretch>
          </p:blipFill>
          <p:spPr bwMode="auto">
            <a:xfrm>
              <a:off x="1075865" y="1729248"/>
              <a:ext cx="1474787" cy="1689100"/>
            </a:xfrm>
            <a:prstGeom prst="rect">
              <a:avLst/>
            </a:prstGeom>
            <a:noFill/>
            <a:ln w="9525">
              <a:noFill/>
              <a:miter lim="800000"/>
              <a:headEnd/>
              <a:tailEnd/>
            </a:ln>
            <a:effectLst>
              <a:outerShdw blurRad="76200" dir="13500000" sy="23000" kx="1200000" algn="br"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pic>
      </p:grpSp>
    </p:spTree>
    <p:extLst>
      <p:ext uri="{BB962C8B-B14F-4D97-AF65-F5344CB8AC3E}">
        <p14:creationId xmlns:p14="http://schemas.microsoft.com/office/powerpoint/2010/main" val="41465761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287654"/>
                                        </p:tgtEl>
                                        <p:attrNameLst>
                                          <p:attrName>style.visibility</p:attrName>
                                        </p:attrNameLst>
                                      </p:cBhvr>
                                      <p:to>
                                        <p:strVal val="visible"/>
                                      </p:to>
                                    </p:set>
                                    <p:animEffect transition="in" filter="fade">
                                      <p:cBhvr>
                                        <p:cTn id="7" dur="1000"/>
                                        <p:tgtEl>
                                          <p:spTgt spid="2287654"/>
                                        </p:tgtEl>
                                      </p:cBhvr>
                                    </p:animEffect>
                                    <p:anim calcmode="lin" valueType="num">
                                      <p:cBhvr>
                                        <p:cTn id="8" dur="1000" fill="hold"/>
                                        <p:tgtEl>
                                          <p:spTgt spid="2287654"/>
                                        </p:tgtEl>
                                        <p:attrNameLst>
                                          <p:attrName>ppt_x</p:attrName>
                                        </p:attrNameLst>
                                      </p:cBhvr>
                                      <p:tavLst>
                                        <p:tav tm="0">
                                          <p:val>
                                            <p:strVal val="#ppt_x"/>
                                          </p:val>
                                        </p:tav>
                                        <p:tav tm="100000">
                                          <p:val>
                                            <p:strVal val="#ppt_x"/>
                                          </p:val>
                                        </p:tav>
                                      </p:tavLst>
                                    </p:anim>
                                    <p:anim calcmode="lin" valueType="num">
                                      <p:cBhvr>
                                        <p:cTn id="9" dur="1000" fill="hold"/>
                                        <p:tgtEl>
                                          <p:spTgt spid="228765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2287657">
                                            <p:bg/>
                                          </p:spTgt>
                                        </p:tgtEl>
                                        <p:attrNameLst>
                                          <p:attrName>style.visibility</p:attrName>
                                        </p:attrNameLst>
                                      </p:cBhvr>
                                      <p:to>
                                        <p:strVal val="visible"/>
                                      </p:to>
                                    </p:set>
                                    <p:animEffect transition="in" filter="fade">
                                      <p:cBhvr>
                                        <p:cTn id="13" dur="1000"/>
                                        <p:tgtEl>
                                          <p:spTgt spid="2287657">
                                            <p:bg/>
                                          </p:spTgt>
                                        </p:tgtEl>
                                      </p:cBhvr>
                                    </p:animEffect>
                                    <p:anim calcmode="lin" valueType="num">
                                      <p:cBhvr>
                                        <p:cTn id="14" dur="1000" fill="hold"/>
                                        <p:tgtEl>
                                          <p:spTgt spid="2287657">
                                            <p:bg/>
                                          </p:spTgt>
                                        </p:tgtEl>
                                        <p:attrNameLst>
                                          <p:attrName>ppt_x</p:attrName>
                                        </p:attrNameLst>
                                      </p:cBhvr>
                                      <p:tavLst>
                                        <p:tav tm="0">
                                          <p:val>
                                            <p:strVal val="#ppt_x"/>
                                          </p:val>
                                        </p:tav>
                                        <p:tav tm="100000">
                                          <p:val>
                                            <p:strVal val="#ppt_x"/>
                                          </p:val>
                                        </p:tav>
                                      </p:tavLst>
                                    </p:anim>
                                    <p:anim calcmode="lin" valueType="num">
                                      <p:cBhvr>
                                        <p:cTn id="15" dur="1000" fill="hold"/>
                                        <p:tgtEl>
                                          <p:spTgt spid="2287657">
                                            <p:bg/>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2287657">
                                            <p:txEl>
                                              <p:pRg st="0" end="0"/>
                                            </p:txEl>
                                          </p:spTgt>
                                        </p:tgtEl>
                                        <p:attrNameLst>
                                          <p:attrName>style.visibility</p:attrName>
                                        </p:attrNameLst>
                                      </p:cBhvr>
                                      <p:to>
                                        <p:strVal val="visible"/>
                                      </p:to>
                                    </p:set>
                                    <p:animEffect transition="in" filter="fade">
                                      <p:cBhvr>
                                        <p:cTn id="19" dur="1000"/>
                                        <p:tgtEl>
                                          <p:spTgt spid="2287657">
                                            <p:txEl>
                                              <p:pRg st="0" end="0"/>
                                            </p:txEl>
                                          </p:spTgt>
                                        </p:tgtEl>
                                      </p:cBhvr>
                                    </p:animEffect>
                                    <p:anim calcmode="lin" valueType="num">
                                      <p:cBhvr>
                                        <p:cTn id="20" dur="1000" fill="hold"/>
                                        <p:tgtEl>
                                          <p:spTgt spid="2287657">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228765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2287653"/>
                                        </p:tgtEl>
                                        <p:attrNameLst>
                                          <p:attrName>style.visibility</p:attrName>
                                        </p:attrNameLst>
                                      </p:cBhvr>
                                      <p:to>
                                        <p:strVal val="visible"/>
                                      </p:to>
                                    </p:set>
                                    <p:animEffect transition="in" filter="fade">
                                      <p:cBhvr>
                                        <p:cTn id="26" dur="1000"/>
                                        <p:tgtEl>
                                          <p:spTgt spid="2287653"/>
                                        </p:tgtEl>
                                      </p:cBhvr>
                                    </p:animEffect>
                                    <p:anim calcmode="lin" valueType="num">
                                      <p:cBhvr>
                                        <p:cTn id="27" dur="1000" fill="hold"/>
                                        <p:tgtEl>
                                          <p:spTgt spid="2287653"/>
                                        </p:tgtEl>
                                        <p:attrNameLst>
                                          <p:attrName>ppt_x</p:attrName>
                                        </p:attrNameLst>
                                      </p:cBhvr>
                                      <p:tavLst>
                                        <p:tav tm="0">
                                          <p:val>
                                            <p:strVal val="#ppt_x"/>
                                          </p:val>
                                        </p:tav>
                                        <p:tav tm="100000">
                                          <p:val>
                                            <p:strVal val="#ppt_x"/>
                                          </p:val>
                                        </p:tav>
                                      </p:tavLst>
                                    </p:anim>
                                    <p:anim calcmode="lin" valueType="num">
                                      <p:cBhvr>
                                        <p:cTn id="28" dur="1000" fill="hold"/>
                                        <p:tgtEl>
                                          <p:spTgt spid="2287653"/>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7" presetClass="entr" presetSubtype="0" fill="hold" grpId="0" nodeType="afterEffect">
                                  <p:stCondLst>
                                    <p:cond delay="0"/>
                                  </p:stCondLst>
                                  <p:childTnLst>
                                    <p:set>
                                      <p:cBhvr>
                                        <p:cTn id="31" dur="1" fill="hold">
                                          <p:stCondLst>
                                            <p:cond delay="0"/>
                                          </p:stCondLst>
                                        </p:cTn>
                                        <p:tgtEl>
                                          <p:spTgt spid="2287656">
                                            <p:bg/>
                                          </p:spTgt>
                                        </p:tgtEl>
                                        <p:attrNameLst>
                                          <p:attrName>style.visibility</p:attrName>
                                        </p:attrNameLst>
                                      </p:cBhvr>
                                      <p:to>
                                        <p:strVal val="visible"/>
                                      </p:to>
                                    </p:set>
                                    <p:animEffect transition="in" filter="fade">
                                      <p:cBhvr>
                                        <p:cTn id="32" dur="1000"/>
                                        <p:tgtEl>
                                          <p:spTgt spid="2287656">
                                            <p:bg/>
                                          </p:spTgt>
                                        </p:tgtEl>
                                      </p:cBhvr>
                                    </p:animEffect>
                                    <p:anim calcmode="lin" valueType="num">
                                      <p:cBhvr>
                                        <p:cTn id="33" dur="1000" fill="hold"/>
                                        <p:tgtEl>
                                          <p:spTgt spid="2287656">
                                            <p:bg/>
                                          </p:spTgt>
                                        </p:tgtEl>
                                        <p:attrNameLst>
                                          <p:attrName>ppt_x</p:attrName>
                                        </p:attrNameLst>
                                      </p:cBhvr>
                                      <p:tavLst>
                                        <p:tav tm="0">
                                          <p:val>
                                            <p:strVal val="#ppt_x"/>
                                          </p:val>
                                        </p:tav>
                                        <p:tav tm="100000">
                                          <p:val>
                                            <p:strVal val="#ppt_x"/>
                                          </p:val>
                                        </p:tav>
                                      </p:tavLst>
                                    </p:anim>
                                    <p:anim calcmode="lin" valueType="num">
                                      <p:cBhvr>
                                        <p:cTn id="34" dur="1000" fill="hold"/>
                                        <p:tgtEl>
                                          <p:spTgt spid="2287656">
                                            <p:bg/>
                                          </p:spTgt>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7" presetClass="entr" presetSubtype="0" fill="hold" grpId="0" nodeType="afterEffect">
                                  <p:stCondLst>
                                    <p:cond delay="0"/>
                                  </p:stCondLst>
                                  <p:childTnLst>
                                    <p:set>
                                      <p:cBhvr>
                                        <p:cTn id="37" dur="1" fill="hold">
                                          <p:stCondLst>
                                            <p:cond delay="0"/>
                                          </p:stCondLst>
                                        </p:cTn>
                                        <p:tgtEl>
                                          <p:spTgt spid="2287656">
                                            <p:txEl>
                                              <p:pRg st="0" end="0"/>
                                            </p:txEl>
                                          </p:spTgt>
                                        </p:tgtEl>
                                        <p:attrNameLst>
                                          <p:attrName>style.visibility</p:attrName>
                                        </p:attrNameLst>
                                      </p:cBhvr>
                                      <p:to>
                                        <p:strVal val="visible"/>
                                      </p:to>
                                    </p:set>
                                    <p:animEffect transition="in" filter="fade">
                                      <p:cBhvr>
                                        <p:cTn id="38" dur="1000"/>
                                        <p:tgtEl>
                                          <p:spTgt spid="2287656">
                                            <p:txEl>
                                              <p:pRg st="0" end="0"/>
                                            </p:txEl>
                                          </p:spTgt>
                                        </p:tgtEl>
                                      </p:cBhvr>
                                    </p:animEffect>
                                    <p:anim calcmode="lin" valueType="num">
                                      <p:cBhvr>
                                        <p:cTn id="39" dur="1000" fill="hold"/>
                                        <p:tgtEl>
                                          <p:spTgt spid="2287656">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22876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7653" grpId="0"/>
      <p:bldP spid="2287654" grpId="0"/>
      <p:bldP spid="2287656" grpId="0" build="p" animBg="1"/>
      <p:bldP spid="2287657"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8"/>
          <p:cNvSpPr>
            <a:spLocks noGrp="1" noChangeArrowheads="1"/>
          </p:cNvSpPr>
          <p:nvPr>
            <p:ph type="title" idx="4294967295"/>
          </p:nvPr>
        </p:nvSpPr>
        <p:spPr>
          <a:xfrm>
            <a:off x="0" y="449263"/>
            <a:ext cx="9144000" cy="1143000"/>
          </a:xfrm>
        </p:spPr>
        <p:txBody>
          <a:bodyPr/>
          <a:lstStyle/>
          <a:p>
            <a:pPr eaLnBrk="1" hangingPunct="1"/>
            <a:r>
              <a:rPr lang="en-US" sz="5400" smtClean="0"/>
              <a:t>The Gospel – </a:t>
            </a:r>
            <a:br>
              <a:rPr lang="en-US" sz="5400" smtClean="0"/>
            </a:br>
            <a:r>
              <a:rPr lang="en-US" sz="5400" smtClean="0">
                <a:solidFill>
                  <a:srgbClr val="E0014A"/>
                </a:solidFill>
              </a:rPr>
              <a:t>The Power of God</a:t>
            </a:r>
          </a:p>
        </p:txBody>
      </p:sp>
      <p:grpSp>
        <p:nvGrpSpPr>
          <p:cNvPr id="10243" name="Group 4"/>
          <p:cNvGrpSpPr>
            <a:grpSpLocks/>
          </p:cNvGrpSpPr>
          <p:nvPr/>
        </p:nvGrpSpPr>
        <p:grpSpPr bwMode="auto">
          <a:xfrm>
            <a:off x="-252413" y="2655888"/>
            <a:ext cx="4646613" cy="4533900"/>
            <a:chOff x="-144" y="1789"/>
            <a:chExt cx="2543" cy="2185"/>
          </a:xfrm>
        </p:grpSpPr>
        <p:sp>
          <p:nvSpPr>
            <p:cNvPr id="10249" name="AutoShape 5"/>
            <p:cNvSpPr>
              <a:spLocks noChangeAspect="1" noChangeArrowheads="1" noTextEdit="1"/>
            </p:cNvSpPr>
            <p:nvPr/>
          </p:nvSpPr>
          <p:spPr bwMode="auto">
            <a:xfrm flipH="1">
              <a:off x="-144" y="1789"/>
              <a:ext cx="2543" cy="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endParaRPr lang="en-US">
                <a:solidFill>
                  <a:srgbClr val="000000"/>
                </a:solidFill>
              </a:endParaRPr>
            </a:p>
          </p:txBody>
        </p:sp>
        <p:sp>
          <p:nvSpPr>
            <p:cNvPr id="10250" name="Freeform 6"/>
            <p:cNvSpPr>
              <a:spLocks/>
            </p:cNvSpPr>
            <p:nvPr/>
          </p:nvSpPr>
          <p:spPr bwMode="auto">
            <a:xfrm flipH="1">
              <a:off x="-9" y="1794"/>
              <a:ext cx="2235" cy="2031"/>
            </a:xfrm>
            <a:custGeom>
              <a:avLst/>
              <a:gdLst>
                <a:gd name="T0" fmla="*/ 0 w 4470"/>
                <a:gd name="T1" fmla="*/ 0 h 4062"/>
                <a:gd name="T2" fmla="*/ 559 w 4470"/>
                <a:gd name="T3" fmla="*/ 0 h 4062"/>
                <a:gd name="T4" fmla="*/ 559 w 4470"/>
                <a:gd name="T5" fmla="*/ 508 h 4062"/>
                <a:gd name="T6" fmla="*/ 1 w 4470"/>
                <a:gd name="T7" fmla="*/ 508 h 4062"/>
                <a:gd name="T8" fmla="*/ 0 w 4470"/>
                <a:gd name="T9" fmla="*/ 0 h 4062"/>
                <a:gd name="T10" fmla="*/ 0 w 4470"/>
                <a:gd name="T11" fmla="*/ 0 h 4062"/>
                <a:gd name="T12" fmla="*/ 0 60000 65536"/>
                <a:gd name="T13" fmla="*/ 0 60000 65536"/>
                <a:gd name="T14" fmla="*/ 0 60000 65536"/>
                <a:gd name="T15" fmla="*/ 0 60000 65536"/>
                <a:gd name="T16" fmla="*/ 0 60000 65536"/>
                <a:gd name="T17" fmla="*/ 0 60000 65536"/>
                <a:gd name="T18" fmla="*/ 0 w 4470"/>
                <a:gd name="T19" fmla="*/ 0 h 4062"/>
                <a:gd name="T20" fmla="*/ 4470 w 4470"/>
                <a:gd name="T21" fmla="*/ 4062 h 4062"/>
              </a:gdLst>
              <a:ahLst/>
              <a:cxnLst>
                <a:cxn ang="T12">
                  <a:pos x="T0" y="T1"/>
                </a:cxn>
                <a:cxn ang="T13">
                  <a:pos x="T2" y="T3"/>
                </a:cxn>
                <a:cxn ang="T14">
                  <a:pos x="T4" y="T5"/>
                </a:cxn>
                <a:cxn ang="T15">
                  <a:pos x="T6" y="T7"/>
                </a:cxn>
                <a:cxn ang="T16">
                  <a:pos x="T8" y="T9"/>
                </a:cxn>
                <a:cxn ang="T17">
                  <a:pos x="T10" y="T11"/>
                </a:cxn>
              </a:cxnLst>
              <a:rect l="T18" t="T19" r="T20" b="T21"/>
              <a:pathLst>
                <a:path w="4470" h="4062">
                  <a:moveTo>
                    <a:pt x="0" y="0"/>
                  </a:moveTo>
                  <a:lnTo>
                    <a:pt x="4470" y="0"/>
                  </a:lnTo>
                  <a:lnTo>
                    <a:pt x="4470" y="4058"/>
                  </a:lnTo>
                  <a:lnTo>
                    <a:pt x="4" y="4062"/>
                  </a:lnTo>
                  <a:lnTo>
                    <a:pt x="0" y="0"/>
                  </a:lnTo>
                  <a:close/>
                </a:path>
              </a:pathLst>
            </a:custGeom>
            <a:solidFill>
              <a:srgbClr val="E0014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10251" name="Freeform 7"/>
            <p:cNvSpPr>
              <a:spLocks/>
            </p:cNvSpPr>
            <p:nvPr/>
          </p:nvSpPr>
          <p:spPr bwMode="auto">
            <a:xfrm flipH="1">
              <a:off x="372" y="2361"/>
              <a:ext cx="1208" cy="1593"/>
            </a:xfrm>
            <a:custGeom>
              <a:avLst/>
              <a:gdLst>
                <a:gd name="T0" fmla="*/ 20 w 2415"/>
                <a:gd name="T1" fmla="*/ 171 h 3186"/>
                <a:gd name="T2" fmla="*/ 2 w 2415"/>
                <a:gd name="T3" fmla="*/ 131 h 3186"/>
                <a:gd name="T4" fmla="*/ 0 w 2415"/>
                <a:gd name="T5" fmla="*/ 112 h 3186"/>
                <a:gd name="T6" fmla="*/ 15 w 2415"/>
                <a:gd name="T7" fmla="*/ 100 h 3186"/>
                <a:gd name="T8" fmla="*/ 36 w 2415"/>
                <a:gd name="T9" fmla="*/ 97 h 3186"/>
                <a:gd name="T10" fmla="*/ 38 w 2415"/>
                <a:gd name="T11" fmla="*/ 73 h 3186"/>
                <a:gd name="T12" fmla="*/ 57 w 2415"/>
                <a:gd name="T13" fmla="*/ 60 h 3186"/>
                <a:gd name="T14" fmla="*/ 71 w 2415"/>
                <a:gd name="T15" fmla="*/ 55 h 3186"/>
                <a:gd name="T16" fmla="*/ 76 w 2415"/>
                <a:gd name="T17" fmla="*/ 27 h 3186"/>
                <a:gd name="T18" fmla="*/ 96 w 2415"/>
                <a:gd name="T19" fmla="*/ 17 h 3186"/>
                <a:gd name="T20" fmla="*/ 118 w 2415"/>
                <a:gd name="T21" fmla="*/ 13 h 3186"/>
                <a:gd name="T22" fmla="*/ 148 w 2415"/>
                <a:gd name="T23" fmla="*/ 0 h 3186"/>
                <a:gd name="T24" fmla="*/ 185 w 2415"/>
                <a:gd name="T25" fmla="*/ 0 h 3186"/>
                <a:gd name="T26" fmla="*/ 227 w 2415"/>
                <a:gd name="T27" fmla="*/ 17 h 3186"/>
                <a:gd name="T28" fmla="*/ 238 w 2415"/>
                <a:gd name="T29" fmla="*/ 50 h 3186"/>
                <a:gd name="T30" fmla="*/ 266 w 2415"/>
                <a:gd name="T31" fmla="*/ 131 h 3186"/>
                <a:gd name="T32" fmla="*/ 277 w 2415"/>
                <a:gd name="T33" fmla="*/ 175 h 3186"/>
                <a:gd name="T34" fmla="*/ 238 w 2415"/>
                <a:gd name="T35" fmla="*/ 237 h 3186"/>
                <a:gd name="T36" fmla="*/ 302 w 2415"/>
                <a:gd name="T37" fmla="*/ 346 h 3186"/>
                <a:gd name="T38" fmla="*/ 269 w 2415"/>
                <a:gd name="T39" fmla="*/ 376 h 3186"/>
                <a:gd name="T40" fmla="*/ 214 w 2415"/>
                <a:gd name="T41" fmla="*/ 393 h 3186"/>
                <a:gd name="T42" fmla="*/ 168 w 2415"/>
                <a:gd name="T43" fmla="*/ 399 h 3186"/>
                <a:gd name="T44" fmla="*/ 136 w 2415"/>
                <a:gd name="T45" fmla="*/ 295 h 3186"/>
                <a:gd name="T46" fmla="*/ 67 w 2415"/>
                <a:gd name="T47" fmla="*/ 243 h 3186"/>
                <a:gd name="T48" fmla="*/ 20 w 2415"/>
                <a:gd name="T49" fmla="*/ 171 h 3186"/>
                <a:gd name="T50" fmla="*/ 20 w 2415"/>
                <a:gd name="T51" fmla="*/ 171 h 31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15"/>
                <a:gd name="T79" fmla="*/ 0 h 3186"/>
                <a:gd name="T80" fmla="*/ 2415 w 2415"/>
                <a:gd name="T81" fmla="*/ 3186 h 318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15" h="3186">
                  <a:moveTo>
                    <a:pt x="156" y="1361"/>
                  </a:moveTo>
                  <a:lnTo>
                    <a:pt x="13" y="1048"/>
                  </a:lnTo>
                  <a:lnTo>
                    <a:pt x="0" y="894"/>
                  </a:lnTo>
                  <a:lnTo>
                    <a:pt x="116" y="802"/>
                  </a:lnTo>
                  <a:lnTo>
                    <a:pt x="285" y="776"/>
                  </a:lnTo>
                  <a:lnTo>
                    <a:pt x="297" y="582"/>
                  </a:lnTo>
                  <a:lnTo>
                    <a:pt x="451" y="479"/>
                  </a:lnTo>
                  <a:lnTo>
                    <a:pt x="568" y="439"/>
                  </a:lnTo>
                  <a:lnTo>
                    <a:pt x="606" y="219"/>
                  </a:lnTo>
                  <a:lnTo>
                    <a:pt x="762" y="130"/>
                  </a:lnTo>
                  <a:lnTo>
                    <a:pt x="943" y="103"/>
                  </a:lnTo>
                  <a:lnTo>
                    <a:pt x="1177" y="0"/>
                  </a:lnTo>
                  <a:lnTo>
                    <a:pt x="1473" y="0"/>
                  </a:lnTo>
                  <a:lnTo>
                    <a:pt x="1812" y="130"/>
                  </a:lnTo>
                  <a:lnTo>
                    <a:pt x="1901" y="401"/>
                  </a:lnTo>
                  <a:lnTo>
                    <a:pt x="2122" y="1048"/>
                  </a:lnTo>
                  <a:lnTo>
                    <a:pt x="2213" y="1399"/>
                  </a:lnTo>
                  <a:lnTo>
                    <a:pt x="1897" y="1895"/>
                  </a:lnTo>
                  <a:lnTo>
                    <a:pt x="2415" y="2766"/>
                  </a:lnTo>
                  <a:lnTo>
                    <a:pt x="2150" y="3002"/>
                  </a:lnTo>
                  <a:lnTo>
                    <a:pt x="1709" y="3144"/>
                  </a:lnTo>
                  <a:lnTo>
                    <a:pt x="1344" y="3186"/>
                  </a:lnTo>
                  <a:lnTo>
                    <a:pt x="1086" y="2357"/>
                  </a:lnTo>
                  <a:lnTo>
                    <a:pt x="530" y="1943"/>
                  </a:lnTo>
                  <a:lnTo>
                    <a:pt x="156" y="1361"/>
                  </a:lnTo>
                  <a:close/>
                </a:path>
              </a:pathLst>
            </a:custGeom>
            <a:solidFill>
              <a:srgbClr val="FFBF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10252" name="Freeform 8"/>
            <p:cNvSpPr>
              <a:spLocks/>
            </p:cNvSpPr>
            <p:nvPr/>
          </p:nvSpPr>
          <p:spPr bwMode="auto">
            <a:xfrm flipH="1">
              <a:off x="-16" y="1798"/>
              <a:ext cx="2235" cy="1155"/>
            </a:xfrm>
            <a:custGeom>
              <a:avLst/>
              <a:gdLst>
                <a:gd name="T0" fmla="*/ 0 w 4470"/>
                <a:gd name="T1" fmla="*/ 288 h 2311"/>
                <a:gd name="T2" fmla="*/ 0 w 4470"/>
                <a:gd name="T3" fmla="*/ 0 h 2311"/>
                <a:gd name="T4" fmla="*/ 559 w 4470"/>
                <a:gd name="T5" fmla="*/ 0 h 2311"/>
                <a:gd name="T6" fmla="*/ 559 w 4470"/>
                <a:gd name="T7" fmla="*/ 73 h 2311"/>
                <a:gd name="T8" fmla="*/ 522 w 4470"/>
                <a:gd name="T9" fmla="*/ 42 h 2311"/>
                <a:gd name="T10" fmla="*/ 482 w 4470"/>
                <a:gd name="T11" fmla="*/ 34 h 2311"/>
                <a:gd name="T12" fmla="*/ 434 w 4470"/>
                <a:gd name="T13" fmla="*/ 41 h 2311"/>
                <a:gd name="T14" fmla="*/ 403 w 4470"/>
                <a:gd name="T15" fmla="*/ 59 h 2311"/>
                <a:gd name="T16" fmla="*/ 396 w 4470"/>
                <a:gd name="T17" fmla="*/ 26 h 2311"/>
                <a:gd name="T18" fmla="*/ 378 w 4470"/>
                <a:gd name="T19" fmla="*/ 83 h 2311"/>
                <a:gd name="T20" fmla="*/ 363 w 4470"/>
                <a:gd name="T21" fmla="*/ 30 h 2311"/>
                <a:gd name="T22" fmla="*/ 343 w 4470"/>
                <a:gd name="T23" fmla="*/ 113 h 2311"/>
                <a:gd name="T24" fmla="*/ 323 w 4470"/>
                <a:gd name="T25" fmla="*/ 31 h 2311"/>
                <a:gd name="T26" fmla="*/ 310 w 4470"/>
                <a:gd name="T27" fmla="*/ 119 h 2311"/>
                <a:gd name="T28" fmla="*/ 283 w 4470"/>
                <a:gd name="T29" fmla="*/ 31 h 2311"/>
                <a:gd name="T30" fmla="*/ 271 w 4470"/>
                <a:gd name="T31" fmla="*/ 125 h 2311"/>
                <a:gd name="T32" fmla="*/ 239 w 4470"/>
                <a:gd name="T33" fmla="*/ 27 h 2311"/>
                <a:gd name="T34" fmla="*/ 238 w 4470"/>
                <a:gd name="T35" fmla="*/ 137 h 2311"/>
                <a:gd name="T36" fmla="*/ 175 w 4470"/>
                <a:gd name="T37" fmla="*/ 29 h 2311"/>
                <a:gd name="T38" fmla="*/ 214 w 4470"/>
                <a:gd name="T39" fmla="*/ 158 h 2311"/>
                <a:gd name="T40" fmla="*/ 103 w 4470"/>
                <a:gd name="T41" fmla="*/ 39 h 2311"/>
                <a:gd name="T42" fmla="*/ 175 w 4470"/>
                <a:gd name="T43" fmla="*/ 172 h 2311"/>
                <a:gd name="T44" fmla="*/ 59 w 4470"/>
                <a:gd name="T45" fmla="*/ 69 h 2311"/>
                <a:gd name="T46" fmla="*/ 155 w 4470"/>
                <a:gd name="T47" fmla="*/ 202 h 2311"/>
                <a:gd name="T48" fmla="*/ 34 w 4470"/>
                <a:gd name="T49" fmla="*/ 118 h 2311"/>
                <a:gd name="T50" fmla="*/ 143 w 4470"/>
                <a:gd name="T51" fmla="*/ 236 h 2311"/>
                <a:gd name="T52" fmla="*/ 25 w 4470"/>
                <a:gd name="T53" fmla="*/ 187 h 2311"/>
                <a:gd name="T54" fmla="*/ 119 w 4470"/>
                <a:gd name="T55" fmla="*/ 263 h 2311"/>
                <a:gd name="T56" fmla="*/ 45 w 4470"/>
                <a:gd name="T57" fmla="*/ 262 h 2311"/>
                <a:gd name="T58" fmla="*/ 0 w 4470"/>
                <a:gd name="T59" fmla="*/ 288 h 2311"/>
                <a:gd name="T60" fmla="*/ 0 w 4470"/>
                <a:gd name="T61" fmla="*/ 288 h 231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470"/>
                <a:gd name="T94" fmla="*/ 0 h 2311"/>
                <a:gd name="T95" fmla="*/ 4470 w 4470"/>
                <a:gd name="T96" fmla="*/ 2311 h 231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470" h="2311">
                  <a:moveTo>
                    <a:pt x="0" y="2311"/>
                  </a:moveTo>
                  <a:lnTo>
                    <a:pt x="0" y="0"/>
                  </a:lnTo>
                  <a:lnTo>
                    <a:pt x="4470" y="0"/>
                  </a:lnTo>
                  <a:lnTo>
                    <a:pt x="4470" y="589"/>
                  </a:lnTo>
                  <a:lnTo>
                    <a:pt x="4175" y="336"/>
                  </a:lnTo>
                  <a:lnTo>
                    <a:pt x="3858" y="279"/>
                  </a:lnTo>
                  <a:lnTo>
                    <a:pt x="3474" y="328"/>
                  </a:lnTo>
                  <a:lnTo>
                    <a:pt x="3223" y="479"/>
                  </a:lnTo>
                  <a:lnTo>
                    <a:pt x="3166" y="212"/>
                  </a:lnTo>
                  <a:lnTo>
                    <a:pt x="3023" y="670"/>
                  </a:lnTo>
                  <a:lnTo>
                    <a:pt x="2907" y="245"/>
                  </a:lnTo>
                  <a:lnTo>
                    <a:pt x="2747" y="906"/>
                  </a:lnTo>
                  <a:lnTo>
                    <a:pt x="2580" y="254"/>
                  </a:lnTo>
                  <a:lnTo>
                    <a:pt x="2479" y="956"/>
                  </a:lnTo>
                  <a:lnTo>
                    <a:pt x="2261" y="254"/>
                  </a:lnTo>
                  <a:lnTo>
                    <a:pt x="2162" y="1005"/>
                  </a:lnTo>
                  <a:lnTo>
                    <a:pt x="1913" y="220"/>
                  </a:lnTo>
                  <a:lnTo>
                    <a:pt x="1903" y="1098"/>
                  </a:lnTo>
                  <a:lnTo>
                    <a:pt x="1401" y="237"/>
                  </a:lnTo>
                  <a:lnTo>
                    <a:pt x="1711" y="1265"/>
                  </a:lnTo>
                  <a:lnTo>
                    <a:pt x="827" y="319"/>
                  </a:lnTo>
                  <a:lnTo>
                    <a:pt x="1401" y="1381"/>
                  </a:lnTo>
                  <a:lnTo>
                    <a:pt x="468" y="555"/>
                  </a:lnTo>
                  <a:lnTo>
                    <a:pt x="1243" y="1623"/>
                  </a:lnTo>
                  <a:lnTo>
                    <a:pt x="266" y="946"/>
                  </a:lnTo>
                  <a:lnTo>
                    <a:pt x="1143" y="1893"/>
                  </a:lnTo>
                  <a:lnTo>
                    <a:pt x="200" y="1499"/>
                  </a:lnTo>
                  <a:lnTo>
                    <a:pt x="951" y="2109"/>
                  </a:lnTo>
                  <a:lnTo>
                    <a:pt x="357" y="2102"/>
                  </a:lnTo>
                  <a:lnTo>
                    <a:pt x="0" y="2311"/>
                  </a:lnTo>
                  <a:close/>
                </a:path>
              </a:pathLst>
            </a:custGeom>
            <a:gradFill rotWithShape="1">
              <a:gsLst>
                <a:gs pos="0">
                  <a:srgbClr val="0000A0"/>
                </a:gs>
                <a:gs pos="50000">
                  <a:srgbClr val="0000E6"/>
                </a:gs>
                <a:gs pos="100000">
                  <a:srgbClr val="0000FF"/>
                </a:gs>
              </a:gsLst>
              <a:lin ang="162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10253" name="Freeform 9"/>
            <p:cNvSpPr>
              <a:spLocks/>
            </p:cNvSpPr>
            <p:nvPr/>
          </p:nvSpPr>
          <p:spPr bwMode="auto">
            <a:xfrm flipH="1">
              <a:off x="1049" y="3467"/>
              <a:ext cx="576" cy="356"/>
            </a:xfrm>
            <a:custGeom>
              <a:avLst/>
              <a:gdLst>
                <a:gd name="T0" fmla="*/ 0 w 1152"/>
                <a:gd name="T1" fmla="*/ 89 h 711"/>
                <a:gd name="T2" fmla="*/ 28 w 1152"/>
                <a:gd name="T3" fmla="*/ 67 h 711"/>
                <a:gd name="T4" fmla="*/ 51 w 1152"/>
                <a:gd name="T5" fmla="*/ 0 h 711"/>
                <a:gd name="T6" fmla="*/ 55 w 1152"/>
                <a:gd name="T7" fmla="*/ 60 h 711"/>
                <a:gd name="T8" fmla="*/ 74 w 1152"/>
                <a:gd name="T9" fmla="*/ 4 h 711"/>
                <a:gd name="T10" fmla="*/ 80 w 1152"/>
                <a:gd name="T11" fmla="*/ 63 h 711"/>
                <a:gd name="T12" fmla="*/ 96 w 1152"/>
                <a:gd name="T13" fmla="*/ 11 h 711"/>
                <a:gd name="T14" fmla="*/ 109 w 1152"/>
                <a:gd name="T15" fmla="*/ 60 h 711"/>
                <a:gd name="T16" fmla="*/ 116 w 1152"/>
                <a:gd name="T17" fmla="*/ 25 h 711"/>
                <a:gd name="T18" fmla="*/ 144 w 1152"/>
                <a:gd name="T19" fmla="*/ 89 h 711"/>
                <a:gd name="T20" fmla="*/ 0 w 1152"/>
                <a:gd name="T21" fmla="*/ 89 h 711"/>
                <a:gd name="T22" fmla="*/ 0 w 1152"/>
                <a:gd name="T23" fmla="*/ 89 h 7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2"/>
                <a:gd name="T37" fmla="*/ 0 h 711"/>
                <a:gd name="T38" fmla="*/ 1152 w 1152"/>
                <a:gd name="T39" fmla="*/ 711 h 7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2" h="711">
                  <a:moveTo>
                    <a:pt x="0" y="711"/>
                  </a:moveTo>
                  <a:lnTo>
                    <a:pt x="226" y="534"/>
                  </a:lnTo>
                  <a:lnTo>
                    <a:pt x="408" y="0"/>
                  </a:lnTo>
                  <a:lnTo>
                    <a:pt x="443" y="477"/>
                  </a:lnTo>
                  <a:lnTo>
                    <a:pt x="593" y="25"/>
                  </a:lnTo>
                  <a:lnTo>
                    <a:pt x="642" y="502"/>
                  </a:lnTo>
                  <a:lnTo>
                    <a:pt x="768" y="83"/>
                  </a:lnTo>
                  <a:lnTo>
                    <a:pt x="869" y="477"/>
                  </a:lnTo>
                  <a:lnTo>
                    <a:pt x="928" y="199"/>
                  </a:lnTo>
                  <a:lnTo>
                    <a:pt x="1152" y="711"/>
                  </a:lnTo>
                  <a:lnTo>
                    <a:pt x="0" y="711"/>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10254" name="Freeform 10"/>
            <p:cNvSpPr>
              <a:spLocks/>
            </p:cNvSpPr>
            <p:nvPr/>
          </p:nvSpPr>
          <p:spPr bwMode="auto">
            <a:xfrm flipH="1">
              <a:off x="-9" y="2748"/>
              <a:ext cx="478" cy="1075"/>
            </a:xfrm>
            <a:custGeom>
              <a:avLst/>
              <a:gdLst>
                <a:gd name="T0" fmla="*/ 120 w 956"/>
                <a:gd name="T1" fmla="*/ 0 h 2150"/>
                <a:gd name="T2" fmla="*/ 97 w 956"/>
                <a:gd name="T3" fmla="*/ 23 h 2150"/>
                <a:gd name="T4" fmla="*/ 59 w 956"/>
                <a:gd name="T5" fmla="*/ 31 h 2150"/>
                <a:gd name="T6" fmla="*/ 25 w 956"/>
                <a:gd name="T7" fmla="*/ 30 h 2150"/>
                <a:gd name="T8" fmla="*/ 77 w 956"/>
                <a:gd name="T9" fmla="*/ 54 h 2150"/>
                <a:gd name="T10" fmla="*/ 25 w 956"/>
                <a:gd name="T11" fmla="*/ 54 h 2150"/>
                <a:gd name="T12" fmla="*/ 96 w 956"/>
                <a:gd name="T13" fmla="*/ 99 h 2150"/>
                <a:gd name="T14" fmla="*/ 20 w 956"/>
                <a:gd name="T15" fmla="*/ 85 h 2150"/>
                <a:gd name="T16" fmla="*/ 98 w 956"/>
                <a:gd name="T17" fmla="*/ 154 h 2150"/>
                <a:gd name="T18" fmla="*/ 14 w 956"/>
                <a:gd name="T19" fmla="*/ 117 h 2150"/>
                <a:gd name="T20" fmla="*/ 92 w 956"/>
                <a:gd name="T21" fmla="*/ 213 h 2150"/>
                <a:gd name="T22" fmla="*/ 0 w 956"/>
                <a:gd name="T23" fmla="*/ 145 h 2150"/>
                <a:gd name="T24" fmla="*/ 59 w 956"/>
                <a:gd name="T25" fmla="*/ 241 h 2150"/>
                <a:gd name="T26" fmla="*/ 54 w 956"/>
                <a:gd name="T27" fmla="*/ 269 h 2150"/>
                <a:gd name="T28" fmla="*/ 120 w 956"/>
                <a:gd name="T29" fmla="*/ 269 h 2150"/>
                <a:gd name="T30" fmla="*/ 120 w 956"/>
                <a:gd name="T31" fmla="*/ 0 h 2150"/>
                <a:gd name="T32" fmla="*/ 120 w 956"/>
                <a:gd name="T33" fmla="*/ 0 h 21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56"/>
                <a:gd name="T52" fmla="*/ 0 h 2150"/>
                <a:gd name="T53" fmla="*/ 956 w 956"/>
                <a:gd name="T54" fmla="*/ 2150 h 21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56" h="2150">
                  <a:moveTo>
                    <a:pt x="956" y="0"/>
                  </a:moveTo>
                  <a:lnTo>
                    <a:pt x="770" y="184"/>
                  </a:lnTo>
                  <a:lnTo>
                    <a:pt x="469" y="251"/>
                  </a:lnTo>
                  <a:lnTo>
                    <a:pt x="194" y="236"/>
                  </a:lnTo>
                  <a:lnTo>
                    <a:pt x="610" y="428"/>
                  </a:lnTo>
                  <a:lnTo>
                    <a:pt x="194" y="428"/>
                  </a:lnTo>
                  <a:lnTo>
                    <a:pt x="762" y="794"/>
                  </a:lnTo>
                  <a:lnTo>
                    <a:pt x="159" y="679"/>
                  </a:lnTo>
                  <a:lnTo>
                    <a:pt x="777" y="1230"/>
                  </a:lnTo>
                  <a:lnTo>
                    <a:pt x="110" y="937"/>
                  </a:lnTo>
                  <a:lnTo>
                    <a:pt x="735" y="1707"/>
                  </a:lnTo>
                  <a:lnTo>
                    <a:pt x="0" y="1161"/>
                  </a:lnTo>
                  <a:lnTo>
                    <a:pt x="469" y="1931"/>
                  </a:lnTo>
                  <a:lnTo>
                    <a:pt x="426" y="2150"/>
                  </a:lnTo>
                  <a:lnTo>
                    <a:pt x="956" y="2150"/>
                  </a:lnTo>
                  <a:lnTo>
                    <a:pt x="956" y="0"/>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10255" name="Freeform 11"/>
            <p:cNvSpPr>
              <a:spLocks/>
            </p:cNvSpPr>
            <p:nvPr/>
          </p:nvSpPr>
          <p:spPr bwMode="auto">
            <a:xfrm flipH="1">
              <a:off x="1314" y="2937"/>
              <a:ext cx="1049" cy="855"/>
            </a:xfrm>
            <a:custGeom>
              <a:avLst/>
              <a:gdLst>
                <a:gd name="T0" fmla="*/ 0 w 2097"/>
                <a:gd name="T1" fmla="*/ 131 h 1711"/>
                <a:gd name="T2" fmla="*/ 7 w 2097"/>
                <a:gd name="T3" fmla="*/ 71 h 1711"/>
                <a:gd name="T4" fmla="*/ 22 w 2097"/>
                <a:gd name="T5" fmla="*/ 34 h 1711"/>
                <a:gd name="T6" fmla="*/ 67 w 2097"/>
                <a:gd name="T7" fmla="*/ 8 h 1711"/>
                <a:gd name="T8" fmla="*/ 111 w 2097"/>
                <a:gd name="T9" fmla="*/ 0 h 1711"/>
                <a:gd name="T10" fmla="*/ 146 w 2097"/>
                <a:gd name="T11" fmla="*/ 3 h 1711"/>
                <a:gd name="T12" fmla="*/ 193 w 2097"/>
                <a:gd name="T13" fmla="*/ 34 h 1711"/>
                <a:gd name="T14" fmla="*/ 196 w 2097"/>
                <a:gd name="T15" fmla="*/ 44 h 1711"/>
                <a:gd name="T16" fmla="*/ 227 w 2097"/>
                <a:gd name="T17" fmla="*/ 19 h 1711"/>
                <a:gd name="T18" fmla="*/ 245 w 2097"/>
                <a:gd name="T19" fmla="*/ 26 h 1711"/>
                <a:gd name="T20" fmla="*/ 263 w 2097"/>
                <a:gd name="T21" fmla="*/ 55 h 1711"/>
                <a:gd name="T22" fmla="*/ 253 w 2097"/>
                <a:gd name="T23" fmla="*/ 81 h 1711"/>
                <a:gd name="T24" fmla="*/ 224 w 2097"/>
                <a:gd name="T25" fmla="*/ 90 h 1711"/>
                <a:gd name="T26" fmla="*/ 198 w 2097"/>
                <a:gd name="T27" fmla="*/ 154 h 1711"/>
                <a:gd name="T28" fmla="*/ 156 w 2097"/>
                <a:gd name="T29" fmla="*/ 197 h 1711"/>
                <a:gd name="T30" fmla="*/ 104 w 2097"/>
                <a:gd name="T31" fmla="*/ 213 h 1711"/>
                <a:gd name="T32" fmla="*/ 46 w 2097"/>
                <a:gd name="T33" fmla="*/ 199 h 1711"/>
                <a:gd name="T34" fmla="*/ 18 w 2097"/>
                <a:gd name="T35" fmla="*/ 168 h 1711"/>
                <a:gd name="T36" fmla="*/ 0 w 2097"/>
                <a:gd name="T37" fmla="*/ 131 h 1711"/>
                <a:gd name="T38" fmla="*/ 0 w 2097"/>
                <a:gd name="T39" fmla="*/ 131 h 17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97"/>
                <a:gd name="T61" fmla="*/ 0 h 1711"/>
                <a:gd name="T62" fmla="*/ 2097 w 2097"/>
                <a:gd name="T63" fmla="*/ 1711 h 17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97" h="1711">
                  <a:moveTo>
                    <a:pt x="0" y="1049"/>
                  </a:moveTo>
                  <a:lnTo>
                    <a:pt x="52" y="572"/>
                  </a:lnTo>
                  <a:lnTo>
                    <a:pt x="169" y="274"/>
                  </a:lnTo>
                  <a:lnTo>
                    <a:pt x="531" y="65"/>
                  </a:lnTo>
                  <a:lnTo>
                    <a:pt x="881" y="0"/>
                  </a:lnTo>
                  <a:lnTo>
                    <a:pt x="1166" y="25"/>
                  </a:lnTo>
                  <a:lnTo>
                    <a:pt x="1540" y="274"/>
                  </a:lnTo>
                  <a:lnTo>
                    <a:pt x="1567" y="352"/>
                  </a:lnTo>
                  <a:lnTo>
                    <a:pt x="1812" y="156"/>
                  </a:lnTo>
                  <a:lnTo>
                    <a:pt x="1955" y="209"/>
                  </a:lnTo>
                  <a:lnTo>
                    <a:pt x="2097" y="445"/>
                  </a:lnTo>
                  <a:lnTo>
                    <a:pt x="2018" y="648"/>
                  </a:lnTo>
                  <a:lnTo>
                    <a:pt x="1787" y="726"/>
                  </a:lnTo>
                  <a:lnTo>
                    <a:pt x="1580" y="1232"/>
                  </a:lnTo>
                  <a:lnTo>
                    <a:pt x="1244" y="1582"/>
                  </a:lnTo>
                  <a:lnTo>
                    <a:pt x="829" y="1711"/>
                  </a:lnTo>
                  <a:lnTo>
                    <a:pt x="363" y="1595"/>
                  </a:lnTo>
                  <a:lnTo>
                    <a:pt x="143" y="1348"/>
                  </a:lnTo>
                  <a:lnTo>
                    <a:pt x="0" y="1049"/>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10256" name="Freeform 12"/>
            <p:cNvSpPr>
              <a:spLocks/>
            </p:cNvSpPr>
            <p:nvPr/>
          </p:nvSpPr>
          <p:spPr bwMode="auto">
            <a:xfrm flipH="1">
              <a:off x="-90" y="2025"/>
              <a:ext cx="764" cy="705"/>
            </a:xfrm>
            <a:custGeom>
              <a:avLst/>
              <a:gdLst>
                <a:gd name="T0" fmla="*/ 0 w 1527"/>
                <a:gd name="T1" fmla="*/ 85 h 1411"/>
                <a:gd name="T2" fmla="*/ 2 w 1527"/>
                <a:gd name="T3" fmla="*/ 53 h 1411"/>
                <a:gd name="T4" fmla="*/ 28 w 1527"/>
                <a:gd name="T5" fmla="*/ 12 h 1411"/>
                <a:gd name="T6" fmla="*/ 70 w 1527"/>
                <a:gd name="T7" fmla="*/ 0 h 1411"/>
                <a:gd name="T8" fmla="*/ 115 w 1527"/>
                <a:gd name="T9" fmla="*/ 0 h 1411"/>
                <a:gd name="T10" fmla="*/ 171 w 1527"/>
                <a:gd name="T11" fmla="*/ 22 h 1411"/>
                <a:gd name="T12" fmla="*/ 191 w 1527"/>
                <a:gd name="T13" fmla="*/ 74 h 1411"/>
                <a:gd name="T14" fmla="*/ 183 w 1527"/>
                <a:gd name="T15" fmla="*/ 126 h 1411"/>
                <a:gd name="T16" fmla="*/ 131 w 1527"/>
                <a:gd name="T17" fmla="*/ 171 h 1411"/>
                <a:gd name="T18" fmla="*/ 75 w 1527"/>
                <a:gd name="T19" fmla="*/ 171 h 1411"/>
                <a:gd name="T20" fmla="*/ 23 w 1527"/>
                <a:gd name="T21" fmla="*/ 176 h 1411"/>
                <a:gd name="T22" fmla="*/ 0 w 1527"/>
                <a:gd name="T23" fmla="*/ 100 h 1411"/>
                <a:gd name="T24" fmla="*/ 0 w 1527"/>
                <a:gd name="T25" fmla="*/ 85 h 1411"/>
                <a:gd name="T26" fmla="*/ 0 w 1527"/>
                <a:gd name="T27" fmla="*/ 85 h 14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27"/>
                <a:gd name="T43" fmla="*/ 0 h 1411"/>
                <a:gd name="T44" fmla="*/ 1527 w 1527"/>
                <a:gd name="T45" fmla="*/ 1411 h 14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27" h="1411">
                  <a:moveTo>
                    <a:pt x="0" y="687"/>
                  </a:moveTo>
                  <a:lnTo>
                    <a:pt x="11" y="426"/>
                  </a:lnTo>
                  <a:lnTo>
                    <a:pt x="219" y="103"/>
                  </a:lnTo>
                  <a:lnTo>
                    <a:pt x="555" y="0"/>
                  </a:lnTo>
                  <a:lnTo>
                    <a:pt x="918" y="0"/>
                  </a:lnTo>
                  <a:lnTo>
                    <a:pt x="1365" y="181"/>
                  </a:lnTo>
                  <a:lnTo>
                    <a:pt x="1527" y="595"/>
                  </a:lnTo>
                  <a:lnTo>
                    <a:pt x="1462" y="1010"/>
                  </a:lnTo>
                  <a:lnTo>
                    <a:pt x="1047" y="1371"/>
                  </a:lnTo>
                  <a:lnTo>
                    <a:pt x="595" y="1371"/>
                  </a:lnTo>
                  <a:lnTo>
                    <a:pt x="180" y="1411"/>
                  </a:lnTo>
                  <a:lnTo>
                    <a:pt x="0" y="803"/>
                  </a:lnTo>
                  <a:lnTo>
                    <a:pt x="0" y="687"/>
                  </a:lnTo>
                  <a:close/>
                </a:path>
              </a:pathLst>
            </a:custGeom>
            <a:solidFill>
              <a:srgbClr val="B8B8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10257" name="Freeform 13"/>
            <p:cNvSpPr>
              <a:spLocks/>
            </p:cNvSpPr>
            <p:nvPr/>
          </p:nvSpPr>
          <p:spPr bwMode="auto">
            <a:xfrm flipH="1">
              <a:off x="1025" y="2720"/>
              <a:ext cx="590" cy="604"/>
            </a:xfrm>
            <a:custGeom>
              <a:avLst/>
              <a:gdLst>
                <a:gd name="T0" fmla="*/ 40 w 1178"/>
                <a:gd name="T1" fmla="*/ 0 h 1207"/>
                <a:gd name="T2" fmla="*/ 23 w 1178"/>
                <a:gd name="T3" fmla="*/ 3 h 1207"/>
                <a:gd name="T4" fmla="*/ 11 w 1178"/>
                <a:gd name="T5" fmla="*/ 13 h 1207"/>
                <a:gd name="T6" fmla="*/ 0 w 1178"/>
                <a:gd name="T7" fmla="*/ 29 h 1207"/>
                <a:gd name="T8" fmla="*/ 4 w 1178"/>
                <a:gd name="T9" fmla="*/ 43 h 1207"/>
                <a:gd name="T10" fmla="*/ 20 w 1178"/>
                <a:gd name="T11" fmla="*/ 94 h 1207"/>
                <a:gd name="T12" fmla="*/ 42 w 1178"/>
                <a:gd name="T13" fmla="*/ 80 h 1207"/>
                <a:gd name="T14" fmla="*/ 52 w 1178"/>
                <a:gd name="T15" fmla="*/ 82 h 1207"/>
                <a:gd name="T16" fmla="*/ 61 w 1178"/>
                <a:gd name="T17" fmla="*/ 95 h 1207"/>
                <a:gd name="T18" fmla="*/ 62 w 1178"/>
                <a:gd name="T19" fmla="*/ 115 h 1207"/>
                <a:gd name="T20" fmla="*/ 29 w 1178"/>
                <a:gd name="T21" fmla="*/ 129 h 1207"/>
                <a:gd name="T22" fmla="*/ 42 w 1178"/>
                <a:gd name="T23" fmla="*/ 151 h 1207"/>
                <a:gd name="T24" fmla="*/ 83 w 1178"/>
                <a:gd name="T25" fmla="*/ 124 h 1207"/>
                <a:gd name="T26" fmla="*/ 111 w 1178"/>
                <a:gd name="T27" fmla="*/ 129 h 1207"/>
                <a:gd name="T28" fmla="*/ 148 w 1178"/>
                <a:gd name="T29" fmla="*/ 113 h 1207"/>
                <a:gd name="T30" fmla="*/ 127 w 1178"/>
                <a:gd name="T31" fmla="*/ 99 h 1207"/>
                <a:gd name="T32" fmla="*/ 113 w 1178"/>
                <a:gd name="T33" fmla="*/ 110 h 1207"/>
                <a:gd name="T34" fmla="*/ 95 w 1178"/>
                <a:gd name="T35" fmla="*/ 112 h 1207"/>
                <a:gd name="T36" fmla="*/ 79 w 1178"/>
                <a:gd name="T37" fmla="*/ 102 h 1207"/>
                <a:gd name="T38" fmla="*/ 67 w 1178"/>
                <a:gd name="T39" fmla="*/ 76 h 1207"/>
                <a:gd name="T40" fmla="*/ 42 w 1178"/>
                <a:gd name="T41" fmla="*/ 56 h 1207"/>
                <a:gd name="T42" fmla="*/ 30 w 1178"/>
                <a:gd name="T43" fmla="*/ 63 h 1207"/>
                <a:gd name="T44" fmla="*/ 17 w 1178"/>
                <a:gd name="T45" fmla="*/ 44 h 1207"/>
                <a:gd name="T46" fmla="*/ 14 w 1178"/>
                <a:gd name="T47" fmla="*/ 31 h 1207"/>
                <a:gd name="T48" fmla="*/ 21 w 1178"/>
                <a:gd name="T49" fmla="*/ 20 h 1207"/>
                <a:gd name="T50" fmla="*/ 30 w 1178"/>
                <a:gd name="T51" fmla="*/ 12 h 1207"/>
                <a:gd name="T52" fmla="*/ 49 w 1178"/>
                <a:gd name="T53" fmla="*/ 10 h 1207"/>
                <a:gd name="T54" fmla="*/ 40 w 1178"/>
                <a:gd name="T55" fmla="*/ 0 h 1207"/>
                <a:gd name="T56" fmla="*/ 40 w 1178"/>
                <a:gd name="T57" fmla="*/ 0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78"/>
                <a:gd name="T88" fmla="*/ 0 h 1207"/>
                <a:gd name="T89" fmla="*/ 1178 w 1178"/>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78" h="1207">
                  <a:moveTo>
                    <a:pt x="315" y="0"/>
                  </a:moveTo>
                  <a:lnTo>
                    <a:pt x="182" y="17"/>
                  </a:lnTo>
                  <a:lnTo>
                    <a:pt x="83" y="101"/>
                  </a:lnTo>
                  <a:lnTo>
                    <a:pt x="0" y="226"/>
                  </a:lnTo>
                  <a:lnTo>
                    <a:pt x="32" y="342"/>
                  </a:lnTo>
                  <a:lnTo>
                    <a:pt x="154" y="745"/>
                  </a:lnTo>
                  <a:lnTo>
                    <a:pt x="330" y="633"/>
                  </a:lnTo>
                  <a:lnTo>
                    <a:pt x="410" y="656"/>
                  </a:lnTo>
                  <a:lnTo>
                    <a:pt x="484" y="753"/>
                  </a:lnTo>
                  <a:lnTo>
                    <a:pt x="496" y="918"/>
                  </a:lnTo>
                  <a:lnTo>
                    <a:pt x="232" y="1032"/>
                  </a:lnTo>
                  <a:lnTo>
                    <a:pt x="330" y="1207"/>
                  </a:lnTo>
                  <a:lnTo>
                    <a:pt x="663" y="986"/>
                  </a:lnTo>
                  <a:lnTo>
                    <a:pt x="882" y="1026"/>
                  </a:lnTo>
                  <a:lnTo>
                    <a:pt x="1178" y="901"/>
                  </a:lnTo>
                  <a:lnTo>
                    <a:pt x="1013" y="791"/>
                  </a:lnTo>
                  <a:lnTo>
                    <a:pt x="897" y="878"/>
                  </a:lnTo>
                  <a:lnTo>
                    <a:pt x="754" y="889"/>
                  </a:lnTo>
                  <a:lnTo>
                    <a:pt x="629" y="810"/>
                  </a:lnTo>
                  <a:lnTo>
                    <a:pt x="532" y="608"/>
                  </a:lnTo>
                  <a:lnTo>
                    <a:pt x="330" y="448"/>
                  </a:lnTo>
                  <a:lnTo>
                    <a:pt x="239" y="500"/>
                  </a:lnTo>
                  <a:lnTo>
                    <a:pt x="133" y="350"/>
                  </a:lnTo>
                  <a:lnTo>
                    <a:pt x="108" y="241"/>
                  </a:lnTo>
                  <a:lnTo>
                    <a:pt x="165" y="159"/>
                  </a:lnTo>
                  <a:lnTo>
                    <a:pt x="239" y="93"/>
                  </a:lnTo>
                  <a:lnTo>
                    <a:pt x="391" y="74"/>
                  </a:lnTo>
                  <a:lnTo>
                    <a:pt x="3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10258" name="Freeform 14"/>
            <p:cNvSpPr>
              <a:spLocks/>
            </p:cNvSpPr>
            <p:nvPr/>
          </p:nvSpPr>
          <p:spPr bwMode="auto">
            <a:xfrm flipH="1">
              <a:off x="1100" y="2720"/>
              <a:ext cx="395" cy="474"/>
            </a:xfrm>
            <a:custGeom>
              <a:avLst/>
              <a:gdLst>
                <a:gd name="T0" fmla="*/ 10 w 789"/>
                <a:gd name="T1" fmla="*/ 0 h 946"/>
                <a:gd name="T2" fmla="*/ 57 w 789"/>
                <a:gd name="T3" fmla="*/ 17 h 946"/>
                <a:gd name="T4" fmla="*/ 70 w 789"/>
                <a:gd name="T5" fmla="*/ 32 h 946"/>
                <a:gd name="T6" fmla="*/ 87 w 789"/>
                <a:gd name="T7" fmla="*/ 63 h 946"/>
                <a:gd name="T8" fmla="*/ 98 w 789"/>
                <a:gd name="T9" fmla="*/ 86 h 946"/>
                <a:gd name="T10" fmla="*/ 99 w 789"/>
                <a:gd name="T11" fmla="*/ 107 h 946"/>
                <a:gd name="T12" fmla="*/ 89 w 789"/>
                <a:gd name="T13" fmla="*/ 119 h 946"/>
                <a:gd name="T14" fmla="*/ 77 w 789"/>
                <a:gd name="T15" fmla="*/ 109 h 946"/>
                <a:gd name="T16" fmla="*/ 88 w 789"/>
                <a:gd name="T17" fmla="*/ 92 h 946"/>
                <a:gd name="T18" fmla="*/ 82 w 789"/>
                <a:gd name="T19" fmla="*/ 79 h 946"/>
                <a:gd name="T20" fmla="*/ 73 w 789"/>
                <a:gd name="T21" fmla="*/ 73 h 946"/>
                <a:gd name="T22" fmla="*/ 53 w 789"/>
                <a:gd name="T23" fmla="*/ 85 h 946"/>
                <a:gd name="T24" fmla="*/ 55 w 789"/>
                <a:gd name="T25" fmla="*/ 67 h 946"/>
                <a:gd name="T26" fmla="*/ 37 w 789"/>
                <a:gd name="T27" fmla="*/ 65 h 946"/>
                <a:gd name="T28" fmla="*/ 46 w 789"/>
                <a:gd name="T29" fmla="*/ 48 h 946"/>
                <a:gd name="T30" fmla="*/ 47 w 789"/>
                <a:gd name="T31" fmla="*/ 30 h 946"/>
                <a:gd name="T32" fmla="*/ 0 w 789"/>
                <a:gd name="T33" fmla="*/ 12 h 946"/>
                <a:gd name="T34" fmla="*/ 10 w 789"/>
                <a:gd name="T35" fmla="*/ 0 h 946"/>
                <a:gd name="T36" fmla="*/ 10 w 789"/>
                <a:gd name="T37" fmla="*/ 0 h 94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89"/>
                <a:gd name="T58" fmla="*/ 0 h 946"/>
                <a:gd name="T59" fmla="*/ 789 w 789"/>
                <a:gd name="T60" fmla="*/ 946 h 94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89" h="946">
                  <a:moveTo>
                    <a:pt x="76" y="0"/>
                  </a:moveTo>
                  <a:lnTo>
                    <a:pt x="451" y="133"/>
                  </a:lnTo>
                  <a:lnTo>
                    <a:pt x="559" y="251"/>
                  </a:lnTo>
                  <a:lnTo>
                    <a:pt x="692" y="500"/>
                  </a:lnTo>
                  <a:lnTo>
                    <a:pt x="783" y="682"/>
                  </a:lnTo>
                  <a:lnTo>
                    <a:pt x="789" y="855"/>
                  </a:lnTo>
                  <a:lnTo>
                    <a:pt x="709" y="946"/>
                  </a:lnTo>
                  <a:lnTo>
                    <a:pt x="612" y="867"/>
                  </a:lnTo>
                  <a:lnTo>
                    <a:pt x="700" y="734"/>
                  </a:lnTo>
                  <a:lnTo>
                    <a:pt x="650" y="625"/>
                  </a:lnTo>
                  <a:lnTo>
                    <a:pt x="584" y="576"/>
                  </a:lnTo>
                  <a:lnTo>
                    <a:pt x="417" y="675"/>
                  </a:lnTo>
                  <a:lnTo>
                    <a:pt x="434" y="534"/>
                  </a:lnTo>
                  <a:lnTo>
                    <a:pt x="293" y="517"/>
                  </a:lnTo>
                  <a:lnTo>
                    <a:pt x="367" y="382"/>
                  </a:lnTo>
                  <a:lnTo>
                    <a:pt x="373" y="237"/>
                  </a:lnTo>
                  <a:lnTo>
                    <a:pt x="0" y="93"/>
                  </a:lnTo>
                  <a:lnTo>
                    <a:pt x="7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10259" name="Freeform 15"/>
            <p:cNvSpPr>
              <a:spLocks/>
            </p:cNvSpPr>
            <p:nvPr/>
          </p:nvSpPr>
          <p:spPr bwMode="auto">
            <a:xfrm flipH="1">
              <a:off x="904" y="2549"/>
              <a:ext cx="553" cy="634"/>
            </a:xfrm>
            <a:custGeom>
              <a:avLst/>
              <a:gdLst>
                <a:gd name="T0" fmla="*/ 0 w 1107"/>
                <a:gd name="T1" fmla="*/ 43 h 1268"/>
                <a:gd name="T2" fmla="*/ 3 w 1107"/>
                <a:gd name="T3" fmla="*/ 23 h 1268"/>
                <a:gd name="T4" fmla="*/ 13 w 1107"/>
                <a:gd name="T5" fmla="*/ 9 h 1268"/>
                <a:gd name="T6" fmla="*/ 30 w 1107"/>
                <a:gd name="T7" fmla="*/ 0 h 1268"/>
                <a:gd name="T8" fmla="*/ 66 w 1107"/>
                <a:gd name="T9" fmla="*/ 3 h 1268"/>
                <a:gd name="T10" fmla="*/ 99 w 1107"/>
                <a:gd name="T11" fmla="*/ 19 h 1268"/>
                <a:gd name="T12" fmla="*/ 137 w 1107"/>
                <a:gd name="T13" fmla="*/ 84 h 1268"/>
                <a:gd name="T14" fmla="*/ 138 w 1107"/>
                <a:gd name="T15" fmla="*/ 131 h 1268"/>
                <a:gd name="T16" fmla="*/ 122 w 1107"/>
                <a:gd name="T17" fmla="*/ 159 h 1268"/>
                <a:gd name="T18" fmla="*/ 83 w 1107"/>
                <a:gd name="T19" fmla="*/ 157 h 1268"/>
                <a:gd name="T20" fmla="*/ 78 w 1107"/>
                <a:gd name="T21" fmla="*/ 135 h 1268"/>
                <a:gd name="T22" fmla="*/ 95 w 1107"/>
                <a:gd name="T23" fmla="*/ 127 h 1268"/>
                <a:gd name="T24" fmla="*/ 93 w 1107"/>
                <a:gd name="T25" fmla="*/ 107 h 1268"/>
                <a:gd name="T26" fmla="*/ 119 w 1107"/>
                <a:gd name="T27" fmla="*/ 107 h 1268"/>
                <a:gd name="T28" fmla="*/ 118 w 1107"/>
                <a:gd name="T29" fmla="*/ 86 h 1268"/>
                <a:gd name="T30" fmla="*/ 90 w 1107"/>
                <a:gd name="T31" fmla="*/ 91 h 1268"/>
                <a:gd name="T32" fmla="*/ 100 w 1107"/>
                <a:gd name="T33" fmla="*/ 62 h 1268"/>
                <a:gd name="T34" fmla="*/ 74 w 1107"/>
                <a:gd name="T35" fmla="*/ 68 h 1268"/>
                <a:gd name="T36" fmla="*/ 83 w 1107"/>
                <a:gd name="T37" fmla="*/ 48 h 1268"/>
                <a:gd name="T38" fmla="*/ 61 w 1107"/>
                <a:gd name="T39" fmla="*/ 47 h 1268"/>
                <a:gd name="T40" fmla="*/ 83 w 1107"/>
                <a:gd name="T41" fmla="*/ 25 h 1268"/>
                <a:gd name="T42" fmla="*/ 52 w 1107"/>
                <a:gd name="T43" fmla="*/ 14 h 1268"/>
                <a:gd name="T44" fmla="*/ 35 w 1107"/>
                <a:gd name="T45" fmla="*/ 15 h 1268"/>
                <a:gd name="T46" fmla="*/ 19 w 1107"/>
                <a:gd name="T47" fmla="*/ 23 h 1268"/>
                <a:gd name="T48" fmla="*/ 11 w 1107"/>
                <a:gd name="T49" fmla="*/ 36 h 1268"/>
                <a:gd name="T50" fmla="*/ 9 w 1107"/>
                <a:gd name="T51" fmla="*/ 52 h 1268"/>
                <a:gd name="T52" fmla="*/ 0 w 1107"/>
                <a:gd name="T53" fmla="*/ 43 h 1268"/>
                <a:gd name="T54" fmla="*/ 0 w 1107"/>
                <a:gd name="T55" fmla="*/ 43 h 12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07"/>
                <a:gd name="T85" fmla="*/ 0 h 1268"/>
                <a:gd name="T86" fmla="*/ 1107 w 1107"/>
                <a:gd name="T87" fmla="*/ 1268 h 126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07" h="1268">
                  <a:moveTo>
                    <a:pt x="0" y="342"/>
                  </a:moveTo>
                  <a:lnTo>
                    <a:pt x="25" y="184"/>
                  </a:lnTo>
                  <a:lnTo>
                    <a:pt x="109" y="68"/>
                  </a:lnTo>
                  <a:lnTo>
                    <a:pt x="242" y="0"/>
                  </a:lnTo>
                  <a:lnTo>
                    <a:pt x="533" y="24"/>
                  </a:lnTo>
                  <a:lnTo>
                    <a:pt x="799" y="150"/>
                  </a:lnTo>
                  <a:lnTo>
                    <a:pt x="1097" y="674"/>
                  </a:lnTo>
                  <a:lnTo>
                    <a:pt x="1107" y="1041"/>
                  </a:lnTo>
                  <a:lnTo>
                    <a:pt x="981" y="1268"/>
                  </a:lnTo>
                  <a:lnTo>
                    <a:pt x="666" y="1250"/>
                  </a:lnTo>
                  <a:lnTo>
                    <a:pt x="624" y="1076"/>
                  </a:lnTo>
                  <a:lnTo>
                    <a:pt x="763" y="1017"/>
                  </a:lnTo>
                  <a:lnTo>
                    <a:pt x="749" y="853"/>
                  </a:lnTo>
                  <a:lnTo>
                    <a:pt x="958" y="853"/>
                  </a:lnTo>
                  <a:lnTo>
                    <a:pt x="949" y="684"/>
                  </a:lnTo>
                  <a:lnTo>
                    <a:pt x="723" y="724"/>
                  </a:lnTo>
                  <a:lnTo>
                    <a:pt x="806" y="492"/>
                  </a:lnTo>
                  <a:lnTo>
                    <a:pt x="592" y="541"/>
                  </a:lnTo>
                  <a:lnTo>
                    <a:pt x="666" y="384"/>
                  </a:lnTo>
                  <a:lnTo>
                    <a:pt x="491" y="374"/>
                  </a:lnTo>
                  <a:lnTo>
                    <a:pt x="666" y="201"/>
                  </a:lnTo>
                  <a:lnTo>
                    <a:pt x="417" y="114"/>
                  </a:lnTo>
                  <a:lnTo>
                    <a:pt x="283" y="118"/>
                  </a:lnTo>
                  <a:lnTo>
                    <a:pt x="158" y="184"/>
                  </a:lnTo>
                  <a:lnTo>
                    <a:pt x="91" y="283"/>
                  </a:lnTo>
                  <a:lnTo>
                    <a:pt x="76" y="416"/>
                  </a:lnTo>
                  <a:lnTo>
                    <a:pt x="0" y="3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10260" name="Freeform 16"/>
            <p:cNvSpPr>
              <a:spLocks/>
            </p:cNvSpPr>
            <p:nvPr/>
          </p:nvSpPr>
          <p:spPr bwMode="auto">
            <a:xfrm flipH="1">
              <a:off x="737" y="2396"/>
              <a:ext cx="574" cy="365"/>
            </a:xfrm>
            <a:custGeom>
              <a:avLst/>
              <a:gdLst>
                <a:gd name="T0" fmla="*/ 0 w 1148"/>
                <a:gd name="T1" fmla="*/ 41 h 730"/>
                <a:gd name="T2" fmla="*/ 9 w 1148"/>
                <a:gd name="T3" fmla="*/ 15 h 730"/>
                <a:gd name="T4" fmla="*/ 31 w 1148"/>
                <a:gd name="T5" fmla="*/ 2 h 730"/>
                <a:gd name="T6" fmla="*/ 52 w 1148"/>
                <a:gd name="T7" fmla="*/ 0 h 730"/>
                <a:gd name="T8" fmla="*/ 117 w 1148"/>
                <a:gd name="T9" fmla="*/ 24 h 730"/>
                <a:gd name="T10" fmla="*/ 129 w 1148"/>
                <a:gd name="T11" fmla="*/ 41 h 730"/>
                <a:gd name="T12" fmla="*/ 144 w 1148"/>
                <a:gd name="T13" fmla="*/ 87 h 730"/>
                <a:gd name="T14" fmla="*/ 104 w 1148"/>
                <a:gd name="T15" fmla="*/ 92 h 730"/>
                <a:gd name="T16" fmla="*/ 109 w 1148"/>
                <a:gd name="T17" fmla="*/ 70 h 730"/>
                <a:gd name="T18" fmla="*/ 85 w 1148"/>
                <a:gd name="T19" fmla="*/ 67 h 730"/>
                <a:gd name="T20" fmla="*/ 96 w 1148"/>
                <a:gd name="T21" fmla="*/ 45 h 730"/>
                <a:gd name="T22" fmla="*/ 100 w 1148"/>
                <a:gd name="T23" fmla="*/ 30 h 730"/>
                <a:gd name="T24" fmla="*/ 76 w 1148"/>
                <a:gd name="T25" fmla="*/ 20 h 730"/>
                <a:gd name="T26" fmla="*/ 50 w 1148"/>
                <a:gd name="T27" fmla="*/ 12 h 730"/>
                <a:gd name="T28" fmla="*/ 27 w 1148"/>
                <a:gd name="T29" fmla="*/ 17 h 730"/>
                <a:gd name="T30" fmla="*/ 18 w 1148"/>
                <a:gd name="T31" fmla="*/ 28 h 730"/>
                <a:gd name="T32" fmla="*/ 11 w 1148"/>
                <a:gd name="T33" fmla="*/ 46 h 730"/>
                <a:gd name="T34" fmla="*/ 0 w 1148"/>
                <a:gd name="T35" fmla="*/ 41 h 730"/>
                <a:gd name="T36" fmla="*/ 0 w 1148"/>
                <a:gd name="T37" fmla="*/ 41 h 7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48"/>
                <a:gd name="T58" fmla="*/ 0 h 730"/>
                <a:gd name="T59" fmla="*/ 1148 w 1148"/>
                <a:gd name="T60" fmla="*/ 730 h 7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48" h="730">
                  <a:moveTo>
                    <a:pt x="0" y="323"/>
                  </a:moveTo>
                  <a:lnTo>
                    <a:pt x="74" y="123"/>
                  </a:lnTo>
                  <a:lnTo>
                    <a:pt x="251" y="15"/>
                  </a:lnTo>
                  <a:lnTo>
                    <a:pt x="416" y="0"/>
                  </a:lnTo>
                  <a:lnTo>
                    <a:pt x="934" y="190"/>
                  </a:lnTo>
                  <a:lnTo>
                    <a:pt x="1025" y="323"/>
                  </a:lnTo>
                  <a:lnTo>
                    <a:pt x="1148" y="690"/>
                  </a:lnTo>
                  <a:lnTo>
                    <a:pt x="833" y="730"/>
                  </a:lnTo>
                  <a:lnTo>
                    <a:pt x="873" y="557"/>
                  </a:lnTo>
                  <a:lnTo>
                    <a:pt x="683" y="532"/>
                  </a:lnTo>
                  <a:lnTo>
                    <a:pt x="766" y="357"/>
                  </a:lnTo>
                  <a:lnTo>
                    <a:pt x="799" y="239"/>
                  </a:lnTo>
                  <a:lnTo>
                    <a:pt x="609" y="155"/>
                  </a:lnTo>
                  <a:lnTo>
                    <a:pt x="399" y="98"/>
                  </a:lnTo>
                  <a:lnTo>
                    <a:pt x="217" y="131"/>
                  </a:lnTo>
                  <a:lnTo>
                    <a:pt x="141" y="222"/>
                  </a:lnTo>
                  <a:lnTo>
                    <a:pt x="91" y="365"/>
                  </a:lnTo>
                  <a:lnTo>
                    <a:pt x="0" y="32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10261" name="Freeform 17"/>
            <p:cNvSpPr>
              <a:spLocks/>
            </p:cNvSpPr>
            <p:nvPr/>
          </p:nvSpPr>
          <p:spPr bwMode="auto">
            <a:xfrm flipH="1">
              <a:off x="553" y="2733"/>
              <a:ext cx="529" cy="503"/>
            </a:xfrm>
            <a:custGeom>
              <a:avLst/>
              <a:gdLst>
                <a:gd name="T0" fmla="*/ 41 w 1059"/>
                <a:gd name="T1" fmla="*/ 10 h 1007"/>
                <a:gd name="T2" fmla="*/ 37 w 1059"/>
                <a:gd name="T3" fmla="*/ 25 h 1007"/>
                <a:gd name="T4" fmla="*/ 43 w 1059"/>
                <a:gd name="T5" fmla="*/ 41 h 1007"/>
                <a:gd name="T6" fmla="*/ 63 w 1059"/>
                <a:gd name="T7" fmla="*/ 54 h 1007"/>
                <a:gd name="T8" fmla="*/ 72 w 1059"/>
                <a:gd name="T9" fmla="*/ 59 h 1007"/>
                <a:gd name="T10" fmla="*/ 40 w 1059"/>
                <a:gd name="T11" fmla="*/ 69 h 1007"/>
                <a:gd name="T12" fmla="*/ 0 w 1059"/>
                <a:gd name="T13" fmla="*/ 107 h 1007"/>
                <a:gd name="T14" fmla="*/ 23 w 1059"/>
                <a:gd name="T15" fmla="*/ 113 h 1007"/>
                <a:gd name="T16" fmla="*/ 41 w 1059"/>
                <a:gd name="T17" fmla="*/ 125 h 1007"/>
                <a:gd name="T18" fmla="*/ 45 w 1059"/>
                <a:gd name="T19" fmla="*/ 101 h 1007"/>
                <a:gd name="T20" fmla="*/ 55 w 1059"/>
                <a:gd name="T21" fmla="*/ 85 h 1007"/>
                <a:gd name="T22" fmla="*/ 67 w 1059"/>
                <a:gd name="T23" fmla="*/ 75 h 1007"/>
                <a:gd name="T24" fmla="*/ 77 w 1059"/>
                <a:gd name="T25" fmla="*/ 69 h 1007"/>
                <a:gd name="T26" fmla="*/ 88 w 1059"/>
                <a:gd name="T27" fmla="*/ 66 h 1007"/>
                <a:gd name="T28" fmla="*/ 98 w 1059"/>
                <a:gd name="T29" fmla="*/ 65 h 1007"/>
                <a:gd name="T30" fmla="*/ 113 w 1059"/>
                <a:gd name="T31" fmla="*/ 67 h 1007"/>
                <a:gd name="T32" fmla="*/ 126 w 1059"/>
                <a:gd name="T33" fmla="*/ 75 h 1007"/>
                <a:gd name="T34" fmla="*/ 132 w 1059"/>
                <a:gd name="T35" fmla="*/ 60 h 1007"/>
                <a:gd name="T36" fmla="*/ 103 w 1059"/>
                <a:gd name="T37" fmla="*/ 38 h 1007"/>
                <a:gd name="T38" fmla="*/ 88 w 1059"/>
                <a:gd name="T39" fmla="*/ 44 h 1007"/>
                <a:gd name="T40" fmla="*/ 75 w 1059"/>
                <a:gd name="T41" fmla="*/ 43 h 1007"/>
                <a:gd name="T42" fmla="*/ 61 w 1059"/>
                <a:gd name="T43" fmla="*/ 40 h 1007"/>
                <a:gd name="T44" fmla="*/ 50 w 1059"/>
                <a:gd name="T45" fmla="*/ 33 h 1007"/>
                <a:gd name="T46" fmla="*/ 47 w 1059"/>
                <a:gd name="T47" fmla="*/ 25 h 1007"/>
                <a:gd name="T48" fmla="*/ 53 w 1059"/>
                <a:gd name="T49" fmla="*/ 12 h 1007"/>
                <a:gd name="T50" fmla="*/ 67 w 1059"/>
                <a:gd name="T51" fmla="*/ 2 h 1007"/>
                <a:gd name="T52" fmla="*/ 51 w 1059"/>
                <a:gd name="T53" fmla="*/ 0 h 1007"/>
                <a:gd name="T54" fmla="*/ 41 w 1059"/>
                <a:gd name="T55" fmla="*/ 10 h 1007"/>
                <a:gd name="T56" fmla="*/ 41 w 1059"/>
                <a:gd name="T57" fmla="*/ 10 h 10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059"/>
                <a:gd name="T88" fmla="*/ 0 h 1007"/>
                <a:gd name="T89" fmla="*/ 1059 w 1059"/>
                <a:gd name="T90" fmla="*/ 1007 h 10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059" h="1007">
                  <a:moveTo>
                    <a:pt x="333" y="83"/>
                  </a:moveTo>
                  <a:lnTo>
                    <a:pt x="299" y="201"/>
                  </a:lnTo>
                  <a:lnTo>
                    <a:pt x="348" y="332"/>
                  </a:lnTo>
                  <a:lnTo>
                    <a:pt x="508" y="433"/>
                  </a:lnTo>
                  <a:lnTo>
                    <a:pt x="582" y="475"/>
                  </a:lnTo>
                  <a:lnTo>
                    <a:pt x="324" y="558"/>
                  </a:lnTo>
                  <a:lnTo>
                    <a:pt x="0" y="859"/>
                  </a:lnTo>
                  <a:lnTo>
                    <a:pt x="189" y="910"/>
                  </a:lnTo>
                  <a:lnTo>
                    <a:pt x="333" y="1007"/>
                  </a:lnTo>
                  <a:lnTo>
                    <a:pt x="365" y="813"/>
                  </a:lnTo>
                  <a:lnTo>
                    <a:pt x="440" y="682"/>
                  </a:lnTo>
                  <a:lnTo>
                    <a:pt x="538" y="606"/>
                  </a:lnTo>
                  <a:lnTo>
                    <a:pt x="616" y="558"/>
                  </a:lnTo>
                  <a:lnTo>
                    <a:pt x="704" y="534"/>
                  </a:lnTo>
                  <a:lnTo>
                    <a:pt x="789" y="526"/>
                  </a:lnTo>
                  <a:lnTo>
                    <a:pt x="909" y="543"/>
                  </a:lnTo>
                  <a:lnTo>
                    <a:pt x="1014" y="602"/>
                  </a:lnTo>
                  <a:lnTo>
                    <a:pt x="1059" y="486"/>
                  </a:lnTo>
                  <a:lnTo>
                    <a:pt x="829" y="307"/>
                  </a:lnTo>
                  <a:lnTo>
                    <a:pt x="710" y="355"/>
                  </a:lnTo>
                  <a:lnTo>
                    <a:pt x="607" y="349"/>
                  </a:lnTo>
                  <a:lnTo>
                    <a:pt x="491" y="326"/>
                  </a:lnTo>
                  <a:lnTo>
                    <a:pt x="400" y="268"/>
                  </a:lnTo>
                  <a:lnTo>
                    <a:pt x="382" y="201"/>
                  </a:lnTo>
                  <a:lnTo>
                    <a:pt x="424" y="102"/>
                  </a:lnTo>
                  <a:lnTo>
                    <a:pt x="542" y="17"/>
                  </a:lnTo>
                  <a:lnTo>
                    <a:pt x="415" y="0"/>
                  </a:lnTo>
                  <a:lnTo>
                    <a:pt x="333" y="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10262" name="Freeform 18"/>
            <p:cNvSpPr>
              <a:spLocks/>
            </p:cNvSpPr>
            <p:nvPr/>
          </p:nvSpPr>
          <p:spPr bwMode="auto">
            <a:xfrm flipH="1">
              <a:off x="550" y="2323"/>
              <a:ext cx="558" cy="464"/>
            </a:xfrm>
            <a:custGeom>
              <a:avLst/>
              <a:gdLst>
                <a:gd name="T0" fmla="*/ 0 w 1116"/>
                <a:gd name="T1" fmla="*/ 23 h 928"/>
                <a:gd name="T2" fmla="*/ 17 w 1116"/>
                <a:gd name="T3" fmla="*/ 6 h 928"/>
                <a:gd name="T4" fmla="*/ 41 w 1116"/>
                <a:gd name="T5" fmla="*/ 0 h 928"/>
                <a:gd name="T6" fmla="*/ 70 w 1116"/>
                <a:gd name="T7" fmla="*/ 4 h 928"/>
                <a:gd name="T8" fmla="*/ 108 w 1116"/>
                <a:gd name="T9" fmla="*/ 22 h 928"/>
                <a:gd name="T10" fmla="*/ 125 w 1116"/>
                <a:gd name="T11" fmla="*/ 38 h 928"/>
                <a:gd name="T12" fmla="*/ 132 w 1116"/>
                <a:gd name="T13" fmla="*/ 64 h 928"/>
                <a:gd name="T14" fmla="*/ 140 w 1116"/>
                <a:gd name="T15" fmla="*/ 116 h 928"/>
                <a:gd name="T16" fmla="*/ 111 w 1116"/>
                <a:gd name="T17" fmla="*/ 105 h 928"/>
                <a:gd name="T18" fmla="*/ 93 w 1116"/>
                <a:gd name="T19" fmla="*/ 105 h 928"/>
                <a:gd name="T20" fmla="*/ 115 w 1116"/>
                <a:gd name="T21" fmla="*/ 86 h 928"/>
                <a:gd name="T22" fmla="*/ 97 w 1116"/>
                <a:gd name="T23" fmla="*/ 77 h 928"/>
                <a:gd name="T24" fmla="*/ 111 w 1116"/>
                <a:gd name="T25" fmla="*/ 66 h 928"/>
                <a:gd name="T26" fmla="*/ 89 w 1116"/>
                <a:gd name="T27" fmla="*/ 61 h 928"/>
                <a:gd name="T28" fmla="*/ 103 w 1116"/>
                <a:gd name="T29" fmla="*/ 43 h 928"/>
                <a:gd name="T30" fmla="*/ 95 w 1116"/>
                <a:gd name="T31" fmla="*/ 29 h 928"/>
                <a:gd name="T32" fmla="*/ 52 w 1116"/>
                <a:gd name="T33" fmla="*/ 12 h 928"/>
                <a:gd name="T34" fmla="*/ 30 w 1116"/>
                <a:gd name="T35" fmla="*/ 13 h 928"/>
                <a:gd name="T36" fmla="*/ 16 w 1116"/>
                <a:gd name="T37" fmla="*/ 27 h 928"/>
                <a:gd name="T38" fmla="*/ 0 w 1116"/>
                <a:gd name="T39" fmla="*/ 23 h 928"/>
                <a:gd name="T40" fmla="*/ 0 w 1116"/>
                <a:gd name="T41" fmla="*/ 23 h 9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16"/>
                <a:gd name="T64" fmla="*/ 0 h 928"/>
                <a:gd name="T65" fmla="*/ 1116 w 1116"/>
                <a:gd name="T66" fmla="*/ 928 h 9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16" h="928">
                  <a:moveTo>
                    <a:pt x="0" y="179"/>
                  </a:moveTo>
                  <a:lnTo>
                    <a:pt x="129" y="46"/>
                  </a:lnTo>
                  <a:lnTo>
                    <a:pt x="325" y="0"/>
                  </a:lnTo>
                  <a:lnTo>
                    <a:pt x="553" y="29"/>
                  </a:lnTo>
                  <a:lnTo>
                    <a:pt x="865" y="171"/>
                  </a:lnTo>
                  <a:lnTo>
                    <a:pt x="1000" y="302"/>
                  </a:lnTo>
                  <a:lnTo>
                    <a:pt x="1049" y="512"/>
                  </a:lnTo>
                  <a:lnTo>
                    <a:pt x="1116" y="928"/>
                  </a:lnTo>
                  <a:lnTo>
                    <a:pt x="890" y="837"/>
                  </a:lnTo>
                  <a:lnTo>
                    <a:pt x="741" y="837"/>
                  </a:lnTo>
                  <a:lnTo>
                    <a:pt x="916" y="686"/>
                  </a:lnTo>
                  <a:lnTo>
                    <a:pt x="774" y="612"/>
                  </a:lnTo>
                  <a:lnTo>
                    <a:pt x="890" y="521"/>
                  </a:lnTo>
                  <a:lnTo>
                    <a:pt x="709" y="485"/>
                  </a:lnTo>
                  <a:lnTo>
                    <a:pt x="825" y="337"/>
                  </a:lnTo>
                  <a:lnTo>
                    <a:pt x="759" y="228"/>
                  </a:lnTo>
                  <a:lnTo>
                    <a:pt x="416" y="95"/>
                  </a:lnTo>
                  <a:lnTo>
                    <a:pt x="243" y="103"/>
                  </a:lnTo>
                  <a:lnTo>
                    <a:pt x="127" y="213"/>
                  </a:lnTo>
                  <a:lnTo>
                    <a:pt x="0" y="1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10263" name="Freeform 19"/>
            <p:cNvSpPr>
              <a:spLocks/>
            </p:cNvSpPr>
            <p:nvPr/>
          </p:nvSpPr>
          <p:spPr bwMode="auto">
            <a:xfrm flipH="1">
              <a:off x="325" y="2749"/>
              <a:ext cx="566" cy="1086"/>
            </a:xfrm>
            <a:custGeom>
              <a:avLst/>
              <a:gdLst>
                <a:gd name="T0" fmla="*/ 73 w 1134"/>
                <a:gd name="T1" fmla="*/ 0 h 2172"/>
                <a:gd name="T2" fmla="*/ 76 w 1134"/>
                <a:gd name="T3" fmla="*/ 17 h 2172"/>
                <a:gd name="T4" fmla="*/ 67 w 1134"/>
                <a:gd name="T5" fmla="*/ 31 h 2172"/>
                <a:gd name="T6" fmla="*/ 87 w 1134"/>
                <a:gd name="T7" fmla="*/ 46 h 2172"/>
                <a:gd name="T8" fmla="*/ 93 w 1134"/>
                <a:gd name="T9" fmla="*/ 62 h 2172"/>
                <a:gd name="T10" fmla="*/ 92 w 1134"/>
                <a:gd name="T11" fmla="*/ 78 h 2172"/>
                <a:gd name="T12" fmla="*/ 82 w 1134"/>
                <a:gd name="T13" fmla="*/ 99 h 2172"/>
                <a:gd name="T14" fmla="*/ 70 w 1134"/>
                <a:gd name="T15" fmla="*/ 114 h 2172"/>
                <a:gd name="T16" fmla="*/ 57 w 1134"/>
                <a:gd name="T17" fmla="*/ 122 h 2172"/>
                <a:gd name="T18" fmla="*/ 42 w 1134"/>
                <a:gd name="T19" fmla="*/ 131 h 2172"/>
                <a:gd name="T20" fmla="*/ 22 w 1134"/>
                <a:gd name="T21" fmla="*/ 133 h 2172"/>
                <a:gd name="T22" fmla="*/ 5 w 1134"/>
                <a:gd name="T23" fmla="*/ 136 h 2172"/>
                <a:gd name="T24" fmla="*/ 0 w 1134"/>
                <a:gd name="T25" fmla="*/ 155 h 2172"/>
                <a:gd name="T26" fmla="*/ 33 w 1134"/>
                <a:gd name="T27" fmla="*/ 231 h 2172"/>
                <a:gd name="T28" fmla="*/ 50 w 1134"/>
                <a:gd name="T29" fmla="*/ 220 h 2172"/>
                <a:gd name="T30" fmla="*/ 32 w 1134"/>
                <a:gd name="T31" fmla="*/ 163 h 2172"/>
                <a:gd name="T32" fmla="*/ 50 w 1134"/>
                <a:gd name="T33" fmla="*/ 173 h 2172"/>
                <a:gd name="T34" fmla="*/ 48 w 1134"/>
                <a:gd name="T35" fmla="*/ 187 h 2172"/>
                <a:gd name="T36" fmla="*/ 65 w 1134"/>
                <a:gd name="T37" fmla="*/ 184 h 2172"/>
                <a:gd name="T38" fmla="*/ 60 w 1134"/>
                <a:gd name="T39" fmla="*/ 205 h 2172"/>
                <a:gd name="T40" fmla="*/ 81 w 1134"/>
                <a:gd name="T41" fmla="*/ 204 h 2172"/>
                <a:gd name="T42" fmla="*/ 76 w 1134"/>
                <a:gd name="T43" fmla="*/ 225 h 2172"/>
                <a:gd name="T44" fmla="*/ 95 w 1134"/>
                <a:gd name="T45" fmla="*/ 221 h 2172"/>
                <a:gd name="T46" fmla="*/ 90 w 1134"/>
                <a:gd name="T47" fmla="*/ 248 h 2172"/>
                <a:gd name="T48" fmla="*/ 110 w 1134"/>
                <a:gd name="T49" fmla="*/ 245 h 2172"/>
                <a:gd name="T50" fmla="*/ 104 w 1134"/>
                <a:gd name="T51" fmla="*/ 272 h 2172"/>
                <a:gd name="T52" fmla="*/ 141 w 1134"/>
                <a:gd name="T53" fmla="*/ 241 h 2172"/>
                <a:gd name="T54" fmla="*/ 73 w 1134"/>
                <a:gd name="T55" fmla="*/ 144 h 2172"/>
                <a:gd name="T56" fmla="*/ 93 w 1134"/>
                <a:gd name="T57" fmla="*/ 129 h 2172"/>
                <a:gd name="T58" fmla="*/ 115 w 1134"/>
                <a:gd name="T59" fmla="*/ 74 h 2172"/>
                <a:gd name="T60" fmla="*/ 110 w 1134"/>
                <a:gd name="T61" fmla="*/ 34 h 2172"/>
                <a:gd name="T62" fmla="*/ 85 w 1134"/>
                <a:gd name="T63" fmla="*/ 10 h 2172"/>
                <a:gd name="T64" fmla="*/ 73 w 1134"/>
                <a:gd name="T65" fmla="*/ 0 h 2172"/>
                <a:gd name="T66" fmla="*/ 73 w 1134"/>
                <a:gd name="T67" fmla="*/ 0 h 21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34"/>
                <a:gd name="T103" fmla="*/ 0 h 2172"/>
                <a:gd name="T104" fmla="*/ 1134 w 1134"/>
                <a:gd name="T105" fmla="*/ 2172 h 21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34" h="2172">
                  <a:moveTo>
                    <a:pt x="592" y="0"/>
                  </a:moveTo>
                  <a:lnTo>
                    <a:pt x="609" y="133"/>
                  </a:lnTo>
                  <a:lnTo>
                    <a:pt x="542" y="251"/>
                  </a:lnTo>
                  <a:lnTo>
                    <a:pt x="700" y="367"/>
                  </a:lnTo>
                  <a:lnTo>
                    <a:pt x="750" y="494"/>
                  </a:lnTo>
                  <a:lnTo>
                    <a:pt x="740" y="621"/>
                  </a:lnTo>
                  <a:lnTo>
                    <a:pt x="660" y="792"/>
                  </a:lnTo>
                  <a:lnTo>
                    <a:pt x="561" y="912"/>
                  </a:lnTo>
                  <a:lnTo>
                    <a:pt x="459" y="975"/>
                  </a:lnTo>
                  <a:lnTo>
                    <a:pt x="339" y="1043"/>
                  </a:lnTo>
                  <a:lnTo>
                    <a:pt x="179" y="1062"/>
                  </a:lnTo>
                  <a:lnTo>
                    <a:pt x="42" y="1083"/>
                  </a:lnTo>
                  <a:lnTo>
                    <a:pt x="0" y="1243"/>
                  </a:lnTo>
                  <a:lnTo>
                    <a:pt x="267" y="1849"/>
                  </a:lnTo>
                  <a:lnTo>
                    <a:pt x="407" y="1758"/>
                  </a:lnTo>
                  <a:lnTo>
                    <a:pt x="259" y="1302"/>
                  </a:lnTo>
                  <a:lnTo>
                    <a:pt x="402" y="1382"/>
                  </a:lnTo>
                  <a:lnTo>
                    <a:pt x="390" y="1492"/>
                  </a:lnTo>
                  <a:lnTo>
                    <a:pt x="521" y="1473"/>
                  </a:lnTo>
                  <a:lnTo>
                    <a:pt x="487" y="1640"/>
                  </a:lnTo>
                  <a:lnTo>
                    <a:pt x="649" y="1629"/>
                  </a:lnTo>
                  <a:lnTo>
                    <a:pt x="609" y="1800"/>
                  </a:lnTo>
                  <a:lnTo>
                    <a:pt x="767" y="1768"/>
                  </a:lnTo>
                  <a:lnTo>
                    <a:pt x="723" y="1984"/>
                  </a:lnTo>
                  <a:lnTo>
                    <a:pt x="883" y="1961"/>
                  </a:lnTo>
                  <a:lnTo>
                    <a:pt x="837" y="2172"/>
                  </a:lnTo>
                  <a:lnTo>
                    <a:pt x="1134" y="1925"/>
                  </a:lnTo>
                  <a:lnTo>
                    <a:pt x="586" y="1154"/>
                  </a:lnTo>
                  <a:lnTo>
                    <a:pt x="750" y="1026"/>
                  </a:lnTo>
                  <a:lnTo>
                    <a:pt x="923" y="595"/>
                  </a:lnTo>
                  <a:lnTo>
                    <a:pt x="888" y="268"/>
                  </a:lnTo>
                  <a:lnTo>
                    <a:pt x="683" y="76"/>
                  </a:lnTo>
                  <a:lnTo>
                    <a:pt x="59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10264" name="Freeform 20"/>
            <p:cNvSpPr>
              <a:spLocks/>
            </p:cNvSpPr>
            <p:nvPr/>
          </p:nvSpPr>
          <p:spPr bwMode="auto">
            <a:xfrm flipH="1">
              <a:off x="1018" y="3157"/>
              <a:ext cx="393" cy="349"/>
            </a:xfrm>
            <a:custGeom>
              <a:avLst/>
              <a:gdLst>
                <a:gd name="T0" fmla="*/ 61 w 788"/>
                <a:gd name="T1" fmla="*/ 0 h 700"/>
                <a:gd name="T2" fmla="*/ 40 w 788"/>
                <a:gd name="T3" fmla="*/ 16 h 700"/>
                <a:gd name="T4" fmla="*/ 35 w 788"/>
                <a:gd name="T5" fmla="*/ 25 h 700"/>
                <a:gd name="T6" fmla="*/ 34 w 788"/>
                <a:gd name="T7" fmla="*/ 36 h 700"/>
                <a:gd name="T8" fmla="*/ 39 w 788"/>
                <a:gd name="T9" fmla="*/ 48 h 700"/>
                <a:gd name="T10" fmla="*/ 98 w 788"/>
                <a:gd name="T11" fmla="*/ 87 h 700"/>
                <a:gd name="T12" fmla="*/ 40 w 788"/>
                <a:gd name="T13" fmla="*/ 65 h 700"/>
                <a:gd name="T14" fmla="*/ 17 w 788"/>
                <a:gd name="T15" fmla="*/ 44 h 700"/>
                <a:gd name="T16" fmla="*/ 0 w 788"/>
                <a:gd name="T17" fmla="*/ 26 h 700"/>
                <a:gd name="T18" fmla="*/ 35 w 788"/>
                <a:gd name="T19" fmla="*/ 0 h 700"/>
                <a:gd name="T20" fmla="*/ 61 w 788"/>
                <a:gd name="T21" fmla="*/ 0 h 700"/>
                <a:gd name="T22" fmla="*/ 61 w 788"/>
                <a:gd name="T23" fmla="*/ 0 h 7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8"/>
                <a:gd name="T37" fmla="*/ 0 h 700"/>
                <a:gd name="T38" fmla="*/ 788 w 788"/>
                <a:gd name="T39" fmla="*/ 700 h 7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8" h="700">
                  <a:moveTo>
                    <a:pt x="491" y="6"/>
                  </a:moveTo>
                  <a:lnTo>
                    <a:pt x="324" y="128"/>
                  </a:lnTo>
                  <a:lnTo>
                    <a:pt x="284" y="202"/>
                  </a:lnTo>
                  <a:lnTo>
                    <a:pt x="274" y="291"/>
                  </a:lnTo>
                  <a:lnTo>
                    <a:pt x="316" y="386"/>
                  </a:lnTo>
                  <a:lnTo>
                    <a:pt x="788" y="700"/>
                  </a:lnTo>
                  <a:lnTo>
                    <a:pt x="324" y="527"/>
                  </a:lnTo>
                  <a:lnTo>
                    <a:pt x="141" y="360"/>
                  </a:lnTo>
                  <a:lnTo>
                    <a:pt x="0" y="211"/>
                  </a:lnTo>
                  <a:lnTo>
                    <a:pt x="280" y="0"/>
                  </a:lnTo>
                  <a:lnTo>
                    <a:pt x="49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10265" name="Freeform 21"/>
            <p:cNvSpPr>
              <a:spLocks/>
            </p:cNvSpPr>
            <p:nvPr/>
          </p:nvSpPr>
          <p:spPr bwMode="auto">
            <a:xfrm flipH="1">
              <a:off x="802" y="3332"/>
              <a:ext cx="513" cy="623"/>
            </a:xfrm>
            <a:custGeom>
              <a:avLst/>
              <a:gdLst>
                <a:gd name="T0" fmla="*/ 48 w 1027"/>
                <a:gd name="T1" fmla="*/ 29 h 1247"/>
                <a:gd name="T2" fmla="*/ 85 w 1027"/>
                <a:gd name="T3" fmla="*/ 25 h 1247"/>
                <a:gd name="T4" fmla="*/ 115 w 1027"/>
                <a:gd name="T5" fmla="*/ 0 h 1247"/>
                <a:gd name="T6" fmla="*/ 128 w 1027"/>
                <a:gd name="T7" fmla="*/ 15 h 1247"/>
                <a:gd name="T8" fmla="*/ 90 w 1027"/>
                <a:gd name="T9" fmla="*/ 56 h 1247"/>
                <a:gd name="T10" fmla="*/ 116 w 1027"/>
                <a:gd name="T11" fmla="*/ 154 h 1247"/>
                <a:gd name="T12" fmla="*/ 98 w 1027"/>
                <a:gd name="T13" fmla="*/ 155 h 1247"/>
                <a:gd name="T14" fmla="*/ 58 w 1027"/>
                <a:gd name="T15" fmla="*/ 57 h 1247"/>
                <a:gd name="T16" fmla="*/ 0 w 1027"/>
                <a:gd name="T17" fmla="*/ 5 h 1247"/>
                <a:gd name="T18" fmla="*/ 48 w 1027"/>
                <a:gd name="T19" fmla="*/ 29 h 1247"/>
                <a:gd name="T20" fmla="*/ 48 w 1027"/>
                <a:gd name="T21" fmla="*/ 29 h 12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7"/>
                <a:gd name="T34" fmla="*/ 0 h 1247"/>
                <a:gd name="T35" fmla="*/ 1027 w 1027"/>
                <a:gd name="T36" fmla="*/ 1247 h 12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7" h="1247">
                  <a:moveTo>
                    <a:pt x="385" y="234"/>
                  </a:moveTo>
                  <a:lnTo>
                    <a:pt x="687" y="200"/>
                  </a:lnTo>
                  <a:lnTo>
                    <a:pt x="923" y="0"/>
                  </a:lnTo>
                  <a:lnTo>
                    <a:pt x="1027" y="120"/>
                  </a:lnTo>
                  <a:lnTo>
                    <a:pt x="725" y="452"/>
                  </a:lnTo>
                  <a:lnTo>
                    <a:pt x="932" y="1236"/>
                  </a:lnTo>
                  <a:lnTo>
                    <a:pt x="790" y="1247"/>
                  </a:lnTo>
                  <a:lnTo>
                    <a:pt x="466" y="462"/>
                  </a:lnTo>
                  <a:lnTo>
                    <a:pt x="0" y="46"/>
                  </a:lnTo>
                  <a:lnTo>
                    <a:pt x="385" y="2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10266" name="Freeform 22"/>
            <p:cNvSpPr>
              <a:spLocks/>
            </p:cNvSpPr>
            <p:nvPr/>
          </p:nvSpPr>
          <p:spPr bwMode="auto">
            <a:xfrm flipH="1">
              <a:off x="-125" y="1991"/>
              <a:ext cx="852" cy="842"/>
            </a:xfrm>
            <a:custGeom>
              <a:avLst/>
              <a:gdLst>
                <a:gd name="T0" fmla="*/ 35 w 1704"/>
                <a:gd name="T1" fmla="*/ 181 h 1682"/>
                <a:gd name="T2" fmla="*/ 58 w 1704"/>
                <a:gd name="T3" fmla="*/ 168 h 1682"/>
                <a:gd name="T4" fmla="*/ 65 w 1704"/>
                <a:gd name="T5" fmla="*/ 150 h 1682"/>
                <a:gd name="T6" fmla="*/ 65 w 1704"/>
                <a:gd name="T7" fmla="*/ 130 h 1682"/>
                <a:gd name="T8" fmla="*/ 48 w 1704"/>
                <a:gd name="T9" fmla="*/ 122 h 1682"/>
                <a:gd name="T10" fmla="*/ 27 w 1704"/>
                <a:gd name="T11" fmla="*/ 131 h 1682"/>
                <a:gd name="T12" fmla="*/ 22 w 1704"/>
                <a:gd name="T13" fmla="*/ 110 h 1682"/>
                <a:gd name="T14" fmla="*/ 52 w 1704"/>
                <a:gd name="T15" fmla="*/ 105 h 1682"/>
                <a:gd name="T16" fmla="*/ 79 w 1704"/>
                <a:gd name="T17" fmla="*/ 121 h 1682"/>
                <a:gd name="T18" fmla="*/ 95 w 1704"/>
                <a:gd name="T19" fmla="*/ 159 h 1682"/>
                <a:gd name="T20" fmla="*/ 91 w 1704"/>
                <a:gd name="T21" fmla="*/ 119 h 1682"/>
                <a:gd name="T22" fmla="*/ 118 w 1704"/>
                <a:gd name="T23" fmla="*/ 157 h 1682"/>
                <a:gd name="T24" fmla="*/ 111 w 1704"/>
                <a:gd name="T25" fmla="*/ 126 h 1682"/>
                <a:gd name="T26" fmla="*/ 145 w 1704"/>
                <a:gd name="T27" fmla="*/ 158 h 1682"/>
                <a:gd name="T28" fmla="*/ 129 w 1704"/>
                <a:gd name="T29" fmla="*/ 122 h 1682"/>
                <a:gd name="T30" fmla="*/ 159 w 1704"/>
                <a:gd name="T31" fmla="*/ 147 h 1682"/>
                <a:gd name="T32" fmla="*/ 147 w 1704"/>
                <a:gd name="T33" fmla="*/ 110 h 1682"/>
                <a:gd name="T34" fmla="*/ 172 w 1704"/>
                <a:gd name="T35" fmla="*/ 140 h 1682"/>
                <a:gd name="T36" fmla="*/ 160 w 1704"/>
                <a:gd name="T37" fmla="*/ 102 h 1682"/>
                <a:gd name="T38" fmla="*/ 187 w 1704"/>
                <a:gd name="T39" fmla="*/ 128 h 1682"/>
                <a:gd name="T40" fmla="*/ 173 w 1704"/>
                <a:gd name="T41" fmla="*/ 95 h 1682"/>
                <a:gd name="T42" fmla="*/ 193 w 1704"/>
                <a:gd name="T43" fmla="*/ 110 h 1682"/>
                <a:gd name="T44" fmla="*/ 180 w 1704"/>
                <a:gd name="T45" fmla="*/ 80 h 1682"/>
                <a:gd name="T46" fmla="*/ 197 w 1704"/>
                <a:gd name="T47" fmla="*/ 90 h 1682"/>
                <a:gd name="T48" fmla="*/ 184 w 1704"/>
                <a:gd name="T49" fmla="*/ 57 h 1682"/>
                <a:gd name="T50" fmla="*/ 170 w 1704"/>
                <a:gd name="T51" fmla="*/ 37 h 1682"/>
                <a:gd name="T52" fmla="*/ 150 w 1704"/>
                <a:gd name="T53" fmla="*/ 21 h 1682"/>
                <a:gd name="T54" fmla="*/ 127 w 1704"/>
                <a:gd name="T55" fmla="*/ 15 h 1682"/>
                <a:gd name="T56" fmla="*/ 101 w 1704"/>
                <a:gd name="T57" fmla="*/ 11 h 1682"/>
                <a:gd name="T58" fmla="*/ 65 w 1704"/>
                <a:gd name="T59" fmla="*/ 19 h 1682"/>
                <a:gd name="T60" fmla="*/ 50 w 1704"/>
                <a:gd name="T61" fmla="*/ 32 h 1682"/>
                <a:gd name="T62" fmla="*/ 33 w 1704"/>
                <a:gd name="T63" fmla="*/ 51 h 1682"/>
                <a:gd name="T64" fmla="*/ 24 w 1704"/>
                <a:gd name="T65" fmla="*/ 71 h 1682"/>
                <a:gd name="T66" fmla="*/ 13 w 1704"/>
                <a:gd name="T67" fmla="*/ 105 h 1682"/>
                <a:gd name="T68" fmla="*/ 0 w 1704"/>
                <a:gd name="T69" fmla="*/ 98 h 1682"/>
                <a:gd name="T70" fmla="*/ 0 w 1704"/>
                <a:gd name="T71" fmla="*/ 64 h 1682"/>
                <a:gd name="T72" fmla="*/ 18 w 1704"/>
                <a:gd name="T73" fmla="*/ 33 h 1682"/>
                <a:gd name="T74" fmla="*/ 53 w 1704"/>
                <a:gd name="T75" fmla="*/ 9 h 1682"/>
                <a:gd name="T76" fmla="*/ 89 w 1704"/>
                <a:gd name="T77" fmla="*/ 2 h 1682"/>
                <a:gd name="T78" fmla="*/ 117 w 1704"/>
                <a:gd name="T79" fmla="*/ 0 h 1682"/>
                <a:gd name="T80" fmla="*/ 151 w 1704"/>
                <a:gd name="T81" fmla="*/ 9 h 1682"/>
                <a:gd name="T82" fmla="*/ 179 w 1704"/>
                <a:gd name="T83" fmla="*/ 28 h 1682"/>
                <a:gd name="T84" fmla="*/ 197 w 1704"/>
                <a:gd name="T85" fmla="*/ 49 h 1682"/>
                <a:gd name="T86" fmla="*/ 209 w 1704"/>
                <a:gd name="T87" fmla="*/ 85 h 1682"/>
                <a:gd name="T88" fmla="*/ 213 w 1704"/>
                <a:gd name="T89" fmla="*/ 113 h 1682"/>
                <a:gd name="T90" fmla="*/ 204 w 1704"/>
                <a:gd name="T91" fmla="*/ 151 h 1682"/>
                <a:gd name="T92" fmla="*/ 182 w 1704"/>
                <a:gd name="T93" fmla="*/ 184 h 1682"/>
                <a:gd name="T94" fmla="*/ 152 w 1704"/>
                <a:gd name="T95" fmla="*/ 203 h 1682"/>
                <a:gd name="T96" fmla="*/ 119 w 1704"/>
                <a:gd name="T97" fmla="*/ 211 h 1682"/>
                <a:gd name="T98" fmla="*/ 80 w 1704"/>
                <a:gd name="T99" fmla="*/ 206 h 1682"/>
                <a:gd name="T100" fmla="*/ 54 w 1704"/>
                <a:gd name="T101" fmla="*/ 192 h 1682"/>
                <a:gd name="T102" fmla="*/ 36 w 1704"/>
                <a:gd name="T103" fmla="*/ 198 h 1682"/>
                <a:gd name="T104" fmla="*/ 35 w 1704"/>
                <a:gd name="T105" fmla="*/ 181 h 1682"/>
                <a:gd name="T106" fmla="*/ 35 w 1704"/>
                <a:gd name="T107" fmla="*/ 181 h 168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704"/>
                <a:gd name="T163" fmla="*/ 0 h 1682"/>
                <a:gd name="T164" fmla="*/ 1704 w 1704"/>
                <a:gd name="T165" fmla="*/ 1682 h 168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704" h="1682">
                  <a:moveTo>
                    <a:pt x="280" y="1441"/>
                  </a:moveTo>
                  <a:lnTo>
                    <a:pt x="462" y="1342"/>
                  </a:lnTo>
                  <a:lnTo>
                    <a:pt x="516" y="1192"/>
                  </a:lnTo>
                  <a:lnTo>
                    <a:pt x="516" y="1032"/>
                  </a:lnTo>
                  <a:lnTo>
                    <a:pt x="379" y="975"/>
                  </a:lnTo>
                  <a:lnTo>
                    <a:pt x="213" y="1042"/>
                  </a:lnTo>
                  <a:lnTo>
                    <a:pt x="172" y="876"/>
                  </a:lnTo>
                  <a:lnTo>
                    <a:pt x="413" y="834"/>
                  </a:lnTo>
                  <a:lnTo>
                    <a:pt x="630" y="965"/>
                  </a:lnTo>
                  <a:lnTo>
                    <a:pt x="753" y="1266"/>
                  </a:lnTo>
                  <a:lnTo>
                    <a:pt x="721" y="950"/>
                  </a:lnTo>
                  <a:lnTo>
                    <a:pt x="945" y="1251"/>
                  </a:lnTo>
                  <a:lnTo>
                    <a:pt x="886" y="1007"/>
                  </a:lnTo>
                  <a:lnTo>
                    <a:pt x="1160" y="1258"/>
                  </a:lnTo>
                  <a:lnTo>
                    <a:pt x="1029" y="975"/>
                  </a:lnTo>
                  <a:lnTo>
                    <a:pt x="1269" y="1175"/>
                  </a:lnTo>
                  <a:lnTo>
                    <a:pt x="1170" y="876"/>
                  </a:lnTo>
                  <a:lnTo>
                    <a:pt x="1369" y="1116"/>
                  </a:lnTo>
                  <a:lnTo>
                    <a:pt x="1278" y="810"/>
                  </a:lnTo>
                  <a:lnTo>
                    <a:pt x="1495" y="1017"/>
                  </a:lnTo>
                  <a:lnTo>
                    <a:pt x="1379" y="758"/>
                  </a:lnTo>
                  <a:lnTo>
                    <a:pt x="1544" y="876"/>
                  </a:lnTo>
                  <a:lnTo>
                    <a:pt x="1436" y="640"/>
                  </a:lnTo>
                  <a:lnTo>
                    <a:pt x="1569" y="716"/>
                  </a:lnTo>
                  <a:lnTo>
                    <a:pt x="1470" y="450"/>
                  </a:lnTo>
                  <a:lnTo>
                    <a:pt x="1354" y="291"/>
                  </a:lnTo>
                  <a:lnTo>
                    <a:pt x="1194" y="167"/>
                  </a:lnTo>
                  <a:lnTo>
                    <a:pt x="1012" y="118"/>
                  </a:lnTo>
                  <a:lnTo>
                    <a:pt x="803" y="84"/>
                  </a:lnTo>
                  <a:lnTo>
                    <a:pt x="516" y="150"/>
                  </a:lnTo>
                  <a:lnTo>
                    <a:pt x="396" y="249"/>
                  </a:lnTo>
                  <a:lnTo>
                    <a:pt x="263" y="401"/>
                  </a:lnTo>
                  <a:lnTo>
                    <a:pt x="189" y="568"/>
                  </a:lnTo>
                  <a:lnTo>
                    <a:pt x="103" y="834"/>
                  </a:lnTo>
                  <a:lnTo>
                    <a:pt x="0" y="779"/>
                  </a:lnTo>
                  <a:lnTo>
                    <a:pt x="0" y="511"/>
                  </a:lnTo>
                  <a:lnTo>
                    <a:pt x="141" y="264"/>
                  </a:lnTo>
                  <a:lnTo>
                    <a:pt x="421" y="66"/>
                  </a:lnTo>
                  <a:lnTo>
                    <a:pt x="711" y="9"/>
                  </a:lnTo>
                  <a:lnTo>
                    <a:pt x="938" y="0"/>
                  </a:lnTo>
                  <a:lnTo>
                    <a:pt x="1202" y="66"/>
                  </a:lnTo>
                  <a:lnTo>
                    <a:pt x="1428" y="224"/>
                  </a:lnTo>
                  <a:lnTo>
                    <a:pt x="1569" y="391"/>
                  </a:lnTo>
                  <a:lnTo>
                    <a:pt x="1668" y="675"/>
                  </a:lnTo>
                  <a:lnTo>
                    <a:pt x="1704" y="901"/>
                  </a:lnTo>
                  <a:lnTo>
                    <a:pt x="1630" y="1205"/>
                  </a:lnTo>
                  <a:lnTo>
                    <a:pt x="1451" y="1469"/>
                  </a:lnTo>
                  <a:lnTo>
                    <a:pt x="1212" y="1617"/>
                  </a:lnTo>
                  <a:lnTo>
                    <a:pt x="951" y="1682"/>
                  </a:lnTo>
                  <a:lnTo>
                    <a:pt x="639" y="1642"/>
                  </a:lnTo>
                  <a:lnTo>
                    <a:pt x="434" y="1534"/>
                  </a:lnTo>
                  <a:lnTo>
                    <a:pt x="287" y="1583"/>
                  </a:lnTo>
                  <a:lnTo>
                    <a:pt x="280" y="14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10267" name="Freeform 23"/>
            <p:cNvSpPr>
              <a:spLocks/>
            </p:cNvSpPr>
            <p:nvPr/>
          </p:nvSpPr>
          <p:spPr bwMode="auto">
            <a:xfrm flipH="1">
              <a:off x="708" y="2761"/>
              <a:ext cx="117" cy="111"/>
            </a:xfrm>
            <a:custGeom>
              <a:avLst/>
              <a:gdLst>
                <a:gd name="T0" fmla="*/ 0 w 233"/>
                <a:gd name="T1" fmla="*/ 3 h 222"/>
                <a:gd name="T2" fmla="*/ 21 w 233"/>
                <a:gd name="T3" fmla="*/ 0 h 222"/>
                <a:gd name="T4" fmla="*/ 30 w 233"/>
                <a:gd name="T5" fmla="*/ 14 h 222"/>
                <a:gd name="T6" fmla="*/ 25 w 233"/>
                <a:gd name="T7" fmla="*/ 28 h 222"/>
                <a:gd name="T8" fmla="*/ 3 w 233"/>
                <a:gd name="T9" fmla="*/ 28 h 222"/>
                <a:gd name="T10" fmla="*/ 8 w 233"/>
                <a:gd name="T11" fmla="*/ 14 h 222"/>
                <a:gd name="T12" fmla="*/ 0 w 233"/>
                <a:gd name="T13" fmla="*/ 3 h 222"/>
                <a:gd name="T14" fmla="*/ 0 w 233"/>
                <a:gd name="T15" fmla="*/ 3 h 222"/>
                <a:gd name="T16" fmla="*/ 0 60000 65536"/>
                <a:gd name="T17" fmla="*/ 0 60000 65536"/>
                <a:gd name="T18" fmla="*/ 0 60000 65536"/>
                <a:gd name="T19" fmla="*/ 0 60000 65536"/>
                <a:gd name="T20" fmla="*/ 0 60000 65536"/>
                <a:gd name="T21" fmla="*/ 0 60000 65536"/>
                <a:gd name="T22" fmla="*/ 0 60000 65536"/>
                <a:gd name="T23" fmla="*/ 0 60000 65536"/>
                <a:gd name="T24" fmla="*/ 0 w 233"/>
                <a:gd name="T25" fmla="*/ 0 h 222"/>
                <a:gd name="T26" fmla="*/ 233 w 233"/>
                <a:gd name="T27" fmla="*/ 222 h 2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3" h="222">
                  <a:moveTo>
                    <a:pt x="0" y="17"/>
                  </a:moveTo>
                  <a:lnTo>
                    <a:pt x="165" y="0"/>
                  </a:lnTo>
                  <a:lnTo>
                    <a:pt x="233" y="114"/>
                  </a:lnTo>
                  <a:lnTo>
                    <a:pt x="194" y="222"/>
                  </a:lnTo>
                  <a:lnTo>
                    <a:pt x="22" y="222"/>
                  </a:lnTo>
                  <a:lnTo>
                    <a:pt x="62" y="108"/>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10268" name="Freeform 24"/>
            <p:cNvSpPr>
              <a:spLocks/>
            </p:cNvSpPr>
            <p:nvPr/>
          </p:nvSpPr>
          <p:spPr bwMode="auto">
            <a:xfrm flipH="1">
              <a:off x="1421" y="3019"/>
              <a:ext cx="978" cy="856"/>
            </a:xfrm>
            <a:custGeom>
              <a:avLst/>
              <a:gdLst>
                <a:gd name="T0" fmla="*/ 222 w 1956"/>
                <a:gd name="T1" fmla="*/ 3 h 1712"/>
                <a:gd name="T2" fmla="*/ 197 w 1956"/>
                <a:gd name="T3" fmla="*/ 19 h 1712"/>
                <a:gd name="T4" fmla="*/ 208 w 1956"/>
                <a:gd name="T5" fmla="*/ 46 h 1712"/>
                <a:gd name="T6" fmla="*/ 218 w 1956"/>
                <a:gd name="T7" fmla="*/ 86 h 1712"/>
                <a:gd name="T8" fmla="*/ 186 w 1956"/>
                <a:gd name="T9" fmla="*/ 54 h 1712"/>
                <a:gd name="T10" fmla="*/ 213 w 1956"/>
                <a:gd name="T11" fmla="*/ 104 h 1712"/>
                <a:gd name="T12" fmla="*/ 184 w 1956"/>
                <a:gd name="T13" fmla="*/ 80 h 1712"/>
                <a:gd name="T14" fmla="*/ 200 w 1956"/>
                <a:gd name="T15" fmla="*/ 128 h 1712"/>
                <a:gd name="T16" fmla="*/ 170 w 1956"/>
                <a:gd name="T17" fmla="*/ 99 h 1712"/>
                <a:gd name="T18" fmla="*/ 180 w 1956"/>
                <a:gd name="T19" fmla="*/ 147 h 1712"/>
                <a:gd name="T20" fmla="*/ 154 w 1956"/>
                <a:gd name="T21" fmla="*/ 111 h 1712"/>
                <a:gd name="T22" fmla="*/ 162 w 1956"/>
                <a:gd name="T23" fmla="*/ 166 h 1712"/>
                <a:gd name="T24" fmla="*/ 138 w 1956"/>
                <a:gd name="T25" fmla="*/ 118 h 1712"/>
                <a:gd name="T26" fmla="*/ 138 w 1956"/>
                <a:gd name="T27" fmla="*/ 175 h 1712"/>
                <a:gd name="T28" fmla="*/ 117 w 1956"/>
                <a:gd name="T29" fmla="*/ 120 h 1712"/>
                <a:gd name="T30" fmla="*/ 118 w 1956"/>
                <a:gd name="T31" fmla="*/ 176 h 1712"/>
                <a:gd name="T32" fmla="*/ 91 w 1956"/>
                <a:gd name="T33" fmla="*/ 116 h 1712"/>
                <a:gd name="T34" fmla="*/ 97 w 1956"/>
                <a:gd name="T35" fmla="*/ 174 h 1712"/>
                <a:gd name="T36" fmla="*/ 71 w 1956"/>
                <a:gd name="T37" fmla="*/ 113 h 1712"/>
                <a:gd name="T38" fmla="*/ 71 w 1956"/>
                <a:gd name="T39" fmla="*/ 168 h 1712"/>
                <a:gd name="T40" fmla="*/ 47 w 1956"/>
                <a:gd name="T41" fmla="*/ 113 h 1712"/>
                <a:gd name="T42" fmla="*/ 47 w 1956"/>
                <a:gd name="T43" fmla="*/ 155 h 1712"/>
                <a:gd name="T44" fmla="*/ 33 w 1956"/>
                <a:gd name="T45" fmla="*/ 110 h 1712"/>
                <a:gd name="T46" fmla="*/ 30 w 1956"/>
                <a:gd name="T47" fmla="*/ 144 h 1712"/>
                <a:gd name="T48" fmla="*/ 20 w 1956"/>
                <a:gd name="T49" fmla="*/ 96 h 1712"/>
                <a:gd name="T50" fmla="*/ 6 w 1956"/>
                <a:gd name="T51" fmla="*/ 59 h 1712"/>
                <a:gd name="T52" fmla="*/ 0 w 1956"/>
                <a:gd name="T53" fmla="*/ 105 h 1712"/>
                <a:gd name="T54" fmla="*/ 15 w 1956"/>
                <a:gd name="T55" fmla="*/ 154 h 1712"/>
                <a:gd name="T56" fmla="*/ 40 w 1956"/>
                <a:gd name="T57" fmla="*/ 186 h 1712"/>
                <a:gd name="T58" fmla="*/ 71 w 1956"/>
                <a:gd name="T59" fmla="*/ 204 h 1712"/>
                <a:gd name="T60" fmla="*/ 107 w 1956"/>
                <a:gd name="T61" fmla="*/ 214 h 1712"/>
                <a:gd name="T62" fmla="*/ 152 w 1956"/>
                <a:gd name="T63" fmla="*/ 211 h 1712"/>
                <a:gd name="T64" fmla="*/ 186 w 1956"/>
                <a:gd name="T65" fmla="*/ 198 h 1712"/>
                <a:gd name="T66" fmla="*/ 217 w 1956"/>
                <a:gd name="T67" fmla="*/ 166 h 1712"/>
                <a:gd name="T68" fmla="*/ 233 w 1956"/>
                <a:gd name="T69" fmla="*/ 125 h 1712"/>
                <a:gd name="T70" fmla="*/ 236 w 1956"/>
                <a:gd name="T71" fmla="*/ 87 h 1712"/>
                <a:gd name="T72" fmla="*/ 235 w 1956"/>
                <a:gd name="T73" fmla="*/ 63 h 1712"/>
                <a:gd name="T74" fmla="*/ 211 w 1956"/>
                <a:gd name="T75" fmla="*/ 25 h 1712"/>
                <a:gd name="T76" fmla="*/ 245 w 1956"/>
                <a:gd name="T77" fmla="*/ 0 h 1712"/>
                <a:gd name="T78" fmla="*/ 222 w 1956"/>
                <a:gd name="T79" fmla="*/ 3 h 1712"/>
                <a:gd name="T80" fmla="*/ 222 w 1956"/>
                <a:gd name="T81" fmla="*/ 3 h 171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956"/>
                <a:gd name="T124" fmla="*/ 0 h 1712"/>
                <a:gd name="T125" fmla="*/ 1956 w 1956"/>
                <a:gd name="T126" fmla="*/ 1712 h 171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956" h="1712">
                  <a:moveTo>
                    <a:pt x="1776" y="19"/>
                  </a:moveTo>
                  <a:lnTo>
                    <a:pt x="1569" y="152"/>
                  </a:lnTo>
                  <a:lnTo>
                    <a:pt x="1660" y="361"/>
                  </a:lnTo>
                  <a:lnTo>
                    <a:pt x="1742" y="686"/>
                  </a:lnTo>
                  <a:lnTo>
                    <a:pt x="1485" y="427"/>
                  </a:lnTo>
                  <a:lnTo>
                    <a:pt x="1702" y="827"/>
                  </a:lnTo>
                  <a:lnTo>
                    <a:pt x="1468" y="635"/>
                  </a:lnTo>
                  <a:lnTo>
                    <a:pt x="1593" y="1020"/>
                  </a:lnTo>
                  <a:lnTo>
                    <a:pt x="1359" y="787"/>
                  </a:lnTo>
                  <a:lnTo>
                    <a:pt x="1434" y="1169"/>
                  </a:lnTo>
                  <a:lnTo>
                    <a:pt x="1226" y="885"/>
                  </a:lnTo>
                  <a:lnTo>
                    <a:pt x="1293" y="1326"/>
                  </a:lnTo>
                  <a:lnTo>
                    <a:pt x="1097" y="944"/>
                  </a:lnTo>
                  <a:lnTo>
                    <a:pt x="1097" y="1393"/>
                  </a:lnTo>
                  <a:lnTo>
                    <a:pt x="935" y="960"/>
                  </a:lnTo>
                  <a:lnTo>
                    <a:pt x="943" y="1401"/>
                  </a:lnTo>
                  <a:lnTo>
                    <a:pt x="726" y="927"/>
                  </a:lnTo>
                  <a:lnTo>
                    <a:pt x="776" y="1385"/>
                  </a:lnTo>
                  <a:lnTo>
                    <a:pt x="561" y="903"/>
                  </a:lnTo>
                  <a:lnTo>
                    <a:pt x="561" y="1344"/>
                  </a:lnTo>
                  <a:lnTo>
                    <a:pt x="376" y="903"/>
                  </a:lnTo>
                  <a:lnTo>
                    <a:pt x="369" y="1235"/>
                  </a:lnTo>
                  <a:lnTo>
                    <a:pt x="260" y="878"/>
                  </a:lnTo>
                  <a:lnTo>
                    <a:pt x="236" y="1152"/>
                  </a:lnTo>
                  <a:lnTo>
                    <a:pt x="154" y="762"/>
                  </a:lnTo>
                  <a:lnTo>
                    <a:pt x="46" y="469"/>
                  </a:lnTo>
                  <a:lnTo>
                    <a:pt x="0" y="836"/>
                  </a:lnTo>
                  <a:lnTo>
                    <a:pt x="120" y="1228"/>
                  </a:lnTo>
                  <a:lnTo>
                    <a:pt x="319" y="1486"/>
                  </a:lnTo>
                  <a:lnTo>
                    <a:pt x="561" y="1627"/>
                  </a:lnTo>
                  <a:lnTo>
                    <a:pt x="850" y="1712"/>
                  </a:lnTo>
                  <a:lnTo>
                    <a:pt x="1211" y="1688"/>
                  </a:lnTo>
                  <a:lnTo>
                    <a:pt x="1481" y="1583"/>
                  </a:lnTo>
                  <a:lnTo>
                    <a:pt x="1736" y="1326"/>
                  </a:lnTo>
                  <a:lnTo>
                    <a:pt x="1859" y="998"/>
                  </a:lnTo>
                  <a:lnTo>
                    <a:pt x="1884" y="695"/>
                  </a:lnTo>
                  <a:lnTo>
                    <a:pt x="1875" y="501"/>
                  </a:lnTo>
                  <a:lnTo>
                    <a:pt x="1685" y="194"/>
                  </a:lnTo>
                  <a:lnTo>
                    <a:pt x="1956" y="0"/>
                  </a:lnTo>
                  <a:lnTo>
                    <a:pt x="1776"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10269" name="Freeform 25"/>
            <p:cNvSpPr>
              <a:spLocks/>
            </p:cNvSpPr>
            <p:nvPr/>
          </p:nvSpPr>
          <p:spPr bwMode="auto">
            <a:xfrm flipH="1">
              <a:off x="1590" y="2903"/>
              <a:ext cx="790" cy="513"/>
            </a:xfrm>
            <a:custGeom>
              <a:avLst/>
              <a:gdLst>
                <a:gd name="T0" fmla="*/ 0 w 1580"/>
                <a:gd name="T1" fmla="*/ 97 h 1026"/>
                <a:gd name="T2" fmla="*/ 4 w 1580"/>
                <a:gd name="T3" fmla="*/ 67 h 1026"/>
                <a:gd name="T4" fmla="*/ 22 w 1580"/>
                <a:gd name="T5" fmla="*/ 38 h 1026"/>
                <a:gd name="T6" fmla="*/ 52 w 1580"/>
                <a:gd name="T7" fmla="*/ 15 h 1026"/>
                <a:gd name="T8" fmla="*/ 96 w 1580"/>
                <a:gd name="T9" fmla="*/ 3 h 1026"/>
                <a:gd name="T10" fmla="*/ 133 w 1580"/>
                <a:gd name="T11" fmla="*/ 0 h 1026"/>
                <a:gd name="T12" fmla="*/ 166 w 1580"/>
                <a:gd name="T13" fmla="*/ 13 h 1026"/>
                <a:gd name="T14" fmla="*/ 198 w 1580"/>
                <a:gd name="T15" fmla="*/ 40 h 1026"/>
                <a:gd name="T16" fmla="*/ 152 w 1580"/>
                <a:gd name="T17" fmla="*/ 20 h 1026"/>
                <a:gd name="T18" fmla="*/ 111 w 1580"/>
                <a:gd name="T19" fmla="*/ 18 h 1026"/>
                <a:gd name="T20" fmla="*/ 68 w 1580"/>
                <a:gd name="T21" fmla="*/ 28 h 1026"/>
                <a:gd name="T22" fmla="*/ 42 w 1580"/>
                <a:gd name="T23" fmla="*/ 46 h 1026"/>
                <a:gd name="T24" fmla="*/ 23 w 1580"/>
                <a:gd name="T25" fmla="*/ 75 h 1026"/>
                <a:gd name="T26" fmla="*/ 15 w 1580"/>
                <a:gd name="T27" fmla="*/ 129 h 1026"/>
                <a:gd name="T28" fmla="*/ 0 w 1580"/>
                <a:gd name="T29" fmla="*/ 97 h 1026"/>
                <a:gd name="T30" fmla="*/ 0 w 1580"/>
                <a:gd name="T31" fmla="*/ 97 h 10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80"/>
                <a:gd name="T49" fmla="*/ 0 h 1026"/>
                <a:gd name="T50" fmla="*/ 1580 w 1580"/>
                <a:gd name="T51" fmla="*/ 1026 h 10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80" h="1026">
                  <a:moveTo>
                    <a:pt x="0" y="775"/>
                  </a:moveTo>
                  <a:lnTo>
                    <a:pt x="32" y="536"/>
                  </a:lnTo>
                  <a:lnTo>
                    <a:pt x="173" y="302"/>
                  </a:lnTo>
                  <a:lnTo>
                    <a:pt x="415" y="120"/>
                  </a:lnTo>
                  <a:lnTo>
                    <a:pt x="764" y="26"/>
                  </a:lnTo>
                  <a:lnTo>
                    <a:pt x="1059" y="0"/>
                  </a:lnTo>
                  <a:lnTo>
                    <a:pt x="1321" y="101"/>
                  </a:lnTo>
                  <a:lnTo>
                    <a:pt x="1580" y="317"/>
                  </a:lnTo>
                  <a:lnTo>
                    <a:pt x="1215" y="159"/>
                  </a:lnTo>
                  <a:lnTo>
                    <a:pt x="890" y="144"/>
                  </a:lnTo>
                  <a:lnTo>
                    <a:pt x="540" y="226"/>
                  </a:lnTo>
                  <a:lnTo>
                    <a:pt x="331" y="369"/>
                  </a:lnTo>
                  <a:lnTo>
                    <a:pt x="181" y="602"/>
                  </a:lnTo>
                  <a:lnTo>
                    <a:pt x="116" y="1026"/>
                  </a:lnTo>
                  <a:lnTo>
                    <a:pt x="0" y="7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10270" name="Freeform 26"/>
            <p:cNvSpPr>
              <a:spLocks/>
            </p:cNvSpPr>
            <p:nvPr/>
          </p:nvSpPr>
          <p:spPr bwMode="auto">
            <a:xfrm flipH="1">
              <a:off x="1668" y="3028"/>
              <a:ext cx="532" cy="381"/>
            </a:xfrm>
            <a:custGeom>
              <a:avLst/>
              <a:gdLst>
                <a:gd name="T0" fmla="*/ 1 w 1065"/>
                <a:gd name="T1" fmla="*/ 46 h 762"/>
                <a:gd name="T2" fmla="*/ 19 w 1065"/>
                <a:gd name="T3" fmla="*/ 20 h 762"/>
                <a:gd name="T4" fmla="*/ 49 w 1065"/>
                <a:gd name="T5" fmla="*/ 5 h 762"/>
                <a:gd name="T6" fmla="*/ 80 w 1065"/>
                <a:gd name="T7" fmla="*/ 0 h 762"/>
                <a:gd name="T8" fmla="*/ 104 w 1065"/>
                <a:gd name="T9" fmla="*/ 10 h 762"/>
                <a:gd name="T10" fmla="*/ 122 w 1065"/>
                <a:gd name="T11" fmla="*/ 24 h 762"/>
                <a:gd name="T12" fmla="*/ 133 w 1065"/>
                <a:gd name="T13" fmla="*/ 57 h 762"/>
                <a:gd name="T14" fmla="*/ 92 w 1065"/>
                <a:gd name="T15" fmla="*/ 32 h 762"/>
                <a:gd name="T16" fmla="*/ 109 w 1065"/>
                <a:gd name="T17" fmla="*/ 80 h 762"/>
                <a:gd name="T18" fmla="*/ 73 w 1065"/>
                <a:gd name="T19" fmla="*/ 40 h 762"/>
                <a:gd name="T20" fmla="*/ 79 w 1065"/>
                <a:gd name="T21" fmla="*/ 94 h 762"/>
                <a:gd name="T22" fmla="*/ 53 w 1065"/>
                <a:gd name="T23" fmla="*/ 49 h 762"/>
                <a:gd name="T24" fmla="*/ 47 w 1065"/>
                <a:gd name="T25" fmla="*/ 96 h 762"/>
                <a:gd name="T26" fmla="*/ 34 w 1065"/>
                <a:gd name="T27" fmla="*/ 45 h 762"/>
                <a:gd name="T28" fmla="*/ 25 w 1065"/>
                <a:gd name="T29" fmla="*/ 94 h 762"/>
                <a:gd name="T30" fmla="*/ 19 w 1065"/>
                <a:gd name="T31" fmla="*/ 46 h 762"/>
                <a:gd name="T32" fmla="*/ 0 w 1065"/>
                <a:gd name="T33" fmla="*/ 80 h 762"/>
                <a:gd name="T34" fmla="*/ 1 w 1065"/>
                <a:gd name="T35" fmla="*/ 46 h 762"/>
                <a:gd name="T36" fmla="*/ 1 w 1065"/>
                <a:gd name="T37" fmla="*/ 46 h 7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65"/>
                <a:gd name="T58" fmla="*/ 0 h 762"/>
                <a:gd name="T59" fmla="*/ 1065 w 1065"/>
                <a:gd name="T60" fmla="*/ 762 h 7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65" h="762">
                  <a:moveTo>
                    <a:pt x="14" y="368"/>
                  </a:moveTo>
                  <a:lnTo>
                    <a:pt x="152" y="154"/>
                  </a:lnTo>
                  <a:lnTo>
                    <a:pt x="392" y="40"/>
                  </a:lnTo>
                  <a:lnTo>
                    <a:pt x="647" y="0"/>
                  </a:lnTo>
                  <a:lnTo>
                    <a:pt x="837" y="78"/>
                  </a:lnTo>
                  <a:lnTo>
                    <a:pt x="976" y="192"/>
                  </a:lnTo>
                  <a:lnTo>
                    <a:pt x="1065" y="456"/>
                  </a:lnTo>
                  <a:lnTo>
                    <a:pt x="736" y="254"/>
                  </a:lnTo>
                  <a:lnTo>
                    <a:pt x="875" y="635"/>
                  </a:lnTo>
                  <a:lnTo>
                    <a:pt x="584" y="317"/>
                  </a:lnTo>
                  <a:lnTo>
                    <a:pt x="635" y="749"/>
                  </a:lnTo>
                  <a:lnTo>
                    <a:pt x="430" y="393"/>
                  </a:lnTo>
                  <a:lnTo>
                    <a:pt x="381" y="762"/>
                  </a:lnTo>
                  <a:lnTo>
                    <a:pt x="278" y="355"/>
                  </a:lnTo>
                  <a:lnTo>
                    <a:pt x="204" y="749"/>
                  </a:lnTo>
                  <a:lnTo>
                    <a:pt x="152" y="368"/>
                  </a:lnTo>
                  <a:lnTo>
                    <a:pt x="0" y="635"/>
                  </a:lnTo>
                  <a:lnTo>
                    <a:pt x="14" y="368"/>
                  </a:lnTo>
                  <a:close/>
                </a:path>
              </a:pathLst>
            </a:custGeom>
            <a:solidFill>
              <a:srgbClr val="E5E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sp>
          <p:nvSpPr>
            <p:cNvPr id="10271" name="Freeform 27"/>
            <p:cNvSpPr>
              <a:spLocks/>
            </p:cNvSpPr>
            <p:nvPr/>
          </p:nvSpPr>
          <p:spPr bwMode="auto">
            <a:xfrm flipH="1">
              <a:off x="108" y="2058"/>
              <a:ext cx="407" cy="330"/>
            </a:xfrm>
            <a:custGeom>
              <a:avLst/>
              <a:gdLst>
                <a:gd name="T0" fmla="*/ 0 w 814"/>
                <a:gd name="T1" fmla="*/ 51 h 660"/>
                <a:gd name="T2" fmla="*/ 5 w 814"/>
                <a:gd name="T3" fmla="*/ 22 h 660"/>
                <a:gd name="T4" fmla="*/ 24 w 814"/>
                <a:gd name="T5" fmla="*/ 2 h 660"/>
                <a:gd name="T6" fmla="*/ 51 w 814"/>
                <a:gd name="T7" fmla="*/ 0 h 660"/>
                <a:gd name="T8" fmla="*/ 72 w 814"/>
                <a:gd name="T9" fmla="*/ 5 h 660"/>
                <a:gd name="T10" fmla="*/ 102 w 814"/>
                <a:gd name="T11" fmla="*/ 30 h 660"/>
                <a:gd name="T12" fmla="*/ 62 w 814"/>
                <a:gd name="T13" fmla="*/ 14 h 660"/>
                <a:gd name="T14" fmla="*/ 94 w 814"/>
                <a:gd name="T15" fmla="*/ 48 h 660"/>
                <a:gd name="T16" fmla="*/ 48 w 814"/>
                <a:gd name="T17" fmla="*/ 22 h 660"/>
                <a:gd name="T18" fmla="*/ 78 w 814"/>
                <a:gd name="T19" fmla="*/ 59 h 660"/>
                <a:gd name="T20" fmla="*/ 37 w 814"/>
                <a:gd name="T21" fmla="*/ 40 h 660"/>
                <a:gd name="T22" fmla="*/ 60 w 814"/>
                <a:gd name="T23" fmla="*/ 69 h 660"/>
                <a:gd name="T24" fmla="*/ 31 w 814"/>
                <a:gd name="T25" fmla="*/ 55 h 660"/>
                <a:gd name="T26" fmla="*/ 39 w 814"/>
                <a:gd name="T27" fmla="*/ 83 h 660"/>
                <a:gd name="T28" fmla="*/ 0 w 814"/>
                <a:gd name="T29" fmla="*/ 51 h 660"/>
                <a:gd name="T30" fmla="*/ 0 w 814"/>
                <a:gd name="T31" fmla="*/ 51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14"/>
                <a:gd name="T49" fmla="*/ 0 h 660"/>
                <a:gd name="T50" fmla="*/ 814 w 814"/>
                <a:gd name="T51" fmla="*/ 660 h 6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14" h="660">
                  <a:moveTo>
                    <a:pt x="0" y="405"/>
                  </a:moveTo>
                  <a:lnTo>
                    <a:pt x="38" y="177"/>
                  </a:lnTo>
                  <a:lnTo>
                    <a:pt x="192" y="11"/>
                  </a:lnTo>
                  <a:lnTo>
                    <a:pt x="407" y="0"/>
                  </a:lnTo>
                  <a:lnTo>
                    <a:pt x="573" y="38"/>
                  </a:lnTo>
                  <a:lnTo>
                    <a:pt x="814" y="241"/>
                  </a:lnTo>
                  <a:lnTo>
                    <a:pt x="497" y="114"/>
                  </a:lnTo>
                  <a:lnTo>
                    <a:pt x="750" y="380"/>
                  </a:lnTo>
                  <a:lnTo>
                    <a:pt x="383" y="177"/>
                  </a:lnTo>
                  <a:lnTo>
                    <a:pt x="622" y="468"/>
                  </a:lnTo>
                  <a:lnTo>
                    <a:pt x="293" y="317"/>
                  </a:lnTo>
                  <a:lnTo>
                    <a:pt x="483" y="545"/>
                  </a:lnTo>
                  <a:lnTo>
                    <a:pt x="244" y="443"/>
                  </a:lnTo>
                  <a:lnTo>
                    <a:pt x="307" y="660"/>
                  </a:lnTo>
                  <a:lnTo>
                    <a:pt x="0" y="405"/>
                  </a:lnTo>
                  <a:close/>
                </a:path>
              </a:pathLst>
            </a:custGeom>
            <a:solidFill>
              <a:srgbClr val="E5E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endParaRPr lang="en-US">
                <a:solidFill>
                  <a:srgbClr val="000000"/>
                </a:solidFill>
              </a:endParaRPr>
            </a:p>
          </p:txBody>
        </p:sp>
      </p:grpSp>
      <p:sp>
        <p:nvSpPr>
          <p:cNvPr id="29" name="AutoShape 2"/>
          <p:cNvSpPr>
            <a:spLocks noChangeArrowheads="1"/>
          </p:cNvSpPr>
          <p:nvPr/>
        </p:nvSpPr>
        <p:spPr bwMode="auto">
          <a:xfrm>
            <a:off x="4438650" y="2281240"/>
            <a:ext cx="4486276" cy="3157537"/>
          </a:xfrm>
          <a:prstGeom prst="roundRect">
            <a:avLst>
              <a:gd name="adj" fmla="val 16667"/>
            </a:avLst>
          </a:prstGeom>
          <a:ln>
            <a:headEnd/>
            <a:tailEnd/>
          </a:ln>
          <a:effectLst>
            <a:glow rad="228600">
              <a:schemeClr val="accent6">
                <a:satMod val="175000"/>
                <a:alpha val="40000"/>
              </a:schemeClr>
            </a:glow>
            <a:outerShdw blurRad="50800" dist="177800" dir="2700000" algn="tl" rotWithShape="0">
              <a:schemeClr val="bg2">
                <a:alpha val="40000"/>
              </a:schemeClr>
            </a:outerShdw>
          </a:effectLst>
          <a:scene3d>
            <a:camera prst="orthographicFront">
              <a:rot lat="0" lon="0" rev="0"/>
            </a:camera>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wrap="none" anchor="ctr">
            <a:flatTx/>
          </a:bodyPr>
          <a:lstStyle/>
          <a:p>
            <a:pPr>
              <a:defRPr/>
            </a:pPr>
            <a:endParaRPr lang="en-US">
              <a:solidFill>
                <a:srgbClr val="FFFFFF"/>
              </a:solidFill>
            </a:endParaRPr>
          </a:p>
        </p:txBody>
      </p:sp>
      <p:sp>
        <p:nvSpPr>
          <p:cNvPr id="30" name="Rectangle 4"/>
          <p:cNvSpPr>
            <a:spLocks noChangeArrowheads="1"/>
          </p:cNvSpPr>
          <p:nvPr/>
        </p:nvSpPr>
        <p:spPr bwMode="auto">
          <a:xfrm>
            <a:off x="4738688" y="2428875"/>
            <a:ext cx="4143375" cy="2838450"/>
          </a:xfrm>
          <a:prstGeom prst="rect">
            <a:avLst/>
          </a:prstGeom>
          <a:noFill/>
          <a:ln w="9525">
            <a:noFill/>
            <a:miter lim="800000"/>
            <a:headEnd/>
            <a:tailEnd/>
          </a:ln>
          <a:effectLst/>
        </p:spPr>
        <p:txBody>
          <a:bodyPr>
            <a:spAutoFit/>
          </a:bodyPr>
          <a:lstStyle/>
          <a:p>
            <a:pPr>
              <a:defRPr/>
            </a:pPr>
            <a:r>
              <a:rPr lang="en-US" sz="3600" b="1" i="0" dirty="0">
                <a:solidFill>
                  <a:srgbClr val="FFFFFF"/>
                </a:solidFill>
                <a:effectLst>
                  <a:outerShdw blurRad="38100" dist="38100" dir="2700000" algn="tl">
                    <a:srgbClr val="000000">
                      <a:alpha val="43137"/>
                    </a:srgbClr>
                  </a:outerShdw>
                </a:effectLst>
              </a:rPr>
              <a:t>“I am not ashamed of  </a:t>
            </a:r>
            <a:r>
              <a:rPr lang="en-US" sz="3600" b="1" i="0" dirty="0">
                <a:solidFill>
                  <a:srgbClr val="FFFF00"/>
                </a:solidFill>
                <a:effectLst>
                  <a:outerShdw blurRad="38100" dist="38100" dir="2700000" algn="tl">
                    <a:srgbClr val="000000">
                      <a:alpha val="43137"/>
                    </a:srgbClr>
                  </a:outerShdw>
                </a:effectLst>
                <a:latin typeface="Eras Bold ITC" pitchFamily="34" charset="0"/>
              </a:rPr>
              <a:t>the gospel </a:t>
            </a:r>
          </a:p>
          <a:p>
            <a:pPr>
              <a:defRPr/>
            </a:pPr>
            <a:r>
              <a:rPr lang="en-US" sz="3600" b="1" i="0" dirty="0">
                <a:solidFill>
                  <a:srgbClr val="FFFFFF"/>
                </a:solidFill>
                <a:effectLst>
                  <a:outerShdw blurRad="38100" dist="38100" dir="2700000" algn="tl">
                    <a:srgbClr val="000000">
                      <a:alpha val="43137"/>
                    </a:srgbClr>
                  </a:outerShdw>
                </a:effectLst>
              </a:rPr>
              <a:t>for it is the </a:t>
            </a:r>
          </a:p>
          <a:p>
            <a:pPr>
              <a:defRPr/>
            </a:pPr>
            <a:r>
              <a:rPr lang="en-US" sz="3600" b="1" i="0" dirty="0">
                <a:solidFill>
                  <a:srgbClr val="FFFFFF"/>
                </a:solidFill>
                <a:effectLst>
                  <a:outerShdw blurRad="38100" dist="38100" dir="2700000" algn="tl">
                    <a:srgbClr val="000000">
                      <a:alpha val="43137"/>
                    </a:srgbClr>
                  </a:outerShdw>
                </a:effectLst>
              </a:rPr>
              <a:t>power of God </a:t>
            </a:r>
          </a:p>
          <a:p>
            <a:pPr>
              <a:defRPr/>
            </a:pPr>
            <a:r>
              <a:rPr lang="en-US" sz="3600" b="1" i="0" dirty="0">
                <a:solidFill>
                  <a:srgbClr val="FFFFFF"/>
                </a:solidFill>
                <a:effectLst>
                  <a:outerShdw blurRad="38100" dist="38100" dir="2700000" algn="tl">
                    <a:srgbClr val="000000">
                      <a:alpha val="43137"/>
                    </a:srgbClr>
                  </a:outerShdw>
                </a:effectLst>
              </a:rPr>
              <a:t>for salvation...”</a:t>
            </a:r>
          </a:p>
        </p:txBody>
      </p:sp>
      <p:sp>
        <p:nvSpPr>
          <p:cNvPr id="31" name="Text Box 5"/>
          <p:cNvSpPr txBox="1">
            <a:spLocks noChangeArrowheads="1"/>
          </p:cNvSpPr>
          <p:nvPr/>
        </p:nvSpPr>
        <p:spPr bwMode="auto">
          <a:xfrm>
            <a:off x="6446838" y="5432425"/>
            <a:ext cx="22240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algn="l" eaLnBrk="1" hangingPunct="1"/>
            <a:r>
              <a:rPr lang="en-US" sz="2800" b="1" i="0">
                <a:solidFill>
                  <a:srgbClr val="997934"/>
                </a:solidFill>
              </a:rPr>
              <a:t>Romans 1:16</a:t>
            </a:r>
          </a:p>
        </p:txBody>
      </p:sp>
    </p:spTree>
    <p:extLst>
      <p:ext uri="{BB962C8B-B14F-4D97-AF65-F5344CB8AC3E}">
        <p14:creationId xmlns:p14="http://schemas.microsoft.com/office/powerpoint/2010/main" val="9724194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289666" name="Picture 2" descr="j0275764"/>
          <p:cNvPicPr>
            <a:picLocks noChangeAspect="1" noChangeArrowheads="1"/>
          </p:cNvPicPr>
          <p:nvPr/>
        </p:nvPicPr>
        <p:blipFill>
          <a:blip r:embed="rId3" cstate="print"/>
          <a:srcRect/>
          <a:stretch>
            <a:fillRect/>
          </a:stretch>
        </p:blipFill>
        <p:spPr bwMode="auto">
          <a:xfrm>
            <a:off x="1927225" y="2066925"/>
            <a:ext cx="1905000" cy="2014538"/>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06500" name="Text Box 5"/>
          <p:cNvSpPr txBox="1">
            <a:spLocks noChangeArrowheads="1"/>
          </p:cNvSpPr>
          <p:nvPr/>
        </p:nvSpPr>
        <p:spPr bwMode="auto">
          <a:xfrm>
            <a:off x="307975" y="6219825"/>
            <a:ext cx="8366125" cy="427038"/>
          </a:xfrm>
          <a:prstGeom prst="rect">
            <a:avLst/>
          </a:prstGeom>
          <a:noFill/>
          <a:ln w="9525" algn="ctr">
            <a:noFill/>
            <a:miter lim="800000"/>
            <a:headEnd/>
            <a:tailEnd/>
          </a:ln>
        </p:spPr>
        <p:txBody>
          <a:bodyPr>
            <a:spAutoFit/>
          </a:bodyPr>
          <a:lstStyle/>
          <a:p>
            <a:pPr>
              <a:spcBef>
                <a:spcPct val="50000"/>
              </a:spcBef>
            </a:pPr>
            <a:r>
              <a:rPr lang="en-US" sz="2200" b="1" i="0">
                <a:solidFill>
                  <a:srgbClr val="997934"/>
                </a:solidFill>
              </a:rPr>
              <a:t>Heb 9:22</a:t>
            </a:r>
            <a:r>
              <a:rPr lang="en-US" sz="2200" b="1" i="0">
                <a:solidFill>
                  <a:srgbClr val="FFFFFF"/>
                </a:solidFill>
              </a:rPr>
              <a:t> </a:t>
            </a:r>
            <a:r>
              <a:rPr lang="en-US" sz="2200" b="1" i="0">
                <a:solidFill>
                  <a:srgbClr val="333399"/>
                </a:solidFill>
              </a:rPr>
              <a:t>…without the shedding of blood there is no remission.</a:t>
            </a:r>
          </a:p>
        </p:txBody>
      </p:sp>
      <p:sp>
        <p:nvSpPr>
          <p:cNvPr id="106502" name="Rectangle 9"/>
          <p:cNvSpPr>
            <a:spLocks noGrp="1" noChangeArrowheads="1"/>
          </p:cNvSpPr>
          <p:nvPr>
            <p:ph type="title"/>
          </p:nvPr>
        </p:nvSpPr>
        <p:spPr/>
        <p:txBody>
          <a:bodyPr/>
          <a:lstStyle/>
          <a:p>
            <a:pPr eaLnBrk="1" hangingPunct="1"/>
            <a:r>
              <a:rPr lang="en-US" sz="4800" smtClean="0"/>
              <a:t>Christ’s Sacrifice – </a:t>
            </a:r>
            <a:r>
              <a:rPr lang="en-US" sz="4800" smtClean="0">
                <a:solidFill>
                  <a:srgbClr val="E0014A"/>
                </a:solidFill>
              </a:rPr>
              <a:t>OT Fulfillment</a:t>
            </a:r>
          </a:p>
        </p:txBody>
      </p:sp>
      <p:sp>
        <p:nvSpPr>
          <p:cNvPr id="2289676" name="Text Box 12"/>
          <p:cNvSpPr txBox="1">
            <a:spLocks noChangeArrowheads="1"/>
          </p:cNvSpPr>
          <p:nvPr/>
        </p:nvSpPr>
        <p:spPr bwMode="auto">
          <a:xfrm>
            <a:off x="395288" y="4949825"/>
            <a:ext cx="8431212" cy="955675"/>
          </a:xfrm>
          <a:prstGeom prst="rect">
            <a:avLst/>
          </a:prstGeom>
          <a:solidFill>
            <a:srgbClr val="000080">
              <a:alpha val="74901"/>
            </a:srgbClr>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spAutoFit/>
          </a:bodyPr>
          <a:lstStyle/>
          <a:p>
            <a:pPr algn="l">
              <a:spcBef>
                <a:spcPct val="50000"/>
              </a:spcBef>
            </a:pPr>
            <a:r>
              <a:rPr lang="en-US" sz="2800" b="1" dirty="0">
                <a:solidFill>
                  <a:srgbClr val="FFFFFF"/>
                </a:solidFill>
              </a:rPr>
              <a:t>"Do not think that I came to abolish the Law or the Prophets; </a:t>
            </a:r>
            <a:r>
              <a:rPr lang="en-US" sz="2800" b="1" dirty="0">
                <a:solidFill>
                  <a:srgbClr val="FFFF00"/>
                </a:solidFill>
              </a:rPr>
              <a:t>I did not come to abolish but to </a:t>
            </a:r>
            <a:r>
              <a:rPr lang="en-US" sz="2800" dirty="0">
                <a:solidFill>
                  <a:srgbClr val="FFFF00"/>
                </a:solidFill>
                <a:latin typeface="Eras Bold ITC" pitchFamily="34" charset="0"/>
              </a:rPr>
              <a:t>fulfill</a:t>
            </a:r>
            <a:r>
              <a:rPr lang="en-US" sz="2800" b="1" dirty="0">
                <a:solidFill>
                  <a:srgbClr val="FFFF00"/>
                </a:solidFill>
              </a:rPr>
              <a:t>.</a:t>
            </a:r>
          </a:p>
        </p:txBody>
      </p:sp>
      <p:sp>
        <p:nvSpPr>
          <p:cNvPr id="2289677" name="Rectangle 13"/>
          <p:cNvSpPr>
            <a:spLocks noChangeArrowheads="1"/>
          </p:cNvSpPr>
          <p:nvPr/>
        </p:nvSpPr>
        <p:spPr bwMode="auto">
          <a:xfrm>
            <a:off x="306388" y="4491244"/>
            <a:ext cx="2386012" cy="519112"/>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r>
              <a:rPr lang="en-US" sz="2800" b="1" i="0" dirty="0">
                <a:solidFill>
                  <a:srgbClr val="997934"/>
                </a:solidFill>
              </a:rPr>
              <a:t>Matthew 5:17</a:t>
            </a:r>
          </a:p>
        </p:txBody>
      </p:sp>
      <p:pic>
        <p:nvPicPr>
          <p:cNvPr id="106505" name="Picture 18"/>
          <p:cNvPicPr>
            <a:picLocks noChangeAspect="1" noChangeArrowheads="1"/>
          </p:cNvPicPr>
          <p:nvPr/>
        </p:nvPicPr>
        <p:blipFill>
          <a:blip r:embed="rId4" cstate="print"/>
          <a:srcRect/>
          <a:stretch>
            <a:fillRect/>
          </a:stretch>
        </p:blipFill>
        <p:spPr bwMode="auto">
          <a:xfrm>
            <a:off x="5506771" y="2028825"/>
            <a:ext cx="687387" cy="1995488"/>
          </a:xfrm>
          <a:prstGeom prst="rect">
            <a:avLst/>
          </a:prstGeom>
          <a:noFill/>
          <a:ln w="9525" algn="ctr">
            <a:noFill/>
            <a:miter lim="800000"/>
            <a:headEnd/>
            <a:tailEnd/>
          </a:ln>
          <a:effectLst>
            <a:outerShdw blurRad="76200" dir="13500000" sy="23000" kx="1200000" algn="br" rotWithShape="0">
              <a:prstClr val="black">
                <a:alpha val="20000"/>
              </a:prstClr>
            </a:outerShdw>
          </a:effectLst>
        </p:spPr>
      </p:pic>
      <p:pic>
        <p:nvPicPr>
          <p:cNvPr id="2289683" name="Picture 19" descr="christ on cross"/>
          <p:cNvPicPr>
            <a:picLocks noChangeAspect="1" noChangeArrowheads="1"/>
          </p:cNvPicPr>
          <p:nvPr/>
        </p:nvPicPr>
        <p:blipFill>
          <a:blip r:embed="rId5" cstate="print">
            <a:clrChange>
              <a:clrFrom>
                <a:srgbClr val="FFFFFF"/>
              </a:clrFrom>
              <a:clrTo>
                <a:srgbClr val="FFFFFF">
                  <a:alpha val="0"/>
                </a:srgbClr>
              </a:clrTo>
            </a:clrChange>
            <a:lum bright="24000" contrast="24000"/>
          </a:blip>
          <a:srcRect/>
          <a:stretch>
            <a:fillRect/>
          </a:stretch>
        </p:blipFill>
        <p:spPr bwMode="auto">
          <a:xfrm>
            <a:off x="1927225" y="2481263"/>
            <a:ext cx="1666875" cy="1090612"/>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6538780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2000"/>
                                        <p:tgtEl>
                                          <p:spTgt spid="2289666"/>
                                        </p:tgtEl>
                                        <p:attrNameLst>
                                          <p:attrName>ppt_w</p:attrName>
                                        </p:attrNameLst>
                                      </p:cBhvr>
                                      <p:tavLst>
                                        <p:tav tm="0">
                                          <p:val>
                                            <p:strVal val="ppt_w"/>
                                          </p:val>
                                        </p:tav>
                                        <p:tav tm="100000">
                                          <p:val>
                                            <p:fltVal val="0"/>
                                          </p:val>
                                        </p:tav>
                                      </p:tavLst>
                                    </p:anim>
                                    <p:anim calcmode="lin" valueType="num">
                                      <p:cBhvr>
                                        <p:cTn id="7" dur="2000"/>
                                        <p:tgtEl>
                                          <p:spTgt spid="2289666"/>
                                        </p:tgtEl>
                                        <p:attrNameLst>
                                          <p:attrName>ppt_h</p:attrName>
                                        </p:attrNameLst>
                                      </p:cBhvr>
                                      <p:tavLst>
                                        <p:tav tm="0">
                                          <p:val>
                                            <p:strVal val="ppt_h"/>
                                          </p:val>
                                        </p:tav>
                                        <p:tav tm="100000">
                                          <p:val>
                                            <p:fltVal val="0"/>
                                          </p:val>
                                        </p:tav>
                                      </p:tavLst>
                                    </p:anim>
                                    <p:animEffect transition="out" filter="fade">
                                      <p:cBhvr>
                                        <p:cTn id="8" dur="2000"/>
                                        <p:tgtEl>
                                          <p:spTgt spid="2289666"/>
                                        </p:tgtEl>
                                      </p:cBhvr>
                                    </p:animEffect>
                                    <p:set>
                                      <p:cBhvr>
                                        <p:cTn id="9" dur="1" fill="hold">
                                          <p:stCondLst>
                                            <p:cond delay="1999"/>
                                          </p:stCondLst>
                                        </p:cTn>
                                        <p:tgtEl>
                                          <p:spTgt spid="2289666"/>
                                        </p:tgtEl>
                                        <p:attrNameLst>
                                          <p:attrName>style.visibility</p:attrName>
                                        </p:attrNameLst>
                                      </p:cBhvr>
                                      <p:to>
                                        <p:strVal val="hidden"/>
                                      </p:to>
                                    </p:set>
                                  </p:childTnLst>
                                </p:cTn>
                              </p:par>
                              <p:par>
                                <p:cTn id="10" presetID="10" presetClass="entr" presetSubtype="0" fill="hold" nodeType="withEffect">
                                  <p:stCondLst>
                                    <p:cond delay="0"/>
                                  </p:stCondLst>
                                  <p:childTnLst>
                                    <p:set>
                                      <p:cBhvr>
                                        <p:cTn id="11" dur="1" fill="hold">
                                          <p:stCondLst>
                                            <p:cond delay="0"/>
                                          </p:stCondLst>
                                        </p:cTn>
                                        <p:tgtEl>
                                          <p:spTgt spid="2289683"/>
                                        </p:tgtEl>
                                        <p:attrNameLst>
                                          <p:attrName>style.visibility</p:attrName>
                                        </p:attrNameLst>
                                      </p:cBhvr>
                                      <p:to>
                                        <p:strVal val="visible"/>
                                      </p:to>
                                    </p:set>
                                    <p:animEffect transition="in" filter="fade">
                                      <p:cBhvr>
                                        <p:cTn id="12" dur="2000"/>
                                        <p:tgtEl>
                                          <p:spTgt spid="2289683"/>
                                        </p:tgtEl>
                                      </p:cBhvr>
                                    </p:animEffect>
                                  </p:childTnLst>
                                </p:cTn>
                              </p:par>
                            </p:childTnLst>
                          </p:cTn>
                        </p:par>
                        <p:par>
                          <p:cTn id="13" fill="hold">
                            <p:stCondLst>
                              <p:cond delay="2000"/>
                            </p:stCondLst>
                            <p:childTnLst>
                              <p:par>
                                <p:cTn id="14" presetID="47" presetClass="entr" presetSubtype="0" fill="hold" grpId="0" nodeType="afterEffect">
                                  <p:stCondLst>
                                    <p:cond delay="0"/>
                                  </p:stCondLst>
                                  <p:childTnLst>
                                    <p:set>
                                      <p:cBhvr>
                                        <p:cTn id="15" dur="1" fill="hold">
                                          <p:stCondLst>
                                            <p:cond delay="0"/>
                                          </p:stCondLst>
                                        </p:cTn>
                                        <p:tgtEl>
                                          <p:spTgt spid="2289676"/>
                                        </p:tgtEl>
                                        <p:attrNameLst>
                                          <p:attrName>style.visibility</p:attrName>
                                        </p:attrNameLst>
                                      </p:cBhvr>
                                      <p:to>
                                        <p:strVal val="visible"/>
                                      </p:to>
                                    </p:set>
                                    <p:animEffect transition="in" filter="fade">
                                      <p:cBhvr>
                                        <p:cTn id="16" dur="1000"/>
                                        <p:tgtEl>
                                          <p:spTgt spid="2289676"/>
                                        </p:tgtEl>
                                      </p:cBhvr>
                                    </p:animEffect>
                                    <p:anim calcmode="lin" valueType="num">
                                      <p:cBhvr>
                                        <p:cTn id="17" dur="1000" fill="hold"/>
                                        <p:tgtEl>
                                          <p:spTgt spid="2289676"/>
                                        </p:tgtEl>
                                        <p:attrNameLst>
                                          <p:attrName>ppt_x</p:attrName>
                                        </p:attrNameLst>
                                      </p:cBhvr>
                                      <p:tavLst>
                                        <p:tav tm="0">
                                          <p:val>
                                            <p:strVal val="#ppt_x"/>
                                          </p:val>
                                        </p:tav>
                                        <p:tav tm="100000">
                                          <p:val>
                                            <p:strVal val="#ppt_x"/>
                                          </p:val>
                                        </p:tav>
                                      </p:tavLst>
                                    </p:anim>
                                    <p:anim calcmode="lin" valueType="num">
                                      <p:cBhvr>
                                        <p:cTn id="18" dur="1000" fill="hold"/>
                                        <p:tgtEl>
                                          <p:spTgt spid="2289676"/>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289677"/>
                                        </p:tgtEl>
                                        <p:attrNameLst>
                                          <p:attrName>style.visibility</p:attrName>
                                        </p:attrNameLst>
                                      </p:cBhvr>
                                      <p:to>
                                        <p:strVal val="visible"/>
                                      </p:to>
                                    </p:set>
                                    <p:animEffect transition="in" filter="fade">
                                      <p:cBhvr>
                                        <p:cTn id="21" dur="1000"/>
                                        <p:tgtEl>
                                          <p:spTgt spid="2289677"/>
                                        </p:tgtEl>
                                      </p:cBhvr>
                                    </p:animEffect>
                                    <p:anim calcmode="lin" valueType="num">
                                      <p:cBhvr>
                                        <p:cTn id="22" dur="1000" fill="hold"/>
                                        <p:tgtEl>
                                          <p:spTgt spid="2289677"/>
                                        </p:tgtEl>
                                        <p:attrNameLst>
                                          <p:attrName>ppt_x</p:attrName>
                                        </p:attrNameLst>
                                      </p:cBhvr>
                                      <p:tavLst>
                                        <p:tav tm="0">
                                          <p:val>
                                            <p:strVal val="#ppt_x"/>
                                          </p:val>
                                        </p:tav>
                                        <p:tav tm="100000">
                                          <p:val>
                                            <p:strVal val="#ppt_x"/>
                                          </p:val>
                                        </p:tav>
                                      </p:tavLst>
                                    </p:anim>
                                    <p:anim calcmode="lin" valueType="num">
                                      <p:cBhvr>
                                        <p:cTn id="23" dur="1000" fill="hold"/>
                                        <p:tgtEl>
                                          <p:spTgt spid="22896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9676" grpId="0" animBg="1"/>
      <p:bldP spid="228967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 name="Picture 2" descr="godall"/>
          <p:cNvPicPr>
            <a:picLocks noChangeAspect="1" noChangeArrowheads="1"/>
          </p:cNvPicPr>
          <p:nvPr/>
        </p:nvPicPr>
        <p:blipFill>
          <a:blip r:embed="rId3" cstate="print"/>
          <a:srcRect l="17369" r="31612"/>
          <a:stretch>
            <a:fillRect/>
          </a:stretch>
        </p:blipFill>
        <p:spPr bwMode="auto">
          <a:xfrm>
            <a:off x="0" y="-122238"/>
            <a:ext cx="9144000" cy="6980238"/>
          </a:xfrm>
          <a:prstGeom prst="rect">
            <a:avLst/>
          </a:prstGeom>
          <a:noFill/>
          <a:ln w="9525">
            <a:noFill/>
            <a:miter lim="800000"/>
            <a:headEnd/>
            <a:tailEnd/>
          </a:ln>
        </p:spPr>
      </p:pic>
      <p:grpSp>
        <p:nvGrpSpPr>
          <p:cNvPr id="23" name="Group 22"/>
          <p:cNvGrpSpPr/>
          <p:nvPr/>
        </p:nvGrpSpPr>
        <p:grpSpPr>
          <a:xfrm>
            <a:off x="551162" y="1049698"/>
            <a:ext cx="4610635" cy="3374267"/>
            <a:chOff x="551162" y="1049698"/>
            <a:chExt cx="4610635" cy="3374267"/>
          </a:xfrm>
        </p:grpSpPr>
        <p:sp>
          <p:nvSpPr>
            <p:cNvPr id="20" name="Circular Arrow 19"/>
            <p:cNvSpPr/>
            <p:nvPr/>
          </p:nvSpPr>
          <p:spPr bwMode="auto">
            <a:xfrm flipH="1">
              <a:off x="551162" y="1049698"/>
              <a:ext cx="4610635" cy="3374267"/>
            </a:xfrm>
            <a:prstGeom prst="circularArrow">
              <a:avLst>
                <a:gd name="adj1" fmla="val 12500"/>
                <a:gd name="adj2" fmla="val 1239644"/>
                <a:gd name="adj3" fmla="val 20457681"/>
                <a:gd name="adj4" fmla="val 10800000"/>
                <a:gd name="adj5" fmla="val 18321"/>
              </a:avLst>
            </a:prstGeom>
            <a:solidFill>
              <a:schemeClr val="tx1"/>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dirty="0">
                <a:solidFill>
                  <a:srgbClr val="000000"/>
                </a:solidFill>
                <a:latin typeface="Eras Medium ITC" pitchFamily="34" charset="0"/>
              </a:endParaRPr>
            </a:p>
          </p:txBody>
        </p:sp>
        <p:sp>
          <p:nvSpPr>
            <p:cNvPr id="21" name="Text Box 33"/>
            <p:cNvSpPr txBox="1">
              <a:spLocks noChangeArrowheads="1"/>
            </p:cNvSpPr>
            <p:nvPr/>
          </p:nvSpPr>
          <p:spPr bwMode="auto">
            <a:xfrm>
              <a:off x="2302588" y="1627058"/>
              <a:ext cx="1171575" cy="570447"/>
            </a:xfrm>
            <a:prstGeom prst="rect">
              <a:avLst/>
            </a:prstGeom>
            <a:noFill/>
            <a:ln w="9525" algn="ctr">
              <a:noFill/>
              <a:miter lim="800000"/>
              <a:headEnd/>
              <a:tailEnd/>
            </a:ln>
            <a:effectLst/>
          </p:spPr>
          <p:txBody>
            <a:bodyPr>
              <a:prstTxWarp prst="textArchUp">
                <a:avLst/>
              </a:prstTxWarp>
              <a:spAutoFit/>
            </a:bodyPr>
            <a:lstStyle/>
            <a:p>
              <a:pPr>
                <a:spcBef>
                  <a:spcPct val="50000"/>
                </a:spcBef>
                <a:defRPr/>
              </a:pPr>
              <a:r>
                <a:rPr lang="en-US" sz="2400" b="1" i="0" dirty="0">
                  <a:ln w="19050">
                    <a:solidFill>
                      <a:srgbClr val="000000">
                        <a:tint val="1000"/>
                      </a:srgbClr>
                    </a:solidFill>
                    <a:prstDash val="solid"/>
                  </a:ln>
                  <a:solidFill>
                    <a:srgbClr val="FFFFFF"/>
                  </a:solidFill>
                  <a:effectLst>
                    <a:outerShdw blurRad="50000" dist="50800" dir="7500000" algn="tl">
                      <a:srgbClr val="000000">
                        <a:shade val="5000"/>
                        <a:alpha val="35000"/>
                      </a:srgbClr>
                    </a:outerShdw>
                  </a:effectLst>
                  <a:latin typeface="Eras Bold ITC" pitchFamily="34" charset="0"/>
                </a:rPr>
                <a:t>SINS</a:t>
              </a:r>
              <a:endParaRPr lang="en-US" sz="240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Bold ITC" pitchFamily="34" charset="0"/>
              </a:endParaRPr>
            </a:p>
          </p:txBody>
        </p:sp>
      </p:grpSp>
      <p:grpSp>
        <p:nvGrpSpPr>
          <p:cNvPr id="27" name="Group 26"/>
          <p:cNvGrpSpPr/>
          <p:nvPr/>
        </p:nvGrpSpPr>
        <p:grpSpPr>
          <a:xfrm>
            <a:off x="388321" y="2558402"/>
            <a:ext cx="4608891" cy="3432962"/>
            <a:chOff x="2271713" y="2967835"/>
            <a:chExt cx="4608891" cy="3432962"/>
          </a:xfrm>
        </p:grpSpPr>
        <p:sp>
          <p:nvSpPr>
            <p:cNvPr id="24" name="Circular Arrow 23"/>
            <p:cNvSpPr/>
            <p:nvPr/>
          </p:nvSpPr>
          <p:spPr bwMode="auto">
            <a:xfrm flipV="1">
              <a:off x="2271713" y="2967835"/>
              <a:ext cx="4608891" cy="3432962"/>
            </a:xfrm>
            <a:prstGeom prst="circularArrow">
              <a:avLst>
                <a:gd name="adj1" fmla="val 12500"/>
                <a:gd name="adj2" fmla="val 1239644"/>
                <a:gd name="adj3" fmla="val 20457681"/>
                <a:gd name="adj4" fmla="val 10800000"/>
                <a:gd name="adj5" fmla="val 18321"/>
              </a:avLst>
            </a:prstGeom>
            <a:solidFill>
              <a:srgbClr val="FF0000"/>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000000"/>
                </a:solidFill>
                <a:latin typeface="Eras Medium ITC" pitchFamily="34" charset="0"/>
              </a:endParaRPr>
            </a:p>
          </p:txBody>
        </p:sp>
        <p:sp>
          <p:nvSpPr>
            <p:cNvPr id="26" name="Rectangle 31"/>
            <p:cNvSpPr>
              <a:spLocks noChangeArrowheads="1"/>
            </p:cNvSpPr>
            <p:nvPr/>
          </p:nvSpPr>
          <p:spPr bwMode="auto">
            <a:xfrm>
              <a:off x="3784923" y="5324780"/>
              <a:ext cx="1544994" cy="461665"/>
            </a:xfrm>
            <a:prstGeom prst="rect">
              <a:avLst/>
            </a:prstGeom>
            <a:noFill/>
            <a:ln w="9525" algn="ctr">
              <a:noFill/>
              <a:miter lim="800000"/>
              <a:headEnd/>
              <a:tailEnd/>
            </a:ln>
            <a:effectLst/>
          </p:spPr>
          <p:txBody>
            <a:bodyPr wrap="square">
              <a:prstTxWarp prst="textArchDown">
                <a:avLst/>
              </a:prstTxWarp>
              <a:spAutoFit/>
            </a:bodyPr>
            <a:lstStyle/>
            <a:p>
              <a:pPr>
                <a:defRPr/>
              </a:pPr>
              <a:r>
                <a:rPr lang="en-US" sz="2400" b="1" i="0" dirty="0">
                  <a:ln w="19050">
                    <a:solidFill>
                      <a:srgbClr val="000000">
                        <a:tint val="1000"/>
                      </a:srgbClr>
                    </a:solidFill>
                    <a:prstDash val="solid"/>
                  </a:ln>
                  <a:solidFill>
                    <a:srgbClr val="FFFFFF"/>
                  </a:solidFill>
                  <a:effectLst>
                    <a:outerShdw blurRad="50000" dist="50800" dir="7500000" algn="tl">
                      <a:srgbClr val="000000">
                        <a:shade val="5000"/>
                        <a:alpha val="35000"/>
                      </a:srgbClr>
                    </a:outerShdw>
                  </a:effectLst>
                  <a:latin typeface="Eras Bold ITC" pitchFamily="34" charset="0"/>
                </a:rPr>
                <a:t>DEATH</a:t>
              </a:r>
              <a:endParaRPr lang="en-US" sz="240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Bold ITC" pitchFamily="34" charset="0"/>
              </a:endParaRPr>
            </a:p>
          </p:txBody>
        </p:sp>
      </p:grpSp>
      <p:sp>
        <p:nvSpPr>
          <p:cNvPr id="2293762" name="Oval 2"/>
          <p:cNvSpPr>
            <a:spLocks noChangeArrowheads="1"/>
          </p:cNvSpPr>
          <p:nvPr/>
        </p:nvSpPr>
        <p:spPr bwMode="auto">
          <a:xfrm rot="-5400000">
            <a:off x="3084513" y="2319338"/>
            <a:ext cx="2620962" cy="2620962"/>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vert="eaVert" wrap="none" anchor="ctr"/>
          <a:lstStyle/>
          <a:p>
            <a:endParaRPr lang="en-US" sz="1600" b="1" i="0">
              <a:solidFill>
                <a:srgbClr val="FFFFFF"/>
              </a:solidFill>
            </a:endParaRPr>
          </a:p>
        </p:txBody>
      </p:sp>
      <p:sp>
        <p:nvSpPr>
          <p:cNvPr id="2293763" name="Rectangle 3"/>
          <p:cNvSpPr>
            <a:spLocks noChangeArrowheads="1"/>
          </p:cNvSpPr>
          <p:nvPr/>
        </p:nvSpPr>
        <p:spPr bwMode="auto">
          <a:xfrm>
            <a:off x="5692775" y="3932238"/>
            <a:ext cx="2914650" cy="1062037"/>
          </a:xfrm>
          <a:prstGeom prst="rect">
            <a:avLst/>
          </a:prstGeom>
          <a:gradFill rotWithShape="1">
            <a:gsLst>
              <a:gs pos="0">
                <a:srgbClr val="000080">
                  <a:alpha val="75000"/>
                </a:srgbClr>
              </a:gs>
              <a:gs pos="100000">
                <a:srgbClr val="00003B"/>
              </a:gs>
            </a:gsLst>
            <a:lin ang="5400000" scaled="1"/>
          </a:gra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solidFill>
                <a:srgbClr val="000000"/>
              </a:solidFill>
            </a:endParaRPr>
          </a:p>
        </p:txBody>
      </p:sp>
      <p:sp>
        <p:nvSpPr>
          <p:cNvPr id="2293764" name="Rectangle 4"/>
          <p:cNvSpPr>
            <a:spLocks noChangeArrowheads="1"/>
          </p:cNvSpPr>
          <p:nvPr/>
        </p:nvSpPr>
        <p:spPr bwMode="auto">
          <a:xfrm>
            <a:off x="5699125" y="1585913"/>
            <a:ext cx="2894013" cy="1965325"/>
          </a:xfrm>
          <a:prstGeom prst="rect">
            <a:avLst/>
          </a:prstGeom>
          <a:gradFill rotWithShape="1">
            <a:gsLst>
              <a:gs pos="0">
                <a:srgbClr val="000080">
                  <a:alpha val="75000"/>
                </a:srgbClr>
              </a:gs>
              <a:gs pos="100000">
                <a:srgbClr val="00003B"/>
              </a:gs>
            </a:gsLst>
            <a:lin ang="5400000" scaled="1"/>
          </a:gra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solidFill>
                <a:srgbClr val="000000"/>
              </a:solidFill>
            </a:endParaRPr>
          </a:p>
        </p:txBody>
      </p:sp>
      <p:sp>
        <p:nvSpPr>
          <p:cNvPr id="2293765" name="Text Box 5"/>
          <p:cNvSpPr txBox="1">
            <a:spLocks noChangeArrowheads="1"/>
          </p:cNvSpPr>
          <p:nvPr/>
        </p:nvSpPr>
        <p:spPr bwMode="auto">
          <a:xfrm>
            <a:off x="5549900" y="1176338"/>
            <a:ext cx="3124200" cy="3847207"/>
          </a:xfrm>
          <a:prstGeom prst="rect">
            <a:avLst/>
          </a:prstGeom>
          <a:noFill/>
          <a:ln w="9525" algn="ctr">
            <a:noFill/>
            <a:miter lim="800000"/>
            <a:headEnd/>
            <a:tailEnd/>
          </a:ln>
          <a:effectLst/>
        </p:spPr>
        <p:txBody>
          <a:bodyPr anchor="ctr">
            <a:spAutoFit/>
          </a:bodyPr>
          <a:lstStyle/>
          <a:p>
            <a:pPr algn="l">
              <a:spcBef>
                <a:spcPct val="50000"/>
              </a:spcBef>
            </a:pPr>
            <a:r>
              <a:rPr lang="en-US" sz="2400" b="1" i="0" dirty="0">
                <a:solidFill>
                  <a:srgbClr val="997934"/>
                </a:solidFill>
              </a:rPr>
              <a:t>1 Peter 2:24</a:t>
            </a:r>
            <a:r>
              <a:rPr lang="en-US" sz="2400" b="1" i="0" dirty="0">
                <a:solidFill>
                  <a:srgbClr val="FFFFFF"/>
                </a:solidFill>
              </a:rPr>
              <a:t> </a:t>
            </a:r>
          </a:p>
          <a:p>
            <a:r>
              <a:rPr lang="en-US" b="1" dirty="0">
                <a:solidFill>
                  <a:srgbClr val="FFFFFF"/>
                </a:solidFill>
              </a:rPr>
              <a:t>He Himself </a:t>
            </a:r>
          </a:p>
          <a:p>
            <a:r>
              <a:rPr lang="en-US" b="1" dirty="0">
                <a:solidFill>
                  <a:srgbClr val="FFFF00"/>
                </a:solidFill>
                <a:latin typeface="Eras Bold ITC" pitchFamily="34" charset="0"/>
              </a:rPr>
              <a:t>bore our sins</a:t>
            </a:r>
            <a:r>
              <a:rPr lang="en-US" b="1" dirty="0">
                <a:solidFill>
                  <a:srgbClr val="FFFFFF"/>
                </a:solidFill>
                <a:latin typeface="Eras Bold ITC" pitchFamily="34" charset="0"/>
              </a:rPr>
              <a:t> </a:t>
            </a:r>
          </a:p>
          <a:p>
            <a:r>
              <a:rPr lang="en-US" b="1" dirty="0">
                <a:solidFill>
                  <a:srgbClr val="FFFFFF"/>
                </a:solidFill>
              </a:rPr>
              <a:t>in His body </a:t>
            </a:r>
          </a:p>
          <a:p>
            <a:r>
              <a:rPr lang="en-US" b="1" dirty="0">
                <a:solidFill>
                  <a:srgbClr val="FFFFFF"/>
                </a:solidFill>
              </a:rPr>
              <a:t>on the cross,</a:t>
            </a:r>
          </a:p>
          <a:p>
            <a:endParaRPr lang="en-US" sz="2800" dirty="0">
              <a:solidFill>
                <a:srgbClr val="FFFF66"/>
              </a:solidFill>
            </a:endParaRPr>
          </a:p>
          <a:p>
            <a:r>
              <a:rPr lang="en-US" b="1" dirty="0">
                <a:solidFill>
                  <a:srgbClr val="FFFFFF"/>
                </a:solidFill>
              </a:rPr>
              <a:t>that we might </a:t>
            </a:r>
            <a:r>
              <a:rPr lang="en-US" b="1" dirty="0">
                <a:solidFill>
                  <a:srgbClr val="FFFF00"/>
                </a:solidFill>
                <a:latin typeface="Eras Bold ITC" pitchFamily="34" charset="0"/>
              </a:rPr>
              <a:t>die</a:t>
            </a:r>
            <a:r>
              <a:rPr lang="en-US" b="1" dirty="0">
                <a:solidFill>
                  <a:srgbClr val="FFFFFF"/>
                </a:solidFill>
                <a:latin typeface="Eras Bold ITC" pitchFamily="34" charset="0"/>
              </a:rPr>
              <a:t> </a:t>
            </a:r>
            <a:r>
              <a:rPr lang="en-US" b="1" dirty="0">
                <a:solidFill>
                  <a:srgbClr val="FFFF00"/>
                </a:solidFill>
                <a:latin typeface="Eras Bold ITC" pitchFamily="34" charset="0"/>
              </a:rPr>
              <a:t>to sin</a:t>
            </a:r>
            <a:r>
              <a:rPr lang="en-US" b="1" dirty="0">
                <a:solidFill>
                  <a:srgbClr val="FFFF00"/>
                </a:solidFill>
              </a:rPr>
              <a:t>.</a:t>
            </a:r>
          </a:p>
        </p:txBody>
      </p:sp>
      <p:sp>
        <p:nvSpPr>
          <p:cNvPr id="2293773" name="WordArt 13"/>
          <p:cNvSpPr>
            <a:spLocks noChangeArrowheads="1" noChangeShapeType="1" noTextEdit="1"/>
          </p:cNvSpPr>
          <p:nvPr/>
        </p:nvSpPr>
        <p:spPr bwMode="auto">
          <a:xfrm>
            <a:off x="649355" y="2978812"/>
            <a:ext cx="4045473" cy="2889250"/>
          </a:xfrm>
          <a:prstGeom prst="rect">
            <a:avLst/>
          </a:prstGeom>
        </p:spPr>
        <p:txBody>
          <a:bodyPr spcFirstLastPara="1" wrap="none" fromWordArt="1">
            <a:prstTxWarp prst="textArchDown">
              <a:avLst>
                <a:gd name="adj" fmla="val 1013636"/>
              </a:avLst>
            </a:prstTxWarp>
          </a:bodyPr>
          <a:lstStyle/>
          <a:p>
            <a:r>
              <a:rPr lang="en-US" kern="10" spc="640" dirty="0">
                <a:ln w="9525">
                  <a:noFill/>
                  <a:round/>
                  <a:headEnd/>
                  <a:tailEnd/>
                </a:ln>
                <a:solidFill>
                  <a:srgbClr val="333399"/>
                </a:solidFill>
                <a:latin typeface="Arial Black"/>
              </a:rPr>
              <a:t>REPRESENTATIVE DEATH</a:t>
            </a:r>
          </a:p>
        </p:txBody>
      </p:sp>
      <p:pic>
        <p:nvPicPr>
          <p:cNvPr id="2293775" name="Picture 15" descr="guybad"/>
          <p:cNvPicPr>
            <a:picLocks noChangeAspect="1" noChangeArrowheads="1"/>
          </p:cNvPicPr>
          <p:nvPr/>
        </p:nvPicPr>
        <p:blipFill>
          <a:blip r:embed="rId4" cstate="print"/>
          <a:srcRect/>
          <a:stretch>
            <a:fillRect/>
          </a:stretch>
        </p:blipFill>
        <p:spPr bwMode="auto">
          <a:xfrm>
            <a:off x="4049713" y="2817813"/>
            <a:ext cx="579437" cy="1590675"/>
          </a:xfrm>
          <a:prstGeom prst="rect">
            <a:avLst/>
          </a:prstGeom>
          <a:noFill/>
          <a:ln w="9525">
            <a:noFill/>
            <a:miter lim="800000"/>
            <a:headEnd/>
            <a:tailEnd/>
          </a:ln>
        </p:spPr>
      </p:pic>
      <p:sp>
        <p:nvSpPr>
          <p:cNvPr id="2293776" name="Oval 16"/>
          <p:cNvSpPr>
            <a:spLocks noChangeArrowheads="1"/>
          </p:cNvSpPr>
          <p:nvPr/>
        </p:nvSpPr>
        <p:spPr bwMode="auto">
          <a:xfrm>
            <a:off x="3154363" y="2365375"/>
            <a:ext cx="2316162" cy="2316163"/>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p:spPr>
        <p:txBody>
          <a:bodyPr wrap="none" anchor="ctr"/>
          <a:lstStyle/>
          <a:p>
            <a:endParaRPr lang="en-US">
              <a:solidFill>
                <a:srgbClr val="000000"/>
              </a:solidFill>
            </a:endParaRPr>
          </a:p>
        </p:txBody>
      </p:sp>
      <p:pic>
        <p:nvPicPr>
          <p:cNvPr id="2293777" name="Picture 17" descr="guywhite"/>
          <p:cNvPicPr>
            <a:picLocks noChangeAspect="1" noChangeArrowheads="1"/>
          </p:cNvPicPr>
          <p:nvPr/>
        </p:nvPicPr>
        <p:blipFill>
          <a:blip r:embed="rId5" cstate="print"/>
          <a:srcRect/>
          <a:stretch>
            <a:fillRect/>
          </a:stretch>
        </p:blipFill>
        <p:spPr bwMode="auto">
          <a:xfrm>
            <a:off x="3584575" y="2820988"/>
            <a:ext cx="1146175" cy="1582737"/>
          </a:xfrm>
          <a:prstGeom prst="rect">
            <a:avLst/>
          </a:prstGeom>
          <a:noFill/>
          <a:ln w="9525">
            <a:noFill/>
            <a:miter lim="800000"/>
            <a:headEnd/>
            <a:tailEnd/>
          </a:ln>
        </p:spPr>
      </p:pic>
      <p:sp>
        <p:nvSpPr>
          <p:cNvPr id="107532" name="Rectangle 20"/>
          <p:cNvSpPr>
            <a:spLocks noGrp="1" noChangeArrowheads="1"/>
          </p:cNvSpPr>
          <p:nvPr>
            <p:ph type="title"/>
          </p:nvPr>
        </p:nvSpPr>
        <p:spPr/>
        <p:txBody>
          <a:bodyPr/>
          <a:lstStyle/>
          <a:p>
            <a:pPr eaLnBrk="1" hangingPunct="1"/>
            <a:r>
              <a:rPr lang="en-US" sz="4000" b="1" dirty="0" smtClean="0">
                <a:effectLst>
                  <a:outerShdw blurRad="38100" dist="38100" dir="2700000" algn="tl">
                    <a:srgbClr val="000000">
                      <a:alpha val="43137"/>
                    </a:srgbClr>
                  </a:outerShdw>
                </a:effectLst>
              </a:rPr>
              <a:t>Christ’s Sacrifice – </a:t>
            </a:r>
            <a:r>
              <a:rPr lang="en-US" sz="4000" b="1" dirty="0" smtClean="0">
                <a:solidFill>
                  <a:srgbClr val="E0014A"/>
                </a:solidFill>
                <a:effectLst>
                  <a:outerShdw blurRad="38100" dist="38100" dir="2700000" algn="tl">
                    <a:srgbClr val="000000">
                      <a:alpha val="43137"/>
                    </a:srgbClr>
                  </a:outerShdw>
                </a:effectLst>
              </a:rPr>
              <a:t>A Judicial Death</a:t>
            </a:r>
          </a:p>
        </p:txBody>
      </p:sp>
      <p:sp>
        <p:nvSpPr>
          <p:cNvPr id="107533" name="Text Box 21"/>
          <p:cNvSpPr txBox="1">
            <a:spLocks noChangeArrowheads="1"/>
          </p:cNvSpPr>
          <p:nvPr/>
        </p:nvSpPr>
        <p:spPr bwMode="auto">
          <a:xfrm>
            <a:off x="0" y="6477000"/>
            <a:ext cx="8880475" cy="381000"/>
          </a:xfrm>
          <a:prstGeom prst="rect">
            <a:avLst/>
          </a:prstGeom>
          <a:noFill/>
          <a:ln w="9525" algn="ctr">
            <a:noFill/>
            <a:miter lim="800000"/>
            <a:headEnd/>
            <a:tailEnd/>
          </a:ln>
        </p:spPr>
        <p:txBody>
          <a:bodyPr>
            <a:spAutoFit/>
          </a:bodyPr>
          <a:lstStyle/>
          <a:p>
            <a:pPr>
              <a:spcBef>
                <a:spcPct val="50000"/>
              </a:spcBef>
            </a:pPr>
            <a:r>
              <a:rPr lang="en-US" sz="1900" b="1" i="0">
                <a:solidFill>
                  <a:srgbClr val="997934"/>
                </a:solidFill>
                <a:latin typeface="Eras Light ITC" pitchFamily="34" charset="0"/>
              </a:rPr>
              <a:t>Heb 9:22</a:t>
            </a:r>
            <a:r>
              <a:rPr lang="en-US" sz="1900" b="1" i="0">
                <a:solidFill>
                  <a:srgbClr val="FFFF66"/>
                </a:solidFill>
                <a:latin typeface="Eras Light ITC" pitchFamily="34" charset="0"/>
              </a:rPr>
              <a:t> </a:t>
            </a:r>
            <a:r>
              <a:rPr lang="en-US" sz="1900" b="1" i="0">
                <a:solidFill>
                  <a:srgbClr val="333399"/>
                </a:solidFill>
                <a:latin typeface="Eras Light ITC" pitchFamily="34" charset="0"/>
              </a:rPr>
              <a:t>…without the shedding of blood there can be no forgiveness</a:t>
            </a:r>
          </a:p>
        </p:txBody>
      </p:sp>
      <p:pic>
        <p:nvPicPr>
          <p:cNvPr id="107534" name="Picture 22" descr="christ on cross"/>
          <p:cNvPicPr>
            <a:picLocks noChangeAspect="1" noChangeArrowheads="1"/>
          </p:cNvPicPr>
          <p:nvPr/>
        </p:nvPicPr>
        <p:blipFill>
          <a:blip r:embed="rId6" cstate="print">
            <a:clrChange>
              <a:clrFrom>
                <a:srgbClr val="FFFFFF"/>
              </a:clrFrom>
              <a:clrTo>
                <a:srgbClr val="FFFFFF">
                  <a:alpha val="0"/>
                </a:srgbClr>
              </a:clrTo>
            </a:clrChange>
            <a:lum bright="24000" contrast="24000"/>
          </a:blip>
          <a:srcRect/>
          <a:stretch>
            <a:fillRect/>
          </a:stretch>
        </p:blipFill>
        <p:spPr bwMode="auto">
          <a:xfrm>
            <a:off x="423863" y="3001963"/>
            <a:ext cx="1525587" cy="998537"/>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2" name="AutoShape 23"/>
          <p:cNvSpPr>
            <a:spLocks noChangeArrowheads="1"/>
          </p:cNvSpPr>
          <p:nvPr/>
        </p:nvSpPr>
        <p:spPr bwMode="auto">
          <a:xfrm>
            <a:off x="1955800" y="2841625"/>
            <a:ext cx="1927225" cy="129381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r>
              <a:rPr lang="en-US" sz="1400" i="0" dirty="0">
                <a:solidFill>
                  <a:srgbClr val="FFFFFF"/>
                </a:solidFill>
                <a:effectLst>
                  <a:outerShdw blurRad="38100" dist="38100" dir="2700000" algn="tl">
                    <a:srgbClr val="000000"/>
                  </a:outerShdw>
                </a:effectLst>
                <a:latin typeface="Arial Black" pitchFamily="34" charset="0"/>
              </a:rPr>
              <a:t>JUDICIAL</a:t>
            </a:r>
          </a:p>
          <a:p>
            <a:pPr>
              <a:defRPr/>
            </a:pPr>
            <a:r>
              <a:rPr lang="en-US" sz="1400" i="0" dirty="0">
                <a:solidFill>
                  <a:srgbClr val="FFFFFF"/>
                </a:solidFill>
                <a:effectLst>
                  <a:outerShdw blurRad="38100" dist="38100" dir="2700000" algn="tl">
                    <a:srgbClr val="000000"/>
                  </a:outerShdw>
                </a:effectLst>
                <a:latin typeface="Arial Black" pitchFamily="34" charset="0"/>
              </a:rPr>
              <a:t>DEATH</a:t>
            </a:r>
            <a:endParaRPr lang="en-US" sz="1600" i="0" dirty="0">
              <a:solidFill>
                <a:srgbClr val="FFFFFF"/>
              </a:solidFill>
              <a:latin typeface="Arial Black" pitchFamily="34" charset="0"/>
            </a:endParaRPr>
          </a:p>
        </p:txBody>
      </p:sp>
      <p:sp>
        <p:nvSpPr>
          <p:cNvPr id="2" name="Rectangle 1"/>
          <p:cNvSpPr/>
          <p:nvPr/>
        </p:nvSpPr>
        <p:spPr>
          <a:xfrm>
            <a:off x="2218739" y="1935895"/>
            <a:ext cx="1401345" cy="523220"/>
          </a:xfrm>
          <a:prstGeom prst="rect">
            <a:avLst/>
          </a:prstGeom>
          <a:noFill/>
        </p:spPr>
        <p:txBody>
          <a:bodyPr wrap="none" lIns="91440" tIns="45720" rIns="91440" bIns="45720">
            <a:spAutoFit/>
          </a:bodyPr>
          <a:lstStyle/>
          <a:p>
            <a:pPr algn="ctr"/>
            <a:r>
              <a:rPr lang="en-US" sz="2800" b="1" cap="none" spc="0" dirty="0" smtClean="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rPr>
              <a:t>Literally</a:t>
            </a:r>
            <a:endParaRPr lang="en-US" sz="2800" b="1" cap="none" spc="0" dirty="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0270714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93765">
                                            <p:txEl>
                                              <p:pRg st="0" end="0"/>
                                            </p:txEl>
                                          </p:spTgt>
                                        </p:tgtEl>
                                        <p:attrNameLst>
                                          <p:attrName>style.visibility</p:attrName>
                                        </p:attrNameLst>
                                      </p:cBhvr>
                                      <p:to>
                                        <p:strVal val="visible"/>
                                      </p:to>
                                    </p:set>
                                    <p:animEffect transition="in" filter="fade">
                                      <p:cBhvr>
                                        <p:cTn id="7" dur="2000"/>
                                        <p:tgtEl>
                                          <p:spTgt spid="2293765">
                                            <p:txEl>
                                              <p:pRg st="0" end="0"/>
                                            </p:txEl>
                                          </p:spTgt>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2293764"/>
                                        </p:tgtEl>
                                        <p:attrNameLst>
                                          <p:attrName>style.visibility</p:attrName>
                                        </p:attrNameLst>
                                      </p:cBhvr>
                                      <p:to>
                                        <p:strVal val="visible"/>
                                      </p:to>
                                    </p:set>
                                    <p:animEffect transition="in" filter="fade">
                                      <p:cBhvr>
                                        <p:cTn id="10" dur="1000"/>
                                        <p:tgtEl>
                                          <p:spTgt spid="2293764"/>
                                        </p:tgtEl>
                                      </p:cBhvr>
                                    </p:animEffect>
                                    <p:anim calcmode="lin" valueType="num">
                                      <p:cBhvr>
                                        <p:cTn id="11" dur="1000" fill="hold"/>
                                        <p:tgtEl>
                                          <p:spTgt spid="2293764"/>
                                        </p:tgtEl>
                                        <p:attrNameLst>
                                          <p:attrName>ppt_x</p:attrName>
                                        </p:attrNameLst>
                                      </p:cBhvr>
                                      <p:tavLst>
                                        <p:tav tm="0">
                                          <p:val>
                                            <p:strVal val="#ppt_x"/>
                                          </p:val>
                                        </p:tav>
                                        <p:tav tm="100000">
                                          <p:val>
                                            <p:strVal val="#ppt_x"/>
                                          </p:val>
                                        </p:tav>
                                      </p:tavLst>
                                    </p:anim>
                                    <p:anim calcmode="lin" valueType="num">
                                      <p:cBhvr>
                                        <p:cTn id="12" dur="1000" fill="hold"/>
                                        <p:tgtEl>
                                          <p:spTgt spid="2293764"/>
                                        </p:tgtEl>
                                        <p:attrNameLst>
                                          <p:attrName>ppt_y</p:attrName>
                                        </p:attrNameLst>
                                      </p:cBhvr>
                                      <p:tavLst>
                                        <p:tav tm="0">
                                          <p:val>
                                            <p:strVal val="#ppt_y-.1"/>
                                          </p:val>
                                        </p:tav>
                                        <p:tav tm="100000">
                                          <p:val>
                                            <p:strVal val="#ppt_y"/>
                                          </p:val>
                                        </p:tav>
                                      </p:tavLst>
                                    </p:anim>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2293765">
                                            <p:txEl>
                                              <p:pRg st="1" end="1"/>
                                            </p:txEl>
                                          </p:spTgt>
                                        </p:tgtEl>
                                        <p:attrNameLst>
                                          <p:attrName>style.visibility</p:attrName>
                                        </p:attrNameLst>
                                      </p:cBhvr>
                                      <p:to>
                                        <p:strVal val="visible"/>
                                      </p:to>
                                    </p:set>
                                    <p:animEffect transition="in" filter="fade">
                                      <p:cBhvr>
                                        <p:cTn id="16" dur="2000"/>
                                        <p:tgtEl>
                                          <p:spTgt spid="2293765">
                                            <p:txEl>
                                              <p:pRg st="1" end="1"/>
                                            </p:txEl>
                                          </p:spTgt>
                                        </p:tgtEl>
                                      </p:cBhvr>
                                    </p:animEffect>
                                  </p:childTnLst>
                                </p:cTn>
                              </p:par>
                            </p:childTnLst>
                          </p:cTn>
                        </p:par>
                        <p:par>
                          <p:cTn id="17" fill="hold">
                            <p:stCondLst>
                              <p:cond delay="4000"/>
                            </p:stCondLst>
                            <p:childTnLst>
                              <p:par>
                                <p:cTn id="18" presetID="10" presetClass="entr" presetSubtype="0" fill="hold" grpId="0" nodeType="afterEffect">
                                  <p:stCondLst>
                                    <p:cond delay="0"/>
                                  </p:stCondLst>
                                  <p:childTnLst>
                                    <p:set>
                                      <p:cBhvr>
                                        <p:cTn id="19" dur="1" fill="hold">
                                          <p:stCondLst>
                                            <p:cond delay="0"/>
                                          </p:stCondLst>
                                        </p:cTn>
                                        <p:tgtEl>
                                          <p:spTgt spid="2293765">
                                            <p:txEl>
                                              <p:pRg st="2" end="2"/>
                                            </p:txEl>
                                          </p:spTgt>
                                        </p:tgtEl>
                                        <p:attrNameLst>
                                          <p:attrName>style.visibility</p:attrName>
                                        </p:attrNameLst>
                                      </p:cBhvr>
                                      <p:to>
                                        <p:strVal val="visible"/>
                                      </p:to>
                                    </p:set>
                                    <p:animEffect transition="in" filter="fade">
                                      <p:cBhvr>
                                        <p:cTn id="20" dur="2000"/>
                                        <p:tgtEl>
                                          <p:spTgt spid="2293765">
                                            <p:txEl>
                                              <p:pRg st="2" end="2"/>
                                            </p:txEl>
                                          </p:spTgt>
                                        </p:tgtEl>
                                      </p:cBhvr>
                                    </p:animEffect>
                                  </p:childTnLst>
                                </p:cTn>
                              </p:par>
                            </p:childTnLst>
                          </p:cTn>
                        </p:par>
                        <p:par>
                          <p:cTn id="21" fill="hold">
                            <p:stCondLst>
                              <p:cond delay="6000"/>
                            </p:stCondLst>
                            <p:childTnLst>
                              <p:par>
                                <p:cTn id="22" presetID="10" presetClass="entr" presetSubtype="0" fill="hold" grpId="0" nodeType="afterEffect">
                                  <p:stCondLst>
                                    <p:cond delay="0"/>
                                  </p:stCondLst>
                                  <p:childTnLst>
                                    <p:set>
                                      <p:cBhvr>
                                        <p:cTn id="23" dur="1" fill="hold">
                                          <p:stCondLst>
                                            <p:cond delay="0"/>
                                          </p:stCondLst>
                                        </p:cTn>
                                        <p:tgtEl>
                                          <p:spTgt spid="2293765">
                                            <p:txEl>
                                              <p:pRg st="3" end="3"/>
                                            </p:txEl>
                                          </p:spTgt>
                                        </p:tgtEl>
                                        <p:attrNameLst>
                                          <p:attrName>style.visibility</p:attrName>
                                        </p:attrNameLst>
                                      </p:cBhvr>
                                      <p:to>
                                        <p:strVal val="visible"/>
                                      </p:to>
                                    </p:set>
                                    <p:animEffect transition="in" filter="fade">
                                      <p:cBhvr>
                                        <p:cTn id="24" dur="2000"/>
                                        <p:tgtEl>
                                          <p:spTgt spid="2293765">
                                            <p:txEl>
                                              <p:pRg st="3" end="3"/>
                                            </p:txEl>
                                          </p:spTgt>
                                        </p:tgtEl>
                                      </p:cBhvr>
                                    </p:animEffect>
                                  </p:childTnLst>
                                </p:cTn>
                              </p:par>
                            </p:childTnLst>
                          </p:cTn>
                        </p:par>
                        <p:par>
                          <p:cTn id="25" fill="hold">
                            <p:stCondLst>
                              <p:cond delay="8000"/>
                            </p:stCondLst>
                            <p:childTnLst>
                              <p:par>
                                <p:cTn id="26" presetID="10" presetClass="entr" presetSubtype="0" fill="hold" grpId="0" nodeType="afterEffect">
                                  <p:stCondLst>
                                    <p:cond delay="0"/>
                                  </p:stCondLst>
                                  <p:childTnLst>
                                    <p:set>
                                      <p:cBhvr>
                                        <p:cTn id="27" dur="1" fill="hold">
                                          <p:stCondLst>
                                            <p:cond delay="0"/>
                                          </p:stCondLst>
                                        </p:cTn>
                                        <p:tgtEl>
                                          <p:spTgt spid="2293765">
                                            <p:txEl>
                                              <p:pRg st="4" end="4"/>
                                            </p:txEl>
                                          </p:spTgt>
                                        </p:tgtEl>
                                        <p:attrNameLst>
                                          <p:attrName>style.visibility</p:attrName>
                                        </p:attrNameLst>
                                      </p:cBhvr>
                                      <p:to>
                                        <p:strVal val="visible"/>
                                      </p:to>
                                    </p:set>
                                    <p:animEffect transition="in" filter="fade">
                                      <p:cBhvr>
                                        <p:cTn id="28" dur="2000"/>
                                        <p:tgtEl>
                                          <p:spTgt spid="229376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right)">
                                      <p:cBhvr>
                                        <p:cTn id="33" dur="3000"/>
                                        <p:tgtEl>
                                          <p:spTgt spid="23"/>
                                        </p:tgtEl>
                                      </p:cBhvr>
                                    </p:animEffect>
                                  </p:childTnLst>
                                </p:cTn>
                              </p:par>
                              <p:par>
                                <p:cTn id="34" presetID="0" presetClass="path" presetSubtype="0" accel="50000" decel="50000" fill="hold" grpId="0" nodeType="withEffect">
                                  <p:stCondLst>
                                    <p:cond delay="0"/>
                                  </p:stCondLst>
                                  <p:childTnLst>
                                    <p:animMotion origin="layout" path="M 4.44444E-6 -0.00833 C -0.00053 -0.01203 0.00086 -0.03539 0.00017 -0.03862 C -0.00053 -0.04117 0.00243 -0.07285 0.00156 -0.0754 C -0.00191 -0.10107 0.00173 -0.11818 -0.00938 -0.14154 C -0.0125 -0.15426 -0.02292 -0.1686 -0.02848 -0.1797 C -0.03577 -0.19496 -0.04219 -0.20467 -0.05191 -0.21809 C -0.05469 -0.22202 -0.0625 -0.22988 -0.0658 -0.23289 C -0.07223 -0.23844 -0.07431 -0.24468 -0.08178 -0.24792 C -0.08664 -0.25532 -0.10487 -0.25532 -0.11164 -0.25833 C -0.12223 -0.27151 -0.15122 -0.26157 -0.16511 -0.2648 C -0.21459 -0.26342 -0.21615 -0.26642 -0.25712 -0.24306 C -0.27605 -0.23035 -0.27969 -0.22942 -0.28594 -0.21531 C -0.28924 -0.20907 -0.2908 -0.20213 -0.29393 -0.19635 C -0.29549 -0.1938 -0.3066 -0.17368 -0.30816 -0.17137 C -0.31146 -0.16605 -0.30209 -0.18132 -0.30487 -0.17507 C -0.30868 -0.16628 -0.31476 -0.15796 -0.31928 -0.14963 C -0.32101 -0.14223 -0.32275 -0.13784 -0.32674 -0.13252 C -0.32917 -0.12003 -0.34046 -0.08765 -0.34271 -0.0754 C -0.34705 -0.04348 -0.34011 -0.07077 -0.34948 -0.0111 " pathEditMode="relative" rAng="0" ptsTypes="fffffffffffffffffff">
                                      <p:cBhvr>
                                        <p:cTn id="35" dur="5000" fill="hold"/>
                                        <p:tgtEl>
                                          <p:spTgt spid="2293762"/>
                                        </p:tgtEl>
                                        <p:attrNameLst>
                                          <p:attrName>ppt_x</p:attrName>
                                          <p:attrName>ppt_y</p:attrName>
                                        </p:attrNameLst>
                                      </p:cBhvr>
                                      <p:rCtr x="-17400" y="-13200"/>
                                    </p:animMotion>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293765">
                                            <p:txEl>
                                              <p:pRg st="6" end="6"/>
                                            </p:txEl>
                                          </p:spTgt>
                                        </p:tgtEl>
                                        <p:attrNameLst>
                                          <p:attrName>style.visibility</p:attrName>
                                        </p:attrNameLst>
                                      </p:cBhvr>
                                      <p:to>
                                        <p:strVal val="visible"/>
                                      </p:to>
                                    </p:set>
                                    <p:animEffect transition="in" filter="fade">
                                      <p:cBhvr>
                                        <p:cTn id="40" dur="2000"/>
                                        <p:tgtEl>
                                          <p:spTgt spid="2293765">
                                            <p:txEl>
                                              <p:pRg st="6" end="6"/>
                                            </p:txEl>
                                          </p:spTgt>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293763"/>
                                        </p:tgtEl>
                                        <p:attrNameLst>
                                          <p:attrName>style.visibility</p:attrName>
                                        </p:attrNameLst>
                                      </p:cBhvr>
                                      <p:to>
                                        <p:strVal val="visible"/>
                                      </p:to>
                                    </p:set>
                                    <p:animEffect transition="in" filter="fade">
                                      <p:cBhvr>
                                        <p:cTn id="43" dur="1000"/>
                                        <p:tgtEl>
                                          <p:spTgt spid="2293763"/>
                                        </p:tgtEl>
                                      </p:cBhvr>
                                    </p:animEffect>
                                    <p:anim calcmode="lin" valueType="num">
                                      <p:cBhvr>
                                        <p:cTn id="44" dur="1000" fill="hold"/>
                                        <p:tgtEl>
                                          <p:spTgt spid="2293763"/>
                                        </p:tgtEl>
                                        <p:attrNameLst>
                                          <p:attrName>ppt_x</p:attrName>
                                        </p:attrNameLst>
                                      </p:cBhvr>
                                      <p:tavLst>
                                        <p:tav tm="0">
                                          <p:val>
                                            <p:strVal val="#ppt_x"/>
                                          </p:val>
                                        </p:tav>
                                        <p:tav tm="100000">
                                          <p:val>
                                            <p:strVal val="#ppt_x"/>
                                          </p:val>
                                        </p:tav>
                                      </p:tavLst>
                                    </p:anim>
                                    <p:anim calcmode="lin" valueType="num">
                                      <p:cBhvr>
                                        <p:cTn id="45" dur="1000" fill="hold"/>
                                        <p:tgtEl>
                                          <p:spTgt spid="2293763"/>
                                        </p:tgtEl>
                                        <p:attrNameLst>
                                          <p:attrName>ppt_y</p:attrName>
                                        </p:attrNameLst>
                                      </p:cBhvr>
                                      <p:tavLst>
                                        <p:tav tm="0">
                                          <p:val>
                                            <p:strVal val="#ppt_y-.1"/>
                                          </p:val>
                                        </p:tav>
                                        <p:tav tm="100000">
                                          <p:val>
                                            <p:strVal val="#ppt_y"/>
                                          </p:val>
                                        </p:tav>
                                      </p:tavLst>
                                    </p:anim>
                                  </p:childTnLst>
                                </p:cTn>
                              </p:par>
                            </p:childTnLst>
                          </p:cTn>
                        </p:par>
                        <p:par>
                          <p:cTn id="46" fill="hold">
                            <p:stCondLst>
                              <p:cond delay="2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2000"/>
                                        <p:tgtEl>
                                          <p:spTgt spid="27"/>
                                        </p:tgtEl>
                                      </p:cBhvr>
                                    </p:animEffect>
                                  </p:childTnLst>
                                </p:cTn>
                              </p:par>
                              <p:par>
                                <p:cTn id="50" presetID="3" presetClass="entr" presetSubtype="0" fill="hold" grpId="0" nodeType="withEffect">
                                  <p:stCondLst>
                                    <p:cond delay="0"/>
                                  </p:stCondLst>
                                  <p:childTnLst>
                                    <p:set>
                                      <p:cBhvr>
                                        <p:cTn id="51" dur="1" fill="hold">
                                          <p:stCondLst>
                                            <p:cond delay="0"/>
                                          </p:stCondLst>
                                        </p:cTn>
                                        <p:tgtEl>
                                          <p:spTgt spid="2293773"/>
                                        </p:tgtEl>
                                        <p:attrNameLst>
                                          <p:attrName>style.visibility</p:attrName>
                                        </p:attrNameLst>
                                      </p:cBhvr>
                                      <p:to>
                                        <p:strVal val="visible"/>
                                      </p:to>
                                    </p:set>
                                  </p:childTnLst>
                                </p:cTn>
                              </p:par>
                            </p:childTnLst>
                          </p:cTn>
                        </p:par>
                        <p:par>
                          <p:cTn id="52" fill="hold">
                            <p:stCondLst>
                              <p:cond delay="4000"/>
                            </p:stCondLst>
                            <p:childTnLst>
                              <p:par>
                                <p:cTn id="53" presetID="10" presetClass="exit" presetSubtype="0" fill="hold" nodeType="afterEffect">
                                  <p:stCondLst>
                                    <p:cond delay="0"/>
                                  </p:stCondLst>
                                  <p:childTnLst>
                                    <p:animEffect transition="out" filter="fade">
                                      <p:cBhvr>
                                        <p:cTn id="54" dur="2000"/>
                                        <p:tgtEl>
                                          <p:spTgt spid="2293775"/>
                                        </p:tgtEl>
                                      </p:cBhvr>
                                    </p:animEffect>
                                    <p:set>
                                      <p:cBhvr>
                                        <p:cTn id="55" dur="1" fill="hold">
                                          <p:stCondLst>
                                            <p:cond delay="1999"/>
                                          </p:stCondLst>
                                        </p:cTn>
                                        <p:tgtEl>
                                          <p:spTgt spid="2293775"/>
                                        </p:tgtEl>
                                        <p:attrNameLst>
                                          <p:attrName>style.visibility</p:attrName>
                                        </p:attrNameLst>
                                      </p:cBhvr>
                                      <p:to>
                                        <p:strVal val="hidden"/>
                                      </p:to>
                                    </p:set>
                                  </p:childTnLst>
                                </p:cTn>
                              </p:par>
                              <p:par>
                                <p:cTn id="56" presetID="10" presetClass="entr" presetSubtype="0" fill="hold" nodeType="withEffect">
                                  <p:stCondLst>
                                    <p:cond delay="0"/>
                                  </p:stCondLst>
                                  <p:childTnLst>
                                    <p:set>
                                      <p:cBhvr>
                                        <p:cTn id="57" dur="1" fill="hold">
                                          <p:stCondLst>
                                            <p:cond delay="0"/>
                                          </p:stCondLst>
                                        </p:cTn>
                                        <p:tgtEl>
                                          <p:spTgt spid="2293777"/>
                                        </p:tgtEl>
                                        <p:attrNameLst>
                                          <p:attrName>style.visibility</p:attrName>
                                        </p:attrNameLst>
                                      </p:cBhvr>
                                      <p:to>
                                        <p:strVal val="visible"/>
                                      </p:to>
                                    </p:set>
                                    <p:animEffect transition="in" filter="fade">
                                      <p:cBhvr>
                                        <p:cTn id="58" dur="2000"/>
                                        <p:tgtEl>
                                          <p:spTgt spid="229377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293776"/>
                                        </p:tgtEl>
                                        <p:attrNameLst>
                                          <p:attrName>style.visibility</p:attrName>
                                        </p:attrNameLst>
                                      </p:cBhvr>
                                      <p:to>
                                        <p:strVal val="visible"/>
                                      </p:to>
                                    </p:set>
                                    <p:animEffect transition="in" filter="fade">
                                      <p:cBhvr>
                                        <p:cTn id="61" dur="2000"/>
                                        <p:tgtEl>
                                          <p:spTgt spid="2293776"/>
                                        </p:tgtEl>
                                      </p:cBhvr>
                                    </p:animEffect>
                                  </p:childTnLst>
                                </p:cTn>
                              </p:par>
                              <p:par>
                                <p:cTn id="62" presetID="10" presetClass="entr" presetSubtype="0"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2000"/>
                                        <p:tgtEl>
                                          <p:spTgt spid="25"/>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62" grpId="0" animBg="1"/>
      <p:bldP spid="2293763" grpId="0" animBg="1"/>
      <p:bldP spid="2293764" grpId="0" animBg="1"/>
      <p:bldP spid="2293765" grpId="0" build="p"/>
      <p:bldP spid="2293773" grpId="0" animBg="1"/>
      <p:bldP spid="2293776"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 name="Picture 2" descr="godall"/>
          <p:cNvPicPr>
            <a:picLocks noChangeAspect="1" noChangeArrowheads="1"/>
          </p:cNvPicPr>
          <p:nvPr/>
        </p:nvPicPr>
        <p:blipFill>
          <a:blip r:embed="rId3" cstate="print"/>
          <a:srcRect l="17369" r="31612"/>
          <a:stretch>
            <a:fillRect/>
          </a:stretch>
        </p:blipFill>
        <p:spPr bwMode="auto">
          <a:xfrm>
            <a:off x="0" y="-122238"/>
            <a:ext cx="9144000" cy="6980238"/>
          </a:xfrm>
          <a:prstGeom prst="rect">
            <a:avLst/>
          </a:prstGeom>
          <a:noFill/>
          <a:ln w="9525">
            <a:noFill/>
            <a:miter lim="800000"/>
            <a:headEnd/>
            <a:tailEnd/>
          </a:ln>
        </p:spPr>
      </p:pic>
      <p:sp>
        <p:nvSpPr>
          <p:cNvPr id="3217410" name="Rectangle 2"/>
          <p:cNvSpPr>
            <a:spLocks noChangeArrowheads="1"/>
          </p:cNvSpPr>
          <p:nvPr/>
        </p:nvSpPr>
        <p:spPr bwMode="auto">
          <a:xfrm>
            <a:off x="5046663" y="3459480"/>
            <a:ext cx="3775075" cy="1356360"/>
          </a:xfrm>
          <a:prstGeom prst="rect">
            <a:avLst/>
          </a:prstGeom>
          <a:solidFill>
            <a:srgbClr val="000080">
              <a:alpha val="74901"/>
            </a:srgbClr>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r>
              <a:rPr lang="en-US" dirty="0" smtClean="0">
                <a:solidFill>
                  <a:srgbClr val="FFFF00"/>
                </a:solidFill>
              </a:rPr>
              <a:t>Ezekiel 18:20 </a:t>
            </a:r>
          </a:p>
          <a:p>
            <a:r>
              <a:rPr lang="en-US" dirty="0" smtClean="0">
                <a:solidFill>
                  <a:srgbClr val="000000"/>
                </a:solidFill>
              </a:rPr>
              <a:t>“</a:t>
            </a:r>
            <a:r>
              <a:rPr lang="en-US" dirty="0" smtClean="0">
                <a:solidFill>
                  <a:schemeClr val="bg1"/>
                </a:solidFill>
              </a:rPr>
              <a:t>The soul that </a:t>
            </a:r>
            <a:r>
              <a:rPr lang="en-US" dirty="0" err="1" smtClean="0">
                <a:solidFill>
                  <a:schemeClr val="bg1"/>
                </a:solidFill>
              </a:rPr>
              <a:t>sinneth</a:t>
            </a:r>
            <a:r>
              <a:rPr lang="en-US" dirty="0" smtClean="0">
                <a:solidFill>
                  <a:schemeClr val="bg1"/>
                </a:solidFill>
              </a:rPr>
              <a:t> </a:t>
            </a:r>
          </a:p>
          <a:p>
            <a:r>
              <a:rPr lang="en-US" dirty="0" smtClean="0">
                <a:solidFill>
                  <a:schemeClr val="bg1"/>
                </a:solidFill>
              </a:rPr>
              <a:t>It shall die.”</a:t>
            </a:r>
            <a:endParaRPr lang="en-US" dirty="0">
              <a:solidFill>
                <a:schemeClr val="bg1"/>
              </a:solidFill>
            </a:endParaRPr>
          </a:p>
        </p:txBody>
      </p:sp>
      <p:sp>
        <p:nvSpPr>
          <p:cNvPr id="3217411" name="Rectangle 3"/>
          <p:cNvSpPr>
            <a:spLocks noChangeArrowheads="1"/>
          </p:cNvSpPr>
          <p:nvPr/>
        </p:nvSpPr>
        <p:spPr bwMode="auto">
          <a:xfrm>
            <a:off x="5118100" y="1623060"/>
            <a:ext cx="3787775" cy="1125538"/>
          </a:xfrm>
          <a:prstGeom prst="rect">
            <a:avLst/>
          </a:prstGeom>
          <a:solidFill>
            <a:srgbClr val="000080">
              <a:alpha val="74901"/>
            </a:srgbClr>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solidFill>
                <a:srgbClr val="000000"/>
              </a:solidFill>
            </a:endParaRPr>
          </a:p>
        </p:txBody>
      </p:sp>
      <p:sp>
        <p:nvSpPr>
          <p:cNvPr id="3217412" name="Text Box 4"/>
          <p:cNvSpPr txBox="1">
            <a:spLocks noChangeArrowheads="1"/>
          </p:cNvSpPr>
          <p:nvPr/>
        </p:nvSpPr>
        <p:spPr bwMode="auto">
          <a:xfrm>
            <a:off x="5029200" y="1600200"/>
            <a:ext cx="3825240" cy="1815882"/>
          </a:xfrm>
          <a:prstGeom prst="rect">
            <a:avLst/>
          </a:prstGeom>
          <a:solidFill>
            <a:schemeClr val="accent2"/>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l"/>
            <a:r>
              <a:rPr lang="en-US" sz="2800" b="1" i="0" dirty="0" smtClean="0">
                <a:solidFill>
                  <a:srgbClr val="FFFF00"/>
                </a:solidFill>
              </a:rPr>
              <a:t>2  </a:t>
            </a:r>
            <a:r>
              <a:rPr lang="en-US" sz="2800" b="1" i="0" dirty="0" err="1" smtClean="0">
                <a:solidFill>
                  <a:srgbClr val="FFFF00"/>
                </a:solidFill>
              </a:rPr>
              <a:t>Cor</a:t>
            </a:r>
            <a:r>
              <a:rPr lang="en-US" sz="2800" b="1" i="0" dirty="0" smtClean="0">
                <a:solidFill>
                  <a:srgbClr val="FFFF00"/>
                </a:solidFill>
              </a:rPr>
              <a:t> 5:21 –Sin bearer</a:t>
            </a:r>
          </a:p>
          <a:p>
            <a:pPr algn="l"/>
            <a:r>
              <a:rPr lang="en-US" sz="2800" b="1" i="0" dirty="0" smtClean="0">
                <a:solidFill>
                  <a:schemeClr val="bg1"/>
                </a:solidFill>
              </a:rPr>
              <a:t>“Him who knew no sin, He was made to be sin on our behalf.”</a:t>
            </a:r>
            <a:endParaRPr lang="en-US" sz="2800" b="1" i="0" dirty="0">
              <a:solidFill>
                <a:schemeClr val="bg1"/>
              </a:solidFill>
            </a:endParaRPr>
          </a:p>
        </p:txBody>
      </p:sp>
      <p:sp>
        <p:nvSpPr>
          <p:cNvPr id="112645" name="Rectangle 5"/>
          <p:cNvSpPr>
            <a:spLocks noGrp="1" noChangeArrowheads="1"/>
          </p:cNvSpPr>
          <p:nvPr>
            <p:ph type="title"/>
          </p:nvPr>
        </p:nvSpPr>
        <p:spPr>
          <a:xfrm>
            <a:off x="0" y="84138"/>
            <a:ext cx="9144000" cy="1143000"/>
          </a:xfrm>
        </p:spPr>
        <p:txBody>
          <a:bodyPr/>
          <a:lstStyle/>
          <a:p>
            <a:pPr eaLnBrk="1" hangingPunct="1"/>
            <a:r>
              <a:rPr lang="en-US" sz="4800" b="1" dirty="0" smtClean="0">
                <a:effectLst>
                  <a:outerShdw blurRad="38100" dist="38100" dir="2700000" algn="tl">
                    <a:srgbClr val="000000">
                      <a:alpha val="43137"/>
                    </a:srgbClr>
                  </a:outerShdw>
                </a:effectLst>
              </a:rPr>
              <a:t>Christ’s Sacrifice – </a:t>
            </a:r>
            <a:r>
              <a:rPr lang="en-US" sz="4800" b="1" dirty="0" smtClean="0">
                <a:solidFill>
                  <a:srgbClr val="FF0000"/>
                </a:solidFill>
                <a:effectLst>
                  <a:outerShdw blurRad="38100" dist="38100" dir="2700000" algn="tl">
                    <a:srgbClr val="000000">
                      <a:alpha val="43137"/>
                    </a:srgbClr>
                  </a:outerShdw>
                </a:effectLst>
              </a:rPr>
              <a:t>A Spiritual Death</a:t>
            </a:r>
          </a:p>
        </p:txBody>
      </p:sp>
      <p:sp>
        <p:nvSpPr>
          <p:cNvPr id="112646" name="Text Box 6"/>
          <p:cNvSpPr txBox="1">
            <a:spLocks noChangeArrowheads="1"/>
          </p:cNvSpPr>
          <p:nvPr/>
        </p:nvSpPr>
        <p:spPr bwMode="auto">
          <a:xfrm>
            <a:off x="0" y="6477000"/>
            <a:ext cx="8880475" cy="381000"/>
          </a:xfrm>
          <a:prstGeom prst="rect">
            <a:avLst/>
          </a:prstGeom>
          <a:noFill/>
          <a:ln w="9525" algn="ctr">
            <a:noFill/>
            <a:miter lim="800000"/>
            <a:headEnd/>
            <a:tailEnd/>
          </a:ln>
        </p:spPr>
        <p:txBody>
          <a:bodyPr>
            <a:spAutoFit/>
          </a:bodyPr>
          <a:lstStyle/>
          <a:p>
            <a:pPr>
              <a:spcBef>
                <a:spcPct val="50000"/>
              </a:spcBef>
            </a:pPr>
            <a:r>
              <a:rPr lang="en-US" sz="1900" b="1" i="0">
                <a:solidFill>
                  <a:srgbClr val="997934"/>
                </a:solidFill>
                <a:latin typeface="Eras Light ITC" pitchFamily="34" charset="0"/>
              </a:rPr>
              <a:t>Heb 9:22</a:t>
            </a:r>
            <a:r>
              <a:rPr lang="en-US" sz="1900" b="1" i="0">
                <a:solidFill>
                  <a:srgbClr val="FFFF66"/>
                </a:solidFill>
                <a:latin typeface="Eras Light ITC" pitchFamily="34" charset="0"/>
              </a:rPr>
              <a:t> </a:t>
            </a:r>
            <a:r>
              <a:rPr lang="en-US" sz="1900" b="1" i="0">
                <a:solidFill>
                  <a:srgbClr val="333399"/>
                </a:solidFill>
                <a:latin typeface="Eras Light ITC" pitchFamily="34" charset="0"/>
              </a:rPr>
              <a:t>…without the shedding of blood there can be no forgiveness</a:t>
            </a:r>
          </a:p>
        </p:txBody>
      </p:sp>
      <p:sp>
        <p:nvSpPr>
          <p:cNvPr id="23" name="Circular Arrow 22"/>
          <p:cNvSpPr/>
          <p:nvPr/>
        </p:nvSpPr>
        <p:spPr bwMode="auto">
          <a:xfrm flipH="1">
            <a:off x="278243" y="885927"/>
            <a:ext cx="4610635" cy="3374267"/>
          </a:xfrm>
          <a:prstGeom prst="circularArrow">
            <a:avLst>
              <a:gd name="adj1" fmla="val 12500"/>
              <a:gd name="adj2" fmla="val 1239644"/>
              <a:gd name="adj3" fmla="val 20457681"/>
              <a:gd name="adj4" fmla="val 10800000"/>
              <a:gd name="adj5" fmla="val 18321"/>
            </a:avLst>
          </a:prstGeom>
          <a:solidFill>
            <a:schemeClr val="tx1"/>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dirty="0" smtClean="0">
              <a:solidFill>
                <a:srgbClr val="000000"/>
              </a:solidFill>
              <a:latin typeface="Eras Medium ITC" pitchFamily="34" charset="0"/>
            </a:endParaRPr>
          </a:p>
        </p:txBody>
      </p:sp>
      <p:sp>
        <p:nvSpPr>
          <p:cNvPr id="24" name="Oval 28"/>
          <p:cNvSpPr>
            <a:spLocks noChangeArrowheads="1"/>
          </p:cNvSpPr>
          <p:nvPr/>
        </p:nvSpPr>
        <p:spPr bwMode="auto">
          <a:xfrm rot="16200000">
            <a:off x="-247650" y="2136775"/>
            <a:ext cx="2620963" cy="2620963"/>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vert="eaVert" wrap="none" anchor="ctr"/>
          <a:lstStyle/>
          <a:p>
            <a:endParaRPr lang="en-US" sz="1600" b="1" i="0">
              <a:solidFill>
                <a:srgbClr val="FFFFFF"/>
              </a:solidFill>
            </a:endParaRPr>
          </a:p>
        </p:txBody>
      </p:sp>
      <p:sp>
        <p:nvSpPr>
          <p:cNvPr id="25" name="Oval 29"/>
          <p:cNvSpPr>
            <a:spLocks noChangeArrowheads="1"/>
          </p:cNvSpPr>
          <p:nvPr/>
        </p:nvSpPr>
        <p:spPr bwMode="auto">
          <a:xfrm>
            <a:off x="3043238" y="2365375"/>
            <a:ext cx="2316162" cy="2316163"/>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26" name="WordArt 34"/>
          <p:cNvSpPr>
            <a:spLocks noChangeArrowheads="1" noChangeShapeType="1" noTextEdit="1"/>
          </p:cNvSpPr>
          <p:nvPr/>
        </p:nvSpPr>
        <p:spPr bwMode="auto">
          <a:xfrm>
            <a:off x="436728" y="3057789"/>
            <a:ext cx="4162567" cy="2889250"/>
          </a:xfrm>
          <a:prstGeom prst="rect">
            <a:avLst/>
          </a:prstGeom>
        </p:spPr>
        <p:txBody>
          <a:bodyPr spcFirstLastPara="1" wrap="none" fromWordArt="1">
            <a:prstTxWarp prst="textArchDown">
              <a:avLst>
                <a:gd name="adj" fmla="val 1013636"/>
              </a:avLst>
            </a:prstTxWarp>
          </a:bodyPr>
          <a:lstStyle/>
          <a:p>
            <a:r>
              <a:rPr lang="en-US" kern="10" spc="640" dirty="0">
                <a:ln w="9525">
                  <a:noFill/>
                  <a:round/>
                  <a:headEnd/>
                  <a:tailEnd/>
                </a:ln>
                <a:solidFill>
                  <a:srgbClr val="333399"/>
                </a:solidFill>
                <a:latin typeface="Arial Black"/>
              </a:rPr>
              <a:t>REPRESENTATIVE DEATH</a:t>
            </a:r>
          </a:p>
        </p:txBody>
      </p:sp>
      <p:pic>
        <p:nvPicPr>
          <p:cNvPr id="27" name="Picture 35" descr="guywhite"/>
          <p:cNvPicPr>
            <a:picLocks noChangeAspect="1" noChangeArrowheads="1"/>
          </p:cNvPicPr>
          <p:nvPr/>
        </p:nvPicPr>
        <p:blipFill>
          <a:blip r:embed="rId4" cstate="print"/>
          <a:srcRect/>
          <a:stretch>
            <a:fillRect/>
          </a:stretch>
        </p:blipFill>
        <p:spPr bwMode="auto">
          <a:xfrm>
            <a:off x="3438525" y="2849563"/>
            <a:ext cx="1036638" cy="1431925"/>
          </a:xfrm>
          <a:prstGeom prst="rect">
            <a:avLst/>
          </a:prstGeom>
          <a:noFill/>
          <a:ln w="9525">
            <a:noFill/>
            <a:miter lim="800000"/>
            <a:headEnd/>
            <a:tailEnd/>
          </a:ln>
        </p:spPr>
      </p:pic>
      <p:pic>
        <p:nvPicPr>
          <p:cNvPr id="28" name="Picture 36" descr="christ on cross"/>
          <p:cNvPicPr>
            <a:picLocks noChangeAspect="1" noChangeArrowheads="1"/>
          </p:cNvPicPr>
          <p:nvPr/>
        </p:nvPicPr>
        <p:blipFill>
          <a:blip r:embed="rId5" cstate="print">
            <a:clrChange>
              <a:clrFrom>
                <a:srgbClr val="FFFFFF"/>
              </a:clrFrom>
              <a:clrTo>
                <a:srgbClr val="FFFFFF">
                  <a:alpha val="0"/>
                </a:srgbClr>
              </a:clrTo>
            </a:clrChange>
            <a:lum bright="24000" contrast="24000"/>
          </a:blip>
          <a:srcRect/>
          <a:stretch>
            <a:fillRect/>
          </a:stretch>
        </p:blipFill>
        <p:spPr bwMode="auto">
          <a:xfrm>
            <a:off x="312738" y="3001963"/>
            <a:ext cx="1525587" cy="998537"/>
          </a:xfrm>
          <a:prstGeom prst="rect">
            <a:avLst/>
          </a:prstGeom>
          <a:no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9" name="AutoShape 23"/>
          <p:cNvSpPr>
            <a:spLocks noChangeArrowheads="1"/>
          </p:cNvSpPr>
          <p:nvPr/>
        </p:nvSpPr>
        <p:spPr bwMode="auto">
          <a:xfrm>
            <a:off x="1865647" y="2841625"/>
            <a:ext cx="1927225" cy="129381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r>
              <a:rPr lang="en-US" sz="1400" i="0" dirty="0" smtClean="0">
                <a:solidFill>
                  <a:srgbClr val="FFFFFF"/>
                </a:solidFill>
                <a:effectLst>
                  <a:outerShdw blurRad="38100" dist="38100" dir="2700000" algn="tl">
                    <a:srgbClr val="000000"/>
                  </a:outerShdw>
                </a:effectLst>
                <a:latin typeface="Arial Black" pitchFamily="34" charset="0"/>
              </a:rPr>
              <a:t>TOOK CARE OF THE</a:t>
            </a:r>
          </a:p>
          <a:p>
            <a:pPr>
              <a:defRPr/>
            </a:pPr>
            <a:r>
              <a:rPr lang="en-US" sz="1400" i="0" dirty="0" smtClean="0">
                <a:solidFill>
                  <a:srgbClr val="FFFFFF"/>
                </a:solidFill>
                <a:effectLst>
                  <a:outerShdw blurRad="38100" dist="38100" dir="2700000" algn="tl">
                    <a:srgbClr val="000000"/>
                  </a:outerShdw>
                </a:effectLst>
                <a:latin typeface="Arial Black" pitchFamily="34" charset="0"/>
              </a:rPr>
              <a:t>SECOND</a:t>
            </a:r>
            <a:endParaRPr lang="en-US" sz="1400" i="0" dirty="0">
              <a:solidFill>
                <a:srgbClr val="FFFFFF"/>
              </a:solidFill>
              <a:effectLst>
                <a:outerShdw blurRad="38100" dist="38100" dir="2700000" algn="tl">
                  <a:srgbClr val="000000"/>
                </a:outerShdw>
              </a:effectLst>
              <a:latin typeface="Arial Black" pitchFamily="34" charset="0"/>
            </a:endParaRPr>
          </a:p>
          <a:p>
            <a:pPr>
              <a:defRPr/>
            </a:pPr>
            <a:r>
              <a:rPr lang="en-US" sz="1400" i="0" dirty="0">
                <a:solidFill>
                  <a:srgbClr val="FFFFFF"/>
                </a:solidFill>
                <a:effectLst>
                  <a:outerShdw blurRad="38100" dist="38100" dir="2700000" algn="tl">
                    <a:srgbClr val="000000"/>
                  </a:outerShdw>
                </a:effectLst>
                <a:latin typeface="Arial Black" pitchFamily="34" charset="0"/>
              </a:rPr>
              <a:t>DEATH</a:t>
            </a:r>
            <a:endParaRPr lang="en-US" sz="1600" i="0" dirty="0">
              <a:solidFill>
                <a:srgbClr val="FFFFFF"/>
              </a:solidFill>
              <a:latin typeface="Arial Black" pitchFamily="34" charset="0"/>
            </a:endParaRPr>
          </a:p>
        </p:txBody>
      </p:sp>
      <p:sp>
        <p:nvSpPr>
          <p:cNvPr id="30" name="Circular Arrow 29"/>
          <p:cNvSpPr/>
          <p:nvPr/>
        </p:nvSpPr>
        <p:spPr bwMode="auto">
          <a:xfrm flipV="1">
            <a:off x="224549" y="2626641"/>
            <a:ext cx="4608891" cy="3432962"/>
          </a:xfrm>
          <a:prstGeom prst="circularArrow">
            <a:avLst>
              <a:gd name="adj1" fmla="val 12500"/>
              <a:gd name="adj2" fmla="val 1239644"/>
              <a:gd name="adj3" fmla="val 20457681"/>
              <a:gd name="adj4" fmla="val 10800000"/>
              <a:gd name="adj5" fmla="val 18321"/>
            </a:avLst>
          </a:prstGeom>
          <a:solidFill>
            <a:srgbClr val="FF0000"/>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000000"/>
              </a:solidFill>
              <a:latin typeface="Eras Medium ITC" pitchFamily="34" charset="0"/>
            </a:endParaRPr>
          </a:p>
        </p:txBody>
      </p:sp>
      <p:sp>
        <p:nvSpPr>
          <p:cNvPr id="31" name="Text Box 33"/>
          <p:cNvSpPr txBox="1">
            <a:spLocks noChangeArrowheads="1"/>
          </p:cNvSpPr>
          <p:nvPr/>
        </p:nvSpPr>
        <p:spPr bwMode="auto">
          <a:xfrm>
            <a:off x="2019969" y="1476334"/>
            <a:ext cx="1171575" cy="514698"/>
          </a:xfrm>
          <a:prstGeom prst="rect">
            <a:avLst/>
          </a:prstGeom>
          <a:noFill/>
          <a:ln w="9525" algn="ctr">
            <a:noFill/>
            <a:miter lim="800000"/>
            <a:headEnd/>
            <a:tailEnd/>
          </a:ln>
          <a:effectLst/>
        </p:spPr>
        <p:txBody>
          <a:bodyPr>
            <a:prstTxWarp prst="textArchUp">
              <a:avLst/>
            </a:prstTxWarp>
            <a:spAutoFit/>
          </a:bodyPr>
          <a:lstStyle/>
          <a:p>
            <a:pPr>
              <a:spcBef>
                <a:spcPct val="50000"/>
              </a:spcBef>
              <a:defRPr/>
            </a:pPr>
            <a:r>
              <a:rPr lang="en-US" sz="2400" b="1" i="0" dirty="0">
                <a:ln w="19050">
                  <a:solidFill>
                    <a:srgbClr val="000000">
                      <a:tint val="1000"/>
                    </a:srgbClr>
                  </a:solidFill>
                  <a:prstDash val="solid"/>
                </a:ln>
                <a:solidFill>
                  <a:srgbClr val="FFFFFF"/>
                </a:solidFill>
                <a:effectLst>
                  <a:outerShdw blurRad="50000" dist="50800" dir="7500000" algn="tl">
                    <a:srgbClr val="000000">
                      <a:shade val="5000"/>
                      <a:alpha val="35000"/>
                    </a:srgbClr>
                  </a:outerShdw>
                </a:effectLst>
                <a:latin typeface="Eras Bold ITC" pitchFamily="34" charset="0"/>
              </a:rPr>
              <a:t>SINS</a:t>
            </a:r>
            <a:endParaRPr lang="en-US" sz="240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Bold ITC" pitchFamily="34" charset="0"/>
            </a:endParaRPr>
          </a:p>
        </p:txBody>
      </p:sp>
      <p:sp>
        <p:nvSpPr>
          <p:cNvPr id="32" name="Rectangle 31"/>
          <p:cNvSpPr>
            <a:spLocks noChangeArrowheads="1"/>
          </p:cNvSpPr>
          <p:nvPr/>
        </p:nvSpPr>
        <p:spPr bwMode="auto">
          <a:xfrm>
            <a:off x="1699869" y="4866972"/>
            <a:ext cx="1544994" cy="591322"/>
          </a:xfrm>
          <a:prstGeom prst="rect">
            <a:avLst/>
          </a:prstGeom>
          <a:noFill/>
          <a:ln w="9525" algn="ctr">
            <a:noFill/>
            <a:miter lim="800000"/>
            <a:headEnd/>
            <a:tailEnd/>
          </a:ln>
          <a:effectLst/>
        </p:spPr>
        <p:txBody>
          <a:bodyPr wrap="square">
            <a:prstTxWarp prst="textArchDown">
              <a:avLst/>
            </a:prstTxWarp>
            <a:spAutoFit/>
          </a:bodyPr>
          <a:lstStyle/>
          <a:p>
            <a:pPr>
              <a:defRPr/>
            </a:pPr>
            <a:r>
              <a:rPr lang="en-US" sz="2400" b="1" i="0" dirty="0">
                <a:ln w="19050">
                  <a:solidFill>
                    <a:srgbClr val="000000">
                      <a:tint val="1000"/>
                    </a:srgbClr>
                  </a:solidFill>
                  <a:prstDash val="solid"/>
                </a:ln>
                <a:solidFill>
                  <a:srgbClr val="FFFFFF"/>
                </a:solidFill>
                <a:effectLst>
                  <a:outerShdw blurRad="50000" dist="50800" dir="7500000" algn="tl">
                    <a:srgbClr val="000000">
                      <a:shade val="5000"/>
                      <a:alpha val="35000"/>
                    </a:srgbClr>
                  </a:outerShdw>
                </a:effectLst>
                <a:latin typeface="Eras Bold ITC" pitchFamily="34" charset="0"/>
              </a:rPr>
              <a:t>DEATH</a:t>
            </a:r>
            <a:endParaRPr lang="en-US" sz="240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Bold ITC" pitchFamily="34" charset="0"/>
            </a:endParaRPr>
          </a:p>
        </p:txBody>
      </p:sp>
    </p:spTree>
    <p:extLst>
      <p:ext uri="{BB962C8B-B14F-4D97-AF65-F5344CB8AC3E}">
        <p14:creationId xmlns:p14="http://schemas.microsoft.com/office/powerpoint/2010/main" val="403458334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21741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1741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17412">
                                            <p:txEl>
                                              <p:pRg st="1" end="1"/>
                                            </p:txEl>
                                          </p:spTgt>
                                        </p:tgtEl>
                                        <p:attrNameLst>
                                          <p:attrName>style.visibility</p:attrName>
                                        </p:attrNameLst>
                                      </p:cBhvr>
                                      <p:to>
                                        <p:strVal val="visible"/>
                                      </p:to>
                                    </p:set>
                                  </p:childTnLst>
                                </p:cTn>
                              </p:par>
                              <p:par>
                                <p:cTn id="15" presetID="22" presetClass="entr" presetSubtype="1" fill="hold" grpId="0" nodeType="withEffect">
                                  <p:stCondLst>
                                    <p:cond delay="0"/>
                                  </p:stCondLst>
                                  <p:childTnLst>
                                    <p:set>
                                      <p:cBhvr>
                                        <p:cTn id="16" dur="1" fill="hold">
                                          <p:stCondLst>
                                            <p:cond delay="0"/>
                                          </p:stCondLst>
                                        </p:cTn>
                                        <p:tgtEl>
                                          <p:spTgt spid="3217411"/>
                                        </p:tgtEl>
                                        <p:attrNameLst>
                                          <p:attrName>style.visibility</p:attrName>
                                        </p:attrNameLst>
                                      </p:cBhvr>
                                      <p:to>
                                        <p:strVal val="visible"/>
                                      </p:to>
                                    </p:set>
                                    <p:animEffect transition="in" filter="wipe(up)">
                                      <p:cBhvr>
                                        <p:cTn id="17" dur="2000"/>
                                        <p:tgtEl>
                                          <p:spTgt spid="3217411"/>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3217410"/>
                                        </p:tgtEl>
                                        <p:attrNameLst>
                                          <p:attrName>style.visibility</p:attrName>
                                        </p:attrNameLst>
                                      </p:cBhvr>
                                      <p:to>
                                        <p:strVal val="visible"/>
                                      </p:to>
                                    </p:set>
                                    <p:animEffect transition="in" filter="wipe(up)">
                                      <p:cBhvr>
                                        <p:cTn id="20" dur="2000"/>
                                        <p:tgtEl>
                                          <p:spTgt spid="32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7410" grpId="0" animBg="1"/>
      <p:bldP spid="3217411" grpId="0" animBg="1"/>
      <p:bldP spid="3217412" grpId="0" build="p"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 name="Picture 2" descr="godall"/>
          <p:cNvPicPr>
            <a:picLocks noChangeAspect="1" noChangeArrowheads="1"/>
          </p:cNvPicPr>
          <p:nvPr/>
        </p:nvPicPr>
        <p:blipFill>
          <a:blip r:embed="rId3" cstate="print"/>
          <a:srcRect l="17369" r="31612"/>
          <a:stretch>
            <a:fillRect/>
          </a:stretch>
        </p:blipFill>
        <p:spPr bwMode="auto">
          <a:xfrm>
            <a:off x="0" y="-122238"/>
            <a:ext cx="9144000" cy="6980238"/>
          </a:xfrm>
          <a:prstGeom prst="rect">
            <a:avLst/>
          </a:prstGeom>
          <a:noFill/>
          <a:ln w="9525">
            <a:noFill/>
            <a:miter lim="800000"/>
            <a:headEnd/>
            <a:tailEnd/>
          </a:ln>
        </p:spPr>
      </p:pic>
      <p:sp>
        <p:nvSpPr>
          <p:cNvPr id="2304020" name="Rectangle 20"/>
          <p:cNvSpPr>
            <a:spLocks noChangeArrowheads="1"/>
          </p:cNvSpPr>
          <p:nvPr/>
        </p:nvSpPr>
        <p:spPr bwMode="auto">
          <a:xfrm>
            <a:off x="4762500" y="1211263"/>
            <a:ext cx="2593975" cy="519112"/>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r>
              <a:rPr lang="en-US" sz="2800" b="1" i="0" dirty="0">
                <a:solidFill>
                  <a:srgbClr val="997934"/>
                </a:solidFill>
              </a:rPr>
              <a:t>Colossians 1:22</a:t>
            </a:r>
          </a:p>
        </p:txBody>
      </p:sp>
      <p:sp>
        <p:nvSpPr>
          <p:cNvPr id="2304021" name="Rectangle 21"/>
          <p:cNvSpPr>
            <a:spLocks noChangeArrowheads="1"/>
          </p:cNvSpPr>
          <p:nvPr/>
        </p:nvSpPr>
        <p:spPr bwMode="auto">
          <a:xfrm>
            <a:off x="5865813" y="5121275"/>
            <a:ext cx="2433637" cy="1006475"/>
          </a:xfrm>
          <a:prstGeom prst="rect">
            <a:avLst/>
          </a:prstGeom>
          <a:noFill/>
          <a:ln w="9525" algn="ctr">
            <a:noFill/>
            <a:miter lim="800000"/>
            <a:headEnd/>
            <a:tailEnd/>
          </a:ln>
          <a:effectLst/>
        </p:spPr>
        <p:txBody>
          <a:bodyPr>
            <a:spAutoFit/>
            <a:flatTx/>
          </a:bodyPr>
          <a:lstStyle/>
          <a:p>
            <a:pPr>
              <a:defRPr/>
            </a:pPr>
            <a:r>
              <a:rPr lang="en-US" sz="2000" i="0">
                <a:solidFill>
                  <a:srgbClr val="000000"/>
                </a:solidFill>
                <a:effectLst>
                  <a:outerShdw blurRad="38100" dist="38100" dir="2700000" algn="tl">
                    <a:srgbClr val="C0C0C0"/>
                  </a:outerShdw>
                </a:effectLst>
                <a:latin typeface="Eras Bold ITC" pitchFamily="34" charset="0"/>
              </a:rPr>
              <a:t>Also</a:t>
            </a:r>
          </a:p>
          <a:p>
            <a:pPr>
              <a:defRPr/>
            </a:pPr>
            <a:r>
              <a:rPr lang="en-US" sz="2000" i="0">
                <a:solidFill>
                  <a:srgbClr val="997934"/>
                </a:solidFill>
                <a:effectLst>
                  <a:outerShdw blurRad="38100" dist="38100" dir="2700000" algn="tl">
                    <a:srgbClr val="C0C0C0"/>
                  </a:outerShdw>
                </a:effectLst>
                <a:latin typeface="Eras Bold ITC" pitchFamily="34" charset="0"/>
              </a:rPr>
              <a:t>Hebrews 13:12</a:t>
            </a:r>
          </a:p>
          <a:p>
            <a:pPr>
              <a:defRPr/>
            </a:pPr>
            <a:r>
              <a:rPr lang="en-US" sz="2000" i="0">
                <a:solidFill>
                  <a:srgbClr val="997934"/>
                </a:solidFill>
                <a:effectLst>
                  <a:outerShdw blurRad="38100" dist="38100" dir="2700000" algn="tl">
                    <a:srgbClr val="C0C0C0"/>
                  </a:outerShdw>
                </a:effectLst>
                <a:latin typeface="Eras Bold ITC" pitchFamily="34" charset="0"/>
              </a:rPr>
              <a:t>Hebrews 10:10</a:t>
            </a:r>
          </a:p>
        </p:txBody>
      </p:sp>
      <p:sp>
        <p:nvSpPr>
          <p:cNvPr id="110596" name="Rectangle 23"/>
          <p:cNvSpPr>
            <a:spLocks noGrp="1" noChangeArrowheads="1"/>
          </p:cNvSpPr>
          <p:nvPr>
            <p:ph type="title"/>
          </p:nvPr>
        </p:nvSpPr>
        <p:spPr/>
        <p:txBody>
          <a:bodyPr/>
          <a:lstStyle/>
          <a:p>
            <a:pPr eaLnBrk="1" hangingPunct="1"/>
            <a:r>
              <a:rPr lang="en-US" sz="4800" b="1" dirty="0" smtClean="0">
                <a:effectLst>
                  <a:outerShdw blurRad="38100" dist="38100" dir="2700000" algn="tl">
                    <a:srgbClr val="000000">
                      <a:alpha val="43137"/>
                    </a:srgbClr>
                  </a:outerShdw>
                </a:effectLst>
              </a:rPr>
              <a:t>Christ’s Sacrifice - </a:t>
            </a:r>
            <a:r>
              <a:rPr lang="en-US" sz="4800" b="1" dirty="0" smtClean="0">
                <a:solidFill>
                  <a:srgbClr val="E0014A"/>
                </a:solidFill>
                <a:effectLst>
                  <a:outerShdw blurRad="38100" dist="38100" dir="2700000" algn="tl">
                    <a:srgbClr val="000000">
                      <a:alpha val="43137"/>
                    </a:srgbClr>
                  </a:outerShdw>
                </a:effectLst>
              </a:rPr>
              <a:t>Reconciliation</a:t>
            </a:r>
          </a:p>
        </p:txBody>
      </p:sp>
      <p:sp>
        <p:nvSpPr>
          <p:cNvPr id="2304006" name="Text Box 6"/>
          <p:cNvSpPr txBox="1">
            <a:spLocks noChangeArrowheads="1"/>
          </p:cNvSpPr>
          <p:nvPr/>
        </p:nvSpPr>
        <p:spPr bwMode="auto">
          <a:xfrm>
            <a:off x="4883150" y="1643063"/>
            <a:ext cx="4075113" cy="3517900"/>
          </a:xfrm>
          <a:prstGeom prst="rect">
            <a:avLst/>
          </a:prstGeom>
          <a:solidFill>
            <a:srgbClr val="0000FF">
              <a:alpha val="74901"/>
            </a:srgbClr>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chor="ctr">
            <a:spAutoFit/>
          </a:bodyPr>
          <a:lstStyle/>
          <a:p>
            <a:r>
              <a:rPr lang="en-US" sz="2800" b="1" dirty="0">
                <a:solidFill>
                  <a:srgbClr val="FFFFFF"/>
                </a:solidFill>
              </a:rPr>
              <a:t>But now he has </a:t>
            </a:r>
            <a:r>
              <a:rPr lang="en-US" sz="2800" u="sng" dirty="0">
                <a:solidFill>
                  <a:srgbClr val="FFFF00"/>
                </a:solidFill>
                <a:latin typeface="Eras Bold ITC" pitchFamily="34" charset="0"/>
              </a:rPr>
              <a:t>reconciled</a:t>
            </a:r>
            <a:r>
              <a:rPr lang="en-US" sz="2800" u="sng" dirty="0">
                <a:solidFill>
                  <a:srgbClr val="FFFFFF"/>
                </a:solidFill>
                <a:latin typeface="Eras Bold ITC" pitchFamily="34" charset="0"/>
              </a:rPr>
              <a:t> </a:t>
            </a:r>
            <a:r>
              <a:rPr lang="en-US" sz="2800" u="sng" dirty="0">
                <a:solidFill>
                  <a:srgbClr val="FFFF00"/>
                </a:solidFill>
                <a:latin typeface="Eras Bold ITC" pitchFamily="34" charset="0"/>
              </a:rPr>
              <a:t>you</a:t>
            </a:r>
            <a:r>
              <a:rPr lang="en-US" sz="2800" dirty="0">
                <a:solidFill>
                  <a:srgbClr val="FFFF00"/>
                </a:solidFill>
              </a:rPr>
              <a:t> </a:t>
            </a:r>
            <a:r>
              <a:rPr lang="en-US" sz="2800" b="1" dirty="0">
                <a:solidFill>
                  <a:srgbClr val="FFFF00"/>
                </a:solidFill>
              </a:rPr>
              <a:t>by Christ's </a:t>
            </a:r>
            <a:r>
              <a:rPr lang="en-US" sz="2800" u="sng" dirty="0">
                <a:solidFill>
                  <a:srgbClr val="FFFF00"/>
                </a:solidFill>
                <a:latin typeface="Eras Bold ITC" pitchFamily="34" charset="0"/>
              </a:rPr>
              <a:t>physical body</a:t>
            </a:r>
            <a:r>
              <a:rPr lang="en-US" sz="2800" b="1" u="sng" dirty="0">
                <a:solidFill>
                  <a:srgbClr val="FFFF00"/>
                </a:solidFill>
              </a:rPr>
              <a:t> through </a:t>
            </a:r>
            <a:r>
              <a:rPr lang="en-US" sz="2800" u="sng" dirty="0">
                <a:solidFill>
                  <a:srgbClr val="FFFF00"/>
                </a:solidFill>
                <a:latin typeface="Eras Bold ITC" pitchFamily="34" charset="0"/>
              </a:rPr>
              <a:t>death</a:t>
            </a:r>
            <a:r>
              <a:rPr lang="en-US" sz="2800" b="1" dirty="0">
                <a:solidFill>
                  <a:srgbClr val="FFFFFF"/>
                </a:solidFill>
              </a:rPr>
              <a:t> to present you </a:t>
            </a:r>
            <a:r>
              <a:rPr lang="en-US" sz="2800" u="sng" dirty="0">
                <a:solidFill>
                  <a:srgbClr val="FFFF00"/>
                </a:solidFill>
                <a:latin typeface="Eras Bold ITC" pitchFamily="34" charset="0"/>
              </a:rPr>
              <a:t>holy</a:t>
            </a:r>
            <a:r>
              <a:rPr lang="en-US" sz="2800" b="1" dirty="0">
                <a:solidFill>
                  <a:srgbClr val="FFFFFF"/>
                </a:solidFill>
              </a:rPr>
              <a:t> in his sight, </a:t>
            </a:r>
            <a:r>
              <a:rPr lang="en-US" sz="2800" b="1" u="sng" dirty="0">
                <a:solidFill>
                  <a:srgbClr val="FFFF00"/>
                </a:solidFill>
              </a:rPr>
              <a:t>without blemish and free from accusation</a:t>
            </a:r>
            <a:endParaRPr lang="en-US" sz="2800" b="1" i="0" dirty="0">
              <a:solidFill>
                <a:srgbClr val="FFFF00"/>
              </a:solidFill>
            </a:endParaRPr>
          </a:p>
        </p:txBody>
      </p:sp>
      <p:sp>
        <p:nvSpPr>
          <p:cNvPr id="110598" name="Text Box 24"/>
          <p:cNvSpPr txBox="1">
            <a:spLocks noChangeArrowheads="1"/>
          </p:cNvSpPr>
          <p:nvPr/>
        </p:nvSpPr>
        <p:spPr bwMode="auto">
          <a:xfrm>
            <a:off x="0" y="6477000"/>
            <a:ext cx="8880475" cy="381000"/>
          </a:xfrm>
          <a:prstGeom prst="rect">
            <a:avLst/>
          </a:prstGeom>
          <a:noFill/>
          <a:ln w="9525" algn="ctr">
            <a:noFill/>
            <a:miter lim="800000"/>
            <a:headEnd/>
            <a:tailEnd/>
          </a:ln>
        </p:spPr>
        <p:txBody>
          <a:bodyPr>
            <a:spAutoFit/>
          </a:bodyPr>
          <a:lstStyle/>
          <a:p>
            <a:pPr>
              <a:spcBef>
                <a:spcPct val="50000"/>
              </a:spcBef>
            </a:pPr>
            <a:r>
              <a:rPr lang="en-US" sz="1900" b="1" i="0">
                <a:solidFill>
                  <a:srgbClr val="997934"/>
                </a:solidFill>
                <a:latin typeface="Eras Light ITC" pitchFamily="34" charset="0"/>
              </a:rPr>
              <a:t>Heb 9:22</a:t>
            </a:r>
            <a:r>
              <a:rPr lang="en-US" sz="1900" b="1" i="0">
                <a:solidFill>
                  <a:srgbClr val="FFFF66"/>
                </a:solidFill>
                <a:latin typeface="Eras Light ITC" pitchFamily="34" charset="0"/>
              </a:rPr>
              <a:t> </a:t>
            </a:r>
            <a:r>
              <a:rPr lang="en-US" sz="1900" b="1" i="0">
                <a:solidFill>
                  <a:srgbClr val="333399"/>
                </a:solidFill>
                <a:latin typeface="Eras Light ITC" pitchFamily="34" charset="0"/>
              </a:rPr>
              <a:t>…without the shedding of blood there can be no forgiveness</a:t>
            </a:r>
          </a:p>
        </p:txBody>
      </p:sp>
      <p:sp>
        <p:nvSpPr>
          <p:cNvPr id="18" name="Circular Arrow 17"/>
          <p:cNvSpPr/>
          <p:nvPr/>
        </p:nvSpPr>
        <p:spPr bwMode="auto">
          <a:xfrm flipH="1">
            <a:off x="278243" y="885927"/>
            <a:ext cx="4610635" cy="3374267"/>
          </a:xfrm>
          <a:prstGeom prst="circularArrow">
            <a:avLst>
              <a:gd name="adj1" fmla="val 12500"/>
              <a:gd name="adj2" fmla="val 1239644"/>
              <a:gd name="adj3" fmla="val 20457681"/>
              <a:gd name="adj4" fmla="val 10800000"/>
              <a:gd name="adj5" fmla="val 18321"/>
            </a:avLst>
          </a:prstGeom>
          <a:solidFill>
            <a:schemeClr val="tx1"/>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dirty="0" smtClean="0">
              <a:solidFill>
                <a:srgbClr val="000000"/>
              </a:solidFill>
              <a:latin typeface="Eras Medium ITC" pitchFamily="34" charset="0"/>
            </a:endParaRPr>
          </a:p>
        </p:txBody>
      </p:sp>
      <p:sp>
        <p:nvSpPr>
          <p:cNvPr id="19" name="Circular Arrow 18"/>
          <p:cNvSpPr/>
          <p:nvPr/>
        </p:nvSpPr>
        <p:spPr bwMode="auto">
          <a:xfrm flipH="1">
            <a:off x="278243" y="885927"/>
            <a:ext cx="4610635" cy="3374267"/>
          </a:xfrm>
          <a:prstGeom prst="circularArrow">
            <a:avLst>
              <a:gd name="adj1" fmla="val 12500"/>
              <a:gd name="adj2" fmla="val 1239644"/>
              <a:gd name="adj3" fmla="val 20457681"/>
              <a:gd name="adj4" fmla="val 10800000"/>
              <a:gd name="adj5" fmla="val 18321"/>
            </a:avLst>
          </a:prstGeom>
          <a:solidFill>
            <a:schemeClr val="tx1"/>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dirty="0" smtClean="0">
              <a:solidFill>
                <a:srgbClr val="000000"/>
              </a:solidFill>
              <a:latin typeface="Eras Medium ITC" pitchFamily="34" charset="0"/>
            </a:endParaRPr>
          </a:p>
        </p:txBody>
      </p:sp>
      <p:sp>
        <p:nvSpPr>
          <p:cNvPr id="21" name="Oval 28"/>
          <p:cNvSpPr>
            <a:spLocks noChangeArrowheads="1"/>
          </p:cNvSpPr>
          <p:nvPr/>
        </p:nvSpPr>
        <p:spPr bwMode="auto">
          <a:xfrm rot="16200000">
            <a:off x="-247650" y="2136775"/>
            <a:ext cx="2620963" cy="2620963"/>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vert="eaVert" wrap="none" anchor="ctr"/>
          <a:lstStyle/>
          <a:p>
            <a:endParaRPr lang="en-US" sz="1600" b="1" i="0">
              <a:solidFill>
                <a:srgbClr val="FFFFFF"/>
              </a:solidFill>
            </a:endParaRPr>
          </a:p>
        </p:txBody>
      </p:sp>
      <p:sp>
        <p:nvSpPr>
          <p:cNvPr id="22" name="Oval 29"/>
          <p:cNvSpPr>
            <a:spLocks noChangeArrowheads="1"/>
          </p:cNvSpPr>
          <p:nvPr/>
        </p:nvSpPr>
        <p:spPr bwMode="auto">
          <a:xfrm>
            <a:off x="3043238" y="2365375"/>
            <a:ext cx="2316162" cy="2316163"/>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23" name="WordArt 34"/>
          <p:cNvSpPr>
            <a:spLocks noChangeArrowheads="1" noChangeShapeType="1" noTextEdit="1"/>
          </p:cNvSpPr>
          <p:nvPr/>
        </p:nvSpPr>
        <p:spPr bwMode="auto">
          <a:xfrm>
            <a:off x="436728" y="3057789"/>
            <a:ext cx="4162567" cy="2889250"/>
          </a:xfrm>
          <a:prstGeom prst="rect">
            <a:avLst/>
          </a:prstGeom>
        </p:spPr>
        <p:txBody>
          <a:bodyPr spcFirstLastPara="1" wrap="none" fromWordArt="1">
            <a:prstTxWarp prst="textArchDown">
              <a:avLst>
                <a:gd name="adj" fmla="val 1013636"/>
              </a:avLst>
            </a:prstTxWarp>
          </a:bodyPr>
          <a:lstStyle/>
          <a:p>
            <a:r>
              <a:rPr lang="en-US" kern="10" spc="640" dirty="0">
                <a:ln w="9525">
                  <a:noFill/>
                  <a:round/>
                  <a:headEnd/>
                  <a:tailEnd/>
                </a:ln>
                <a:solidFill>
                  <a:srgbClr val="333399"/>
                </a:solidFill>
                <a:latin typeface="Arial Black"/>
              </a:rPr>
              <a:t>REPRESENTATIVE DEATH</a:t>
            </a:r>
          </a:p>
        </p:txBody>
      </p:sp>
      <p:pic>
        <p:nvPicPr>
          <p:cNvPr id="24" name="Picture 35" descr="guywhite"/>
          <p:cNvPicPr>
            <a:picLocks noChangeAspect="1" noChangeArrowheads="1"/>
          </p:cNvPicPr>
          <p:nvPr/>
        </p:nvPicPr>
        <p:blipFill>
          <a:blip r:embed="rId4" cstate="print"/>
          <a:srcRect/>
          <a:stretch>
            <a:fillRect/>
          </a:stretch>
        </p:blipFill>
        <p:spPr bwMode="auto">
          <a:xfrm>
            <a:off x="3438525" y="2849563"/>
            <a:ext cx="1036638" cy="1431925"/>
          </a:xfrm>
          <a:prstGeom prst="rect">
            <a:avLst/>
          </a:prstGeom>
          <a:noFill/>
          <a:ln w="9525">
            <a:noFill/>
            <a:miter lim="800000"/>
            <a:headEnd/>
            <a:tailEnd/>
          </a:ln>
        </p:spPr>
      </p:pic>
      <p:pic>
        <p:nvPicPr>
          <p:cNvPr id="25" name="Picture 36" descr="christ on cross"/>
          <p:cNvPicPr>
            <a:picLocks noChangeAspect="1" noChangeArrowheads="1"/>
          </p:cNvPicPr>
          <p:nvPr/>
        </p:nvPicPr>
        <p:blipFill>
          <a:blip r:embed="rId5" cstate="print">
            <a:clrChange>
              <a:clrFrom>
                <a:srgbClr val="FFFFFF"/>
              </a:clrFrom>
              <a:clrTo>
                <a:srgbClr val="FFFFFF">
                  <a:alpha val="0"/>
                </a:srgbClr>
              </a:clrTo>
            </a:clrChange>
            <a:lum bright="24000" contrast="24000"/>
          </a:blip>
          <a:srcRect/>
          <a:stretch>
            <a:fillRect/>
          </a:stretch>
        </p:blipFill>
        <p:spPr bwMode="auto">
          <a:xfrm>
            <a:off x="312738" y="3001963"/>
            <a:ext cx="1525587" cy="998537"/>
          </a:xfrm>
          <a:prstGeom prst="rect">
            <a:avLst/>
          </a:prstGeom>
          <a:no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6" name="AutoShape 23"/>
          <p:cNvSpPr>
            <a:spLocks noChangeArrowheads="1"/>
          </p:cNvSpPr>
          <p:nvPr/>
        </p:nvSpPr>
        <p:spPr bwMode="auto">
          <a:xfrm>
            <a:off x="1865647" y="2841625"/>
            <a:ext cx="1927225" cy="129381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r>
              <a:rPr lang="en-US" sz="1400" i="0" dirty="0">
                <a:solidFill>
                  <a:srgbClr val="FFFFFF"/>
                </a:solidFill>
                <a:effectLst>
                  <a:outerShdw blurRad="38100" dist="38100" dir="2700000" algn="tl">
                    <a:srgbClr val="000000"/>
                  </a:outerShdw>
                </a:effectLst>
                <a:latin typeface="Arial Black" pitchFamily="34" charset="0"/>
              </a:rPr>
              <a:t>JUDICIAL</a:t>
            </a:r>
          </a:p>
          <a:p>
            <a:pPr>
              <a:defRPr/>
            </a:pPr>
            <a:r>
              <a:rPr lang="en-US" sz="1400" i="0" dirty="0">
                <a:solidFill>
                  <a:srgbClr val="FFFFFF"/>
                </a:solidFill>
                <a:effectLst>
                  <a:outerShdw blurRad="38100" dist="38100" dir="2700000" algn="tl">
                    <a:srgbClr val="000000"/>
                  </a:outerShdw>
                </a:effectLst>
                <a:latin typeface="Arial Black" pitchFamily="34" charset="0"/>
              </a:rPr>
              <a:t>DEATH</a:t>
            </a:r>
            <a:endParaRPr lang="en-US" sz="1600" i="0" dirty="0">
              <a:solidFill>
                <a:srgbClr val="FFFFFF"/>
              </a:solidFill>
              <a:latin typeface="Arial Black" pitchFamily="34" charset="0"/>
            </a:endParaRPr>
          </a:p>
        </p:txBody>
      </p:sp>
      <p:sp>
        <p:nvSpPr>
          <p:cNvPr id="27" name="Circular Arrow 26"/>
          <p:cNvSpPr/>
          <p:nvPr/>
        </p:nvSpPr>
        <p:spPr bwMode="auto">
          <a:xfrm flipV="1">
            <a:off x="224549" y="2626641"/>
            <a:ext cx="4608891" cy="3432962"/>
          </a:xfrm>
          <a:prstGeom prst="circularArrow">
            <a:avLst>
              <a:gd name="adj1" fmla="val 12500"/>
              <a:gd name="adj2" fmla="val 1239644"/>
              <a:gd name="adj3" fmla="val 20457681"/>
              <a:gd name="adj4" fmla="val 10800000"/>
              <a:gd name="adj5" fmla="val 18321"/>
            </a:avLst>
          </a:prstGeom>
          <a:solidFill>
            <a:srgbClr val="FF0000"/>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000000"/>
              </a:solidFill>
              <a:latin typeface="Eras Medium ITC" pitchFamily="34" charset="0"/>
            </a:endParaRPr>
          </a:p>
        </p:txBody>
      </p:sp>
      <p:sp>
        <p:nvSpPr>
          <p:cNvPr id="28" name="Text Box 33"/>
          <p:cNvSpPr txBox="1">
            <a:spLocks noChangeArrowheads="1"/>
          </p:cNvSpPr>
          <p:nvPr/>
        </p:nvSpPr>
        <p:spPr bwMode="auto">
          <a:xfrm>
            <a:off x="2019969" y="1476334"/>
            <a:ext cx="1171575" cy="514698"/>
          </a:xfrm>
          <a:prstGeom prst="rect">
            <a:avLst/>
          </a:prstGeom>
          <a:noFill/>
          <a:ln w="9525" algn="ctr">
            <a:noFill/>
            <a:miter lim="800000"/>
            <a:headEnd/>
            <a:tailEnd/>
          </a:ln>
          <a:effectLst/>
        </p:spPr>
        <p:txBody>
          <a:bodyPr>
            <a:prstTxWarp prst="textArchUp">
              <a:avLst/>
            </a:prstTxWarp>
            <a:spAutoFit/>
          </a:bodyPr>
          <a:lstStyle/>
          <a:p>
            <a:pPr>
              <a:spcBef>
                <a:spcPct val="50000"/>
              </a:spcBef>
              <a:defRPr/>
            </a:pPr>
            <a:r>
              <a:rPr lang="en-US" sz="2400" b="1" i="0" dirty="0">
                <a:ln w="19050">
                  <a:solidFill>
                    <a:srgbClr val="000000">
                      <a:tint val="1000"/>
                    </a:srgbClr>
                  </a:solidFill>
                  <a:prstDash val="solid"/>
                </a:ln>
                <a:solidFill>
                  <a:srgbClr val="FFFFFF"/>
                </a:solidFill>
                <a:effectLst>
                  <a:outerShdw blurRad="50000" dist="50800" dir="7500000" algn="tl">
                    <a:srgbClr val="000000">
                      <a:shade val="5000"/>
                      <a:alpha val="35000"/>
                    </a:srgbClr>
                  </a:outerShdw>
                </a:effectLst>
                <a:latin typeface="Eras Bold ITC" pitchFamily="34" charset="0"/>
              </a:rPr>
              <a:t>SINS</a:t>
            </a:r>
            <a:endParaRPr lang="en-US" sz="240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Bold ITC" pitchFamily="34" charset="0"/>
            </a:endParaRPr>
          </a:p>
        </p:txBody>
      </p:sp>
      <p:sp>
        <p:nvSpPr>
          <p:cNvPr id="29" name="Rectangle 31"/>
          <p:cNvSpPr>
            <a:spLocks noChangeArrowheads="1"/>
          </p:cNvSpPr>
          <p:nvPr/>
        </p:nvSpPr>
        <p:spPr bwMode="auto">
          <a:xfrm>
            <a:off x="1699869" y="4866972"/>
            <a:ext cx="1544994" cy="591322"/>
          </a:xfrm>
          <a:prstGeom prst="rect">
            <a:avLst/>
          </a:prstGeom>
          <a:noFill/>
          <a:ln w="9525" algn="ctr">
            <a:noFill/>
            <a:miter lim="800000"/>
            <a:headEnd/>
            <a:tailEnd/>
          </a:ln>
          <a:effectLst/>
        </p:spPr>
        <p:txBody>
          <a:bodyPr wrap="square">
            <a:prstTxWarp prst="textArchDown">
              <a:avLst/>
            </a:prstTxWarp>
            <a:spAutoFit/>
          </a:bodyPr>
          <a:lstStyle/>
          <a:p>
            <a:pPr>
              <a:defRPr/>
            </a:pPr>
            <a:r>
              <a:rPr lang="en-US" sz="2400" b="1" i="0" dirty="0">
                <a:ln w="19050">
                  <a:solidFill>
                    <a:srgbClr val="000000">
                      <a:tint val="1000"/>
                    </a:srgbClr>
                  </a:solidFill>
                  <a:prstDash val="solid"/>
                </a:ln>
                <a:solidFill>
                  <a:srgbClr val="FFFFFF"/>
                </a:solidFill>
                <a:effectLst>
                  <a:outerShdw blurRad="50000" dist="50800" dir="7500000" algn="tl">
                    <a:srgbClr val="000000">
                      <a:shade val="5000"/>
                      <a:alpha val="35000"/>
                    </a:srgbClr>
                  </a:outerShdw>
                </a:effectLst>
                <a:latin typeface="Eras Bold ITC" pitchFamily="34" charset="0"/>
              </a:rPr>
              <a:t>DEATH</a:t>
            </a:r>
            <a:endParaRPr lang="en-US" sz="240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Bold ITC" pitchFamily="34" charset="0"/>
            </a:endParaRPr>
          </a:p>
        </p:txBody>
      </p:sp>
    </p:spTree>
    <p:extLst>
      <p:ext uri="{BB962C8B-B14F-4D97-AF65-F5344CB8AC3E}">
        <p14:creationId xmlns:p14="http://schemas.microsoft.com/office/powerpoint/2010/main" val="13555560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304020"/>
                                        </p:tgtEl>
                                        <p:attrNameLst>
                                          <p:attrName>style.visibility</p:attrName>
                                        </p:attrNameLst>
                                      </p:cBhvr>
                                      <p:to>
                                        <p:strVal val="visible"/>
                                      </p:to>
                                    </p:set>
                                    <p:animEffect transition="in" filter="fade">
                                      <p:cBhvr>
                                        <p:cTn id="7" dur="1000"/>
                                        <p:tgtEl>
                                          <p:spTgt spid="2304020"/>
                                        </p:tgtEl>
                                      </p:cBhvr>
                                    </p:animEffect>
                                    <p:anim calcmode="lin" valueType="num">
                                      <p:cBhvr>
                                        <p:cTn id="8" dur="1000" fill="hold"/>
                                        <p:tgtEl>
                                          <p:spTgt spid="2304020"/>
                                        </p:tgtEl>
                                        <p:attrNameLst>
                                          <p:attrName>ppt_x</p:attrName>
                                        </p:attrNameLst>
                                      </p:cBhvr>
                                      <p:tavLst>
                                        <p:tav tm="0">
                                          <p:val>
                                            <p:strVal val="#ppt_x"/>
                                          </p:val>
                                        </p:tav>
                                        <p:tav tm="100000">
                                          <p:val>
                                            <p:strVal val="#ppt_x"/>
                                          </p:val>
                                        </p:tav>
                                      </p:tavLst>
                                    </p:anim>
                                    <p:anim calcmode="lin" valueType="num">
                                      <p:cBhvr>
                                        <p:cTn id="9" dur="1000" fill="hold"/>
                                        <p:tgtEl>
                                          <p:spTgt spid="230402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2304006"/>
                                        </p:tgtEl>
                                        <p:attrNameLst>
                                          <p:attrName>style.visibility</p:attrName>
                                        </p:attrNameLst>
                                      </p:cBhvr>
                                      <p:to>
                                        <p:strVal val="visible"/>
                                      </p:to>
                                    </p:set>
                                    <p:animEffect transition="in" filter="dissolve">
                                      <p:cBhvr>
                                        <p:cTn id="13" dur="1000"/>
                                        <p:tgtEl>
                                          <p:spTgt spid="2304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20" grpId="0"/>
      <p:bldP spid="2304006"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 name="Picture 2" descr="godall"/>
          <p:cNvPicPr>
            <a:picLocks noChangeAspect="1" noChangeArrowheads="1"/>
          </p:cNvPicPr>
          <p:nvPr/>
        </p:nvPicPr>
        <p:blipFill>
          <a:blip r:embed="rId3" cstate="print"/>
          <a:srcRect l="17369" r="31612"/>
          <a:stretch>
            <a:fillRect/>
          </a:stretch>
        </p:blipFill>
        <p:spPr bwMode="auto">
          <a:xfrm>
            <a:off x="-26890" y="-23625"/>
            <a:ext cx="9144000" cy="6980238"/>
          </a:xfrm>
          <a:prstGeom prst="rect">
            <a:avLst/>
          </a:prstGeom>
          <a:noFill/>
          <a:ln w="9525">
            <a:noFill/>
            <a:miter lim="800000"/>
            <a:headEnd/>
            <a:tailEnd/>
          </a:ln>
        </p:spPr>
      </p:pic>
      <p:sp>
        <p:nvSpPr>
          <p:cNvPr id="113666" name="Rectangle 2"/>
          <p:cNvSpPr>
            <a:spLocks noGrp="1" noChangeArrowheads="1"/>
          </p:cNvSpPr>
          <p:nvPr>
            <p:ph type="title"/>
          </p:nvPr>
        </p:nvSpPr>
        <p:spPr/>
        <p:txBody>
          <a:bodyPr/>
          <a:lstStyle/>
          <a:p>
            <a:pPr eaLnBrk="1" hangingPunct="1"/>
            <a:r>
              <a:rPr lang="en-US" sz="5400" b="1" dirty="0" smtClean="0">
                <a:effectLst>
                  <a:outerShdw blurRad="38100" dist="38100" dir="2700000" algn="tl">
                    <a:srgbClr val="000000">
                      <a:alpha val="43137"/>
                    </a:srgbClr>
                  </a:outerShdw>
                </a:effectLst>
              </a:rPr>
              <a:t>Propitiation – </a:t>
            </a:r>
            <a:r>
              <a:rPr lang="en-US" sz="5400" b="1" dirty="0" smtClean="0">
                <a:solidFill>
                  <a:srgbClr val="E0014A"/>
                </a:solidFill>
                <a:effectLst>
                  <a:outerShdw blurRad="38100" dist="38100" dir="2700000" algn="tl">
                    <a:srgbClr val="000000">
                      <a:alpha val="43137"/>
                    </a:srgbClr>
                  </a:outerShdw>
                </a:effectLst>
              </a:rPr>
              <a:t>By Faith</a:t>
            </a:r>
          </a:p>
        </p:txBody>
      </p:sp>
      <p:sp>
        <p:nvSpPr>
          <p:cNvPr id="3219459" name="Text Box 3"/>
          <p:cNvSpPr txBox="1">
            <a:spLocks noChangeArrowheads="1"/>
          </p:cNvSpPr>
          <p:nvPr/>
        </p:nvSpPr>
        <p:spPr bwMode="auto">
          <a:xfrm>
            <a:off x="4951413" y="1550988"/>
            <a:ext cx="3924300" cy="4371975"/>
          </a:xfrm>
          <a:prstGeom prst="rect">
            <a:avLst/>
          </a:prstGeom>
          <a:solidFill>
            <a:srgbClr val="0000FF">
              <a:alpha val="74901"/>
            </a:srgbClr>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r>
              <a:rPr lang="en-US" sz="2800" b="1" dirty="0">
                <a:solidFill>
                  <a:srgbClr val="FFFF66"/>
                </a:solidFill>
              </a:rPr>
              <a:t> </a:t>
            </a:r>
            <a:r>
              <a:rPr lang="en-US" sz="2800" b="1" dirty="0">
                <a:solidFill>
                  <a:srgbClr val="FFFFFF"/>
                </a:solidFill>
              </a:rPr>
              <a:t>for all have sinned, and fall short of the glory of God; being justified freely by his grace through the redemption that is in Christ Jesus: whom God set forth to be a</a:t>
            </a:r>
            <a:r>
              <a:rPr lang="en-US" sz="2800" dirty="0">
                <a:solidFill>
                  <a:srgbClr val="FFFFFF"/>
                </a:solidFill>
              </a:rPr>
              <a:t> </a:t>
            </a:r>
            <a:r>
              <a:rPr lang="en-US" sz="2800" dirty="0">
                <a:solidFill>
                  <a:srgbClr val="FFFFFF"/>
                </a:solidFill>
                <a:latin typeface="Eras Bold ITC" pitchFamily="34" charset="0"/>
              </a:rPr>
              <a:t>propitiation</a:t>
            </a:r>
            <a:r>
              <a:rPr lang="en-US" sz="2800" dirty="0">
                <a:solidFill>
                  <a:srgbClr val="FFFFFF"/>
                </a:solidFill>
              </a:rPr>
              <a:t>,</a:t>
            </a:r>
            <a:r>
              <a:rPr lang="en-US" sz="2800" dirty="0">
                <a:solidFill>
                  <a:srgbClr val="FFFF66"/>
                </a:solidFill>
              </a:rPr>
              <a:t> </a:t>
            </a:r>
            <a:r>
              <a:rPr lang="en-US" sz="2800" b="1" u="sng" dirty="0">
                <a:solidFill>
                  <a:srgbClr val="FFFFFF"/>
                </a:solidFill>
              </a:rPr>
              <a:t>through</a:t>
            </a:r>
            <a:r>
              <a:rPr lang="en-US" sz="2800" u="sng" dirty="0">
                <a:solidFill>
                  <a:srgbClr val="FFFFFF"/>
                </a:solidFill>
              </a:rPr>
              <a:t> </a:t>
            </a:r>
            <a:r>
              <a:rPr lang="en-US" sz="2800" u="sng" dirty="0">
                <a:solidFill>
                  <a:srgbClr val="FFFF00"/>
                </a:solidFill>
                <a:latin typeface="Eras Bold ITC" pitchFamily="34" charset="0"/>
              </a:rPr>
              <a:t>faith, in his blood...</a:t>
            </a:r>
          </a:p>
        </p:txBody>
      </p:sp>
      <p:sp>
        <p:nvSpPr>
          <p:cNvPr id="113668" name="Rectangle 4"/>
          <p:cNvSpPr>
            <a:spLocks noChangeArrowheads="1"/>
          </p:cNvSpPr>
          <p:nvPr/>
        </p:nvSpPr>
        <p:spPr bwMode="auto">
          <a:xfrm>
            <a:off x="4845050" y="1075055"/>
            <a:ext cx="2719388" cy="519113"/>
          </a:xfrm>
          <a:prstGeom prst="rect">
            <a:avLst/>
          </a:prstGeom>
          <a:no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r>
              <a:rPr lang="en-US" sz="2800" b="1" i="0" dirty="0">
                <a:solidFill>
                  <a:srgbClr val="997934"/>
                </a:solidFill>
              </a:rPr>
              <a:t>Romans 3:23-25</a:t>
            </a:r>
          </a:p>
        </p:txBody>
      </p:sp>
      <p:sp>
        <p:nvSpPr>
          <p:cNvPr id="113669" name="Text Box 5"/>
          <p:cNvSpPr txBox="1">
            <a:spLocks noChangeArrowheads="1"/>
          </p:cNvSpPr>
          <p:nvPr/>
        </p:nvSpPr>
        <p:spPr bwMode="auto">
          <a:xfrm>
            <a:off x="0" y="6477000"/>
            <a:ext cx="8880475" cy="381000"/>
          </a:xfrm>
          <a:prstGeom prst="rect">
            <a:avLst/>
          </a:prstGeom>
          <a:noFill/>
          <a:ln w="9525" algn="ctr">
            <a:noFill/>
            <a:miter lim="800000"/>
            <a:headEnd/>
            <a:tailEnd/>
          </a:ln>
        </p:spPr>
        <p:txBody>
          <a:bodyPr>
            <a:spAutoFit/>
          </a:bodyPr>
          <a:lstStyle/>
          <a:p>
            <a:pPr>
              <a:spcBef>
                <a:spcPct val="50000"/>
              </a:spcBef>
            </a:pPr>
            <a:r>
              <a:rPr lang="en-US" sz="1900" b="1" i="0">
                <a:solidFill>
                  <a:srgbClr val="997934"/>
                </a:solidFill>
                <a:latin typeface="Eras Light ITC" pitchFamily="34" charset="0"/>
              </a:rPr>
              <a:t>Heb 9:22</a:t>
            </a:r>
            <a:r>
              <a:rPr lang="en-US" sz="1900" b="1" i="0">
                <a:solidFill>
                  <a:srgbClr val="FFFF66"/>
                </a:solidFill>
                <a:latin typeface="Eras Light ITC" pitchFamily="34" charset="0"/>
              </a:rPr>
              <a:t> </a:t>
            </a:r>
            <a:r>
              <a:rPr lang="en-US" sz="1900" b="1" i="0">
                <a:solidFill>
                  <a:srgbClr val="333399"/>
                </a:solidFill>
                <a:latin typeface="Eras Light ITC" pitchFamily="34" charset="0"/>
              </a:rPr>
              <a:t>…without the shedding of blood there can be no forgiveness</a:t>
            </a:r>
          </a:p>
        </p:txBody>
      </p:sp>
      <p:sp>
        <p:nvSpPr>
          <p:cNvPr id="18" name="Circular Arrow 17"/>
          <p:cNvSpPr/>
          <p:nvPr/>
        </p:nvSpPr>
        <p:spPr bwMode="auto">
          <a:xfrm flipH="1">
            <a:off x="278243" y="885927"/>
            <a:ext cx="4610635" cy="3374267"/>
          </a:xfrm>
          <a:prstGeom prst="circularArrow">
            <a:avLst>
              <a:gd name="adj1" fmla="val 12500"/>
              <a:gd name="adj2" fmla="val 1239644"/>
              <a:gd name="adj3" fmla="val 20457681"/>
              <a:gd name="adj4" fmla="val 10800000"/>
              <a:gd name="adj5" fmla="val 18321"/>
            </a:avLst>
          </a:prstGeom>
          <a:solidFill>
            <a:schemeClr val="tx1"/>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dirty="0" smtClean="0">
              <a:solidFill>
                <a:srgbClr val="000000"/>
              </a:solidFill>
              <a:latin typeface="Eras Medium ITC" pitchFamily="34" charset="0"/>
            </a:endParaRPr>
          </a:p>
        </p:txBody>
      </p:sp>
      <p:sp>
        <p:nvSpPr>
          <p:cNvPr id="22" name="Oval 28"/>
          <p:cNvSpPr>
            <a:spLocks noChangeArrowheads="1"/>
          </p:cNvSpPr>
          <p:nvPr/>
        </p:nvSpPr>
        <p:spPr bwMode="auto">
          <a:xfrm rot="-5400000">
            <a:off x="-247650" y="2136775"/>
            <a:ext cx="2620963" cy="2620963"/>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vert="eaVert" wrap="none" anchor="ctr"/>
          <a:lstStyle/>
          <a:p>
            <a:endParaRPr lang="en-US" sz="1600" b="1" i="0">
              <a:solidFill>
                <a:srgbClr val="FFFFFF"/>
              </a:solidFill>
            </a:endParaRPr>
          </a:p>
        </p:txBody>
      </p:sp>
      <p:sp>
        <p:nvSpPr>
          <p:cNvPr id="23" name="Oval 29"/>
          <p:cNvSpPr>
            <a:spLocks noChangeArrowheads="1"/>
          </p:cNvSpPr>
          <p:nvPr/>
        </p:nvSpPr>
        <p:spPr bwMode="auto">
          <a:xfrm>
            <a:off x="3043238" y="2365375"/>
            <a:ext cx="2316162" cy="2316163"/>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24" name="WordArt 34"/>
          <p:cNvSpPr>
            <a:spLocks noChangeArrowheads="1" noChangeShapeType="1" noTextEdit="1"/>
          </p:cNvSpPr>
          <p:nvPr/>
        </p:nvSpPr>
        <p:spPr bwMode="auto">
          <a:xfrm>
            <a:off x="436728" y="3057789"/>
            <a:ext cx="4162567" cy="2889250"/>
          </a:xfrm>
          <a:prstGeom prst="rect">
            <a:avLst/>
          </a:prstGeom>
        </p:spPr>
        <p:txBody>
          <a:bodyPr spcFirstLastPara="1" wrap="none" fromWordArt="1">
            <a:prstTxWarp prst="textArchDown">
              <a:avLst>
                <a:gd name="adj" fmla="val 1013636"/>
              </a:avLst>
            </a:prstTxWarp>
          </a:bodyPr>
          <a:lstStyle/>
          <a:p>
            <a:r>
              <a:rPr lang="en-US" kern="10" spc="640" dirty="0">
                <a:ln w="9525">
                  <a:noFill/>
                  <a:round/>
                  <a:headEnd/>
                  <a:tailEnd/>
                </a:ln>
                <a:solidFill>
                  <a:srgbClr val="333399"/>
                </a:solidFill>
                <a:latin typeface="Arial Black"/>
              </a:rPr>
              <a:t>REPRESENTATIVE DEATH</a:t>
            </a:r>
          </a:p>
        </p:txBody>
      </p:sp>
      <p:pic>
        <p:nvPicPr>
          <p:cNvPr id="25" name="Picture 35" descr="guywhite"/>
          <p:cNvPicPr>
            <a:picLocks noChangeAspect="1" noChangeArrowheads="1"/>
          </p:cNvPicPr>
          <p:nvPr/>
        </p:nvPicPr>
        <p:blipFill>
          <a:blip r:embed="rId4" cstate="print"/>
          <a:srcRect/>
          <a:stretch>
            <a:fillRect/>
          </a:stretch>
        </p:blipFill>
        <p:spPr bwMode="auto">
          <a:xfrm>
            <a:off x="3438525" y="2849563"/>
            <a:ext cx="1036638" cy="1431925"/>
          </a:xfrm>
          <a:prstGeom prst="rect">
            <a:avLst/>
          </a:prstGeom>
          <a:noFill/>
          <a:ln w="9525">
            <a:noFill/>
            <a:miter lim="800000"/>
            <a:headEnd/>
            <a:tailEnd/>
          </a:ln>
        </p:spPr>
      </p:pic>
      <p:pic>
        <p:nvPicPr>
          <p:cNvPr id="26" name="Picture 36" descr="christ on cross"/>
          <p:cNvPicPr>
            <a:picLocks noChangeAspect="1" noChangeArrowheads="1"/>
          </p:cNvPicPr>
          <p:nvPr/>
        </p:nvPicPr>
        <p:blipFill>
          <a:blip r:embed="rId5" cstate="print">
            <a:clrChange>
              <a:clrFrom>
                <a:srgbClr val="FFFFFF"/>
              </a:clrFrom>
              <a:clrTo>
                <a:srgbClr val="FFFFFF">
                  <a:alpha val="0"/>
                </a:srgbClr>
              </a:clrTo>
            </a:clrChange>
            <a:lum bright="24000" contrast="24000"/>
          </a:blip>
          <a:srcRect/>
          <a:stretch>
            <a:fillRect/>
          </a:stretch>
        </p:blipFill>
        <p:spPr bwMode="auto">
          <a:xfrm>
            <a:off x="312738" y="3001963"/>
            <a:ext cx="1525587" cy="998537"/>
          </a:xfrm>
          <a:prstGeom prst="rect">
            <a:avLst/>
          </a:prstGeom>
          <a:no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7" name="AutoShape 23"/>
          <p:cNvSpPr>
            <a:spLocks noChangeArrowheads="1"/>
          </p:cNvSpPr>
          <p:nvPr/>
        </p:nvSpPr>
        <p:spPr bwMode="auto">
          <a:xfrm>
            <a:off x="1865647" y="2841625"/>
            <a:ext cx="1927225" cy="1293813"/>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r>
              <a:rPr lang="en-US" sz="1400" i="0" dirty="0">
                <a:solidFill>
                  <a:srgbClr val="FFFFFF"/>
                </a:solidFill>
                <a:effectLst>
                  <a:outerShdw blurRad="38100" dist="38100" dir="2700000" algn="tl">
                    <a:srgbClr val="000000"/>
                  </a:outerShdw>
                </a:effectLst>
                <a:latin typeface="Arial Black" pitchFamily="34" charset="0"/>
              </a:rPr>
              <a:t>JUDICIAL</a:t>
            </a:r>
          </a:p>
          <a:p>
            <a:pPr>
              <a:defRPr/>
            </a:pPr>
            <a:r>
              <a:rPr lang="en-US" sz="1400" i="0" dirty="0">
                <a:solidFill>
                  <a:srgbClr val="FFFFFF"/>
                </a:solidFill>
                <a:effectLst>
                  <a:outerShdw blurRad="38100" dist="38100" dir="2700000" algn="tl">
                    <a:srgbClr val="000000"/>
                  </a:outerShdw>
                </a:effectLst>
                <a:latin typeface="Arial Black" pitchFamily="34" charset="0"/>
              </a:rPr>
              <a:t>DEATH</a:t>
            </a:r>
            <a:endParaRPr lang="en-US" sz="1600" i="0" dirty="0">
              <a:solidFill>
                <a:srgbClr val="FFFFFF"/>
              </a:solidFill>
              <a:latin typeface="Arial Black" pitchFamily="34" charset="0"/>
            </a:endParaRPr>
          </a:p>
        </p:txBody>
      </p:sp>
      <p:sp>
        <p:nvSpPr>
          <p:cNvPr id="28" name="Circular Arrow 27"/>
          <p:cNvSpPr/>
          <p:nvPr/>
        </p:nvSpPr>
        <p:spPr bwMode="auto">
          <a:xfrm flipV="1">
            <a:off x="224549" y="2626641"/>
            <a:ext cx="4608891" cy="3432962"/>
          </a:xfrm>
          <a:prstGeom prst="circularArrow">
            <a:avLst>
              <a:gd name="adj1" fmla="val 12500"/>
              <a:gd name="adj2" fmla="val 1239644"/>
              <a:gd name="adj3" fmla="val 20457681"/>
              <a:gd name="adj4" fmla="val 10800000"/>
              <a:gd name="adj5" fmla="val 18321"/>
            </a:avLst>
          </a:prstGeom>
          <a:solidFill>
            <a:srgbClr val="FF0000"/>
          </a:solidFill>
          <a:ln>
            <a:no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000000"/>
              </a:solidFill>
              <a:latin typeface="Eras Medium ITC" pitchFamily="34" charset="0"/>
            </a:endParaRPr>
          </a:p>
        </p:txBody>
      </p:sp>
      <p:sp>
        <p:nvSpPr>
          <p:cNvPr id="29" name="Text Box 33"/>
          <p:cNvSpPr txBox="1">
            <a:spLocks noChangeArrowheads="1"/>
          </p:cNvSpPr>
          <p:nvPr/>
        </p:nvSpPr>
        <p:spPr bwMode="auto">
          <a:xfrm>
            <a:off x="2019969" y="1476334"/>
            <a:ext cx="1171575" cy="514698"/>
          </a:xfrm>
          <a:prstGeom prst="rect">
            <a:avLst/>
          </a:prstGeom>
          <a:noFill/>
          <a:ln w="9525" algn="ctr">
            <a:noFill/>
            <a:miter lim="800000"/>
            <a:headEnd/>
            <a:tailEnd/>
          </a:ln>
          <a:effectLst/>
        </p:spPr>
        <p:txBody>
          <a:bodyPr>
            <a:prstTxWarp prst="textArchUp">
              <a:avLst/>
            </a:prstTxWarp>
            <a:spAutoFit/>
          </a:bodyPr>
          <a:lstStyle/>
          <a:p>
            <a:pPr>
              <a:spcBef>
                <a:spcPct val="50000"/>
              </a:spcBef>
              <a:defRPr/>
            </a:pPr>
            <a:r>
              <a:rPr lang="en-US" sz="2400" b="1" i="0" dirty="0">
                <a:ln w="19050">
                  <a:solidFill>
                    <a:srgbClr val="000000">
                      <a:tint val="1000"/>
                    </a:srgbClr>
                  </a:solidFill>
                  <a:prstDash val="solid"/>
                </a:ln>
                <a:solidFill>
                  <a:srgbClr val="FFFFFF"/>
                </a:solidFill>
                <a:effectLst>
                  <a:outerShdw blurRad="50000" dist="50800" dir="7500000" algn="tl">
                    <a:srgbClr val="000000">
                      <a:shade val="5000"/>
                      <a:alpha val="35000"/>
                    </a:srgbClr>
                  </a:outerShdw>
                </a:effectLst>
                <a:latin typeface="Eras Bold ITC" pitchFamily="34" charset="0"/>
              </a:rPr>
              <a:t>SINS</a:t>
            </a:r>
            <a:endParaRPr lang="en-US" sz="240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Bold ITC" pitchFamily="34" charset="0"/>
            </a:endParaRPr>
          </a:p>
        </p:txBody>
      </p:sp>
      <p:sp>
        <p:nvSpPr>
          <p:cNvPr id="30" name="Rectangle 31"/>
          <p:cNvSpPr>
            <a:spLocks noChangeArrowheads="1"/>
          </p:cNvSpPr>
          <p:nvPr/>
        </p:nvSpPr>
        <p:spPr bwMode="auto">
          <a:xfrm>
            <a:off x="1699869" y="4866972"/>
            <a:ext cx="1544994" cy="591322"/>
          </a:xfrm>
          <a:prstGeom prst="rect">
            <a:avLst/>
          </a:prstGeom>
          <a:noFill/>
          <a:ln w="9525" algn="ctr">
            <a:noFill/>
            <a:miter lim="800000"/>
            <a:headEnd/>
            <a:tailEnd/>
          </a:ln>
          <a:effectLst/>
        </p:spPr>
        <p:txBody>
          <a:bodyPr wrap="square">
            <a:prstTxWarp prst="textArchDown">
              <a:avLst/>
            </a:prstTxWarp>
            <a:spAutoFit/>
          </a:bodyPr>
          <a:lstStyle/>
          <a:p>
            <a:pPr>
              <a:defRPr/>
            </a:pPr>
            <a:r>
              <a:rPr lang="en-US" sz="2400" b="1" i="0" dirty="0">
                <a:ln w="19050">
                  <a:solidFill>
                    <a:srgbClr val="000000">
                      <a:tint val="1000"/>
                    </a:srgbClr>
                  </a:solidFill>
                  <a:prstDash val="solid"/>
                </a:ln>
                <a:solidFill>
                  <a:srgbClr val="FFFFFF"/>
                </a:solidFill>
                <a:effectLst>
                  <a:outerShdw blurRad="50000" dist="50800" dir="7500000" algn="tl">
                    <a:srgbClr val="000000">
                      <a:shade val="5000"/>
                      <a:alpha val="35000"/>
                    </a:srgbClr>
                  </a:outerShdw>
                </a:effectLst>
                <a:latin typeface="Eras Bold ITC" pitchFamily="34" charset="0"/>
              </a:rPr>
              <a:t>DEATH</a:t>
            </a:r>
            <a:endParaRPr lang="en-US" sz="2400" i="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Eras Bold ITC" pitchFamily="34" charset="0"/>
            </a:endParaRPr>
          </a:p>
        </p:txBody>
      </p:sp>
    </p:spTree>
    <p:extLst>
      <p:ext uri="{BB962C8B-B14F-4D97-AF65-F5344CB8AC3E}">
        <p14:creationId xmlns:p14="http://schemas.microsoft.com/office/powerpoint/2010/main" val="24280081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19459"/>
                                        </p:tgtEl>
                                        <p:attrNameLst>
                                          <p:attrName>style.visibility</p:attrName>
                                        </p:attrNameLst>
                                      </p:cBhvr>
                                      <p:to>
                                        <p:strVal val="visible"/>
                                      </p:to>
                                    </p:set>
                                    <p:animEffect transition="in" filter="fade">
                                      <p:cBhvr>
                                        <p:cTn id="7" dur="2000"/>
                                        <p:tgtEl>
                                          <p:spTgt spid="32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945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godall"/>
          <p:cNvPicPr>
            <a:picLocks noChangeAspect="1" noChangeArrowheads="1"/>
          </p:cNvPicPr>
          <p:nvPr/>
        </p:nvPicPr>
        <p:blipFill>
          <a:blip r:embed="rId3" cstate="print"/>
          <a:srcRect l="17369" r="31612"/>
          <a:stretch>
            <a:fillRect/>
          </a:stretch>
        </p:blipFill>
        <p:spPr bwMode="auto">
          <a:xfrm>
            <a:off x="0" y="-122238"/>
            <a:ext cx="9144000" cy="6980238"/>
          </a:xfrm>
          <a:prstGeom prst="rect">
            <a:avLst/>
          </a:prstGeom>
          <a:noFill/>
          <a:ln w="9525">
            <a:noFill/>
            <a:miter lim="800000"/>
            <a:headEnd/>
            <a:tailEnd/>
          </a:ln>
        </p:spPr>
      </p:pic>
      <p:sp>
        <p:nvSpPr>
          <p:cNvPr id="2910211" name="Text Box 3"/>
          <p:cNvSpPr txBox="1">
            <a:spLocks noChangeArrowheads="1"/>
          </p:cNvSpPr>
          <p:nvPr/>
        </p:nvSpPr>
        <p:spPr bwMode="auto">
          <a:xfrm>
            <a:off x="1695942" y="1115878"/>
            <a:ext cx="6096000" cy="1754326"/>
          </a:xfrm>
          <a:prstGeom prst="rect">
            <a:avLst/>
          </a:prstGeom>
          <a:solidFill>
            <a:schemeClr val="bg1"/>
          </a:solid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r>
              <a:rPr lang="en-US" sz="3600" dirty="0">
                <a:solidFill>
                  <a:srgbClr val="000000"/>
                </a:solidFill>
              </a:rPr>
              <a:t> </a:t>
            </a:r>
            <a:r>
              <a:rPr lang="en-US" sz="2400" dirty="0">
                <a:solidFill>
                  <a:srgbClr val="000000"/>
                </a:solidFill>
              </a:rPr>
              <a:t>“…who [Christ], </a:t>
            </a:r>
          </a:p>
          <a:p>
            <a:r>
              <a:rPr lang="en-US" sz="2400" dirty="0">
                <a:solidFill>
                  <a:srgbClr val="000000"/>
                </a:solidFill>
              </a:rPr>
              <a:t>was declared </a:t>
            </a:r>
            <a:r>
              <a:rPr lang="en-US" sz="2400" b="1" dirty="0">
                <a:solidFill>
                  <a:srgbClr val="FF0000"/>
                </a:solidFill>
              </a:rPr>
              <a:t>the Son of God</a:t>
            </a:r>
            <a:r>
              <a:rPr lang="en-US" sz="2400" dirty="0">
                <a:solidFill>
                  <a:srgbClr val="000000"/>
                </a:solidFill>
              </a:rPr>
              <a:t> </a:t>
            </a:r>
          </a:p>
          <a:p>
            <a:r>
              <a:rPr lang="en-US" sz="2400" b="1" u="sng" dirty="0">
                <a:solidFill>
                  <a:srgbClr val="FF0000"/>
                </a:solidFill>
                <a:effectLst>
                  <a:outerShdw blurRad="38100" dist="38100" dir="2700000" algn="tl">
                    <a:srgbClr val="000000">
                      <a:alpha val="43137"/>
                    </a:srgbClr>
                  </a:outerShdw>
                </a:effectLst>
                <a:latin typeface="Eras Demi ITC" pitchFamily="34" charset="0"/>
              </a:rPr>
              <a:t>with power </a:t>
            </a:r>
            <a:r>
              <a:rPr lang="en-US" sz="2400" b="1" u="sng" dirty="0">
                <a:solidFill>
                  <a:srgbClr val="FF0000"/>
                </a:solidFill>
              </a:rPr>
              <a:t>by the resurrection</a:t>
            </a:r>
            <a:r>
              <a:rPr lang="en-US" sz="2400" b="1" dirty="0">
                <a:solidFill>
                  <a:srgbClr val="000000"/>
                </a:solidFill>
              </a:rPr>
              <a:t> </a:t>
            </a:r>
          </a:p>
          <a:p>
            <a:r>
              <a:rPr lang="en-US" sz="2400" dirty="0">
                <a:solidFill>
                  <a:srgbClr val="000000"/>
                </a:solidFill>
              </a:rPr>
              <a:t>from the dead…” </a:t>
            </a:r>
            <a:r>
              <a:rPr lang="en-US" sz="2000" i="0" dirty="0">
                <a:solidFill>
                  <a:srgbClr val="997934"/>
                </a:solidFill>
              </a:rPr>
              <a:t>Romans 1:4</a:t>
            </a:r>
          </a:p>
        </p:txBody>
      </p:sp>
      <p:sp>
        <p:nvSpPr>
          <p:cNvPr id="2910220" name="Oval 12"/>
          <p:cNvSpPr>
            <a:spLocks noChangeArrowheads="1"/>
          </p:cNvSpPr>
          <p:nvPr/>
        </p:nvSpPr>
        <p:spPr bwMode="auto">
          <a:xfrm>
            <a:off x="-307975" y="504766"/>
            <a:ext cx="2316163" cy="2316163"/>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p:spPr>
        <p:txBody>
          <a:bodyPr wrap="none" anchor="ctr"/>
          <a:lstStyle/>
          <a:p>
            <a:endParaRPr lang="en-US">
              <a:solidFill>
                <a:srgbClr val="000000"/>
              </a:solidFill>
            </a:endParaRPr>
          </a:p>
        </p:txBody>
      </p:sp>
      <p:pic>
        <p:nvPicPr>
          <p:cNvPr id="108547" name="Picture 11" descr="christ on cross"/>
          <p:cNvPicPr>
            <a:picLocks noChangeAspect="1" noChangeArrowheads="1"/>
          </p:cNvPicPr>
          <p:nvPr/>
        </p:nvPicPr>
        <p:blipFill>
          <a:blip r:embed="rId4" cstate="print">
            <a:clrChange>
              <a:clrFrom>
                <a:srgbClr val="FFFFFF"/>
              </a:clrFrom>
              <a:clrTo>
                <a:srgbClr val="FFFFFF">
                  <a:alpha val="0"/>
                </a:srgbClr>
              </a:clrTo>
            </a:clrChange>
            <a:lum bright="24000" contrast="40000"/>
          </a:blip>
          <a:srcRect/>
          <a:stretch>
            <a:fillRect/>
          </a:stretch>
        </p:blipFill>
        <p:spPr bwMode="auto">
          <a:xfrm>
            <a:off x="184150" y="1157229"/>
            <a:ext cx="1525588" cy="998537"/>
          </a:xfrm>
          <a:prstGeom prst="rect">
            <a:avLst/>
          </a:prstGeom>
          <a:no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08549" name="Oval 4" descr="Jesus Appearing to Mary"/>
          <p:cNvSpPr>
            <a:spLocks noChangeArrowheads="1"/>
          </p:cNvSpPr>
          <p:nvPr/>
        </p:nvSpPr>
        <p:spPr bwMode="auto">
          <a:xfrm>
            <a:off x="7725625" y="869489"/>
            <a:ext cx="1250950" cy="1752600"/>
          </a:xfrm>
          <a:prstGeom prst="ellipse">
            <a:avLst/>
          </a:prstGeom>
          <a:blipFill dpi="0" rotWithShape="1">
            <a:blip r:embed="rId5" cstate="print"/>
            <a:srcRect/>
            <a:stretch>
              <a:fillRect/>
            </a:stretch>
          </a:blipFill>
          <a:ln w="38100" algn="ctr">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endParaRPr lang="en-US">
              <a:solidFill>
                <a:srgbClr val="000000"/>
              </a:solidFill>
            </a:endParaRPr>
          </a:p>
        </p:txBody>
      </p:sp>
      <p:pic>
        <p:nvPicPr>
          <p:cNvPr id="108550" name="Picture 5" descr="emptytombbig"/>
          <p:cNvPicPr>
            <a:picLocks noChangeAspect="1" noChangeArrowheads="1"/>
          </p:cNvPicPr>
          <p:nvPr/>
        </p:nvPicPr>
        <p:blipFill>
          <a:blip r:embed="rId6" cstate="print">
            <a:lum bright="6000" contrast="42000"/>
          </a:blip>
          <a:srcRect t="-5075"/>
          <a:stretch>
            <a:fillRect/>
          </a:stretch>
        </p:blipFill>
        <p:spPr bwMode="auto">
          <a:xfrm>
            <a:off x="1651861" y="2749809"/>
            <a:ext cx="6205779" cy="3918061"/>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3" name="Circular Arrow 12"/>
          <p:cNvSpPr/>
          <p:nvPr/>
        </p:nvSpPr>
        <p:spPr bwMode="auto">
          <a:xfrm rot="4398116" flipH="1" flipV="1">
            <a:off x="6284844" y="659967"/>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000000"/>
              </a:solidFill>
              <a:latin typeface="Eras Medium ITC" pitchFamily="34" charset="0"/>
            </a:endParaRPr>
          </a:p>
        </p:txBody>
      </p:sp>
      <p:sp>
        <p:nvSpPr>
          <p:cNvPr id="15" name="Circular Arrow 14"/>
          <p:cNvSpPr/>
          <p:nvPr/>
        </p:nvSpPr>
        <p:spPr bwMode="auto">
          <a:xfrm>
            <a:off x="-1683026" y="2026006"/>
            <a:ext cx="5824331" cy="7176052"/>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000000"/>
              </a:solidFill>
              <a:latin typeface="Eras Medium ITC" pitchFamily="34" charset="0"/>
            </a:endParaRPr>
          </a:p>
        </p:txBody>
      </p:sp>
      <p:sp>
        <p:nvSpPr>
          <p:cNvPr id="17" name="WordArt 7"/>
          <p:cNvSpPr>
            <a:spLocks noChangeArrowheads="1" noChangeShapeType="1" noTextEdit="1"/>
          </p:cNvSpPr>
          <p:nvPr/>
        </p:nvSpPr>
        <p:spPr bwMode="auto">
          <a:xfrm rot="3010308">
            <a:off x="526234" y="3273132"/>
            <a:ext cx="3139067" cy="1691029"/>
          </a:xfrm>
          <a:prstGeom prst="rect">
            <a:avLst/>
          </a:prstGeom>
        </p:spPr>
        <p:txBody>
          <a:bodyPr spcFirstLastPara="1" wrap="none" fromWordArt="1">
            <a:prstTxWarp prst="textArchUp">
              <a:avLst>
                <a:gd name="adj" fmla="val 11582644"/>
              </a:avLst>
            </a:prstTxWarp>
          </a:bodyPr>
          <a:lstStyle/>
          <a:p>
            <a:r>
              <a:rPr lang="en-US" sz="1800" kern="10" dirty="0">
                <a:ln w="9525">
                  <a:solidFill>
                    <a:srgbClr val="000000"/>
                  </a:solidFill>
                  <a:round/>
                  <a:headEnd/>
                  <a:tailEnd/>
                </a:ln>
                <a:solidFill>
                  <a:srgbClr val="FFFFFF"/>
                </a:solidFill>
                <a:latin typeface="Arial Black"/>
              </a:rPr>
              <a:t>DEATH &amp; BURIAL</a:t>
            </a:r>
          </a:p>
        </p:txBody>
      </p:sp>
      <p:sp>
        <p:nvSpPr>
          <p:cNvPr id="108554" name="WordArt 9"/>
          <p:cNvSpPr>
            <a:spLocks noChangeArrowheads="1" noChangeShapeType="1" noTextEdit="1"/>
          </p:cNvSpPr>
          <p:nvPr/>
        </p:nvSpPr>
        <p:spPr bwMode="auto">
          <a:xfrm rot="18606288">
            <a:off x="5458806" y="3060431"/>
            <a:ext cx="4391025" cy="2897187"/>
          </a:xfrm>
          <a:prstGeom prst="rect">
            <a:avLst/>
          </a:prstGeom>
        </p:spPr>
        <p:txBody>
          <a:bodyPr spcFirstLastPara="1" wrap="none" fromWordArt="1">
            <a:prstTxWarp prst="textArchUp">
              <a:avLst>
                <a:gd name="adj" fmla="val 12884692"/>
              </a:avLst>
            </a:prstTxWarp>
          </a:bodyPr>
          <a:lstStyle/>
          <a:p>
            <a:r>
              <a:rPr lang="en-US" sz="3600" kern="10" dirty="0" smtClean="0">
                <a:ln w="9525">
                  <a:solidFill>
                    <a:srgbClr val="000000"/>
                  </a:solidFill>
                  <a:round/>
                  <a:headEnd/>
                  <a:tailEnd/>
                </a:ln>
                <a:solidFill>
                  <a:srgbClr val="FFFFFF"/>
                </a:solidFill>
                <a:latin typeface="Arial Black"/>
              </a:rPr>
              <a:t>RESURRECTION</a:t>
            </a:r>
            <a:endParaRPr lang="en-US" sz="3600" kern="10" dirty="0">
              <a:ln w="9525">
                <a:solidFill>
                  <a:srgbClr val="000000"/>
                </a:solidFill>
                <a:round/>
                <a:headEnd/>
                <a:tailEnd/>
              </a:ln>
              <a:solidFill>
                <a:srgbClr val="FFFFFF"/>
              </a:solidFill>
              <a:latin typeface="Arial Black"/>
            </a:endParaRPr>
          </a:p>
        </p:txBody>
      </p:sp>
      <p:sp>
        <p:nvSpPr>
          <p:cNvPr id="11" name="WordArt 9"/>
          <p:cNvSpPr>
            <a:spLocks noChangeArrowheads="1" noChangeShapeType="1" noTextEdit="1"/>
          </p:cNvSpPr>
          <p:nvPr/>
        </p:nvSpPr>
        <p:spPr bwMode="auto">
          <a:xfrm rot="18606288">
            <a:off x="5656246" y="3341389"/>
            <a:ext cx="4391025" cy="2897187"/>
          </a:xfrm>
          <a:prstGeom prst="rect">
            <a:avLst/>
          </a:prstGeom>
        </p:spPr>
        <p:txBody>
          <a:bodyPr spcFirstLastPara="1" wrap="none" fromWordArt="1">
            <a:prstTxWarp prst="textArchUp">
              <a:avLst>
                <a:gd name="adj" fmla="val 12884692"/>
              </a:avLst>
            </a:prstTxWarp>
          </a:bodyPr>
          <a:lstStyle/>
          <a:p>
            <a:r>
              <a:rPr lang="en-US" sz="3600" kern="10" dirty="0" smtClean="0">
                <a:ln w="9525">
                  <a:solidFill>
                    <a:srgbClr val="000000"/>
                  </a:solidFill>
                  <a:round/>
                  <a:headEnd/>
                  <a:tailEnd/>
                </a:ln>
                <a:solidFill>
                  <a:srgbClr val="FFFFFF"/>
                </a:solidFill>
                <a:latin typeface="Arial Black"/>
              </a:rPr>
              <a:t>&amp; APPEARANCES!</a:t>
            </a:r>
            <a:endParaRPr lang="en-US" sz="3600" kern="10" dirty="0">
              <a:ln w="9525">
                <a:solidFill>
                  <a:srgbClr val="000000"/>
                </a:solidFill>
                <a:round/>
                <a:headEnd/>
                <a:tailEnd/>
              </a:ln>
              <a:solidFill>
                <a:srgbClr val="FFFFFF"/>
              </a:solidFill>
              <a:latin typeface="Arial Black"/>
            </a:endParaRPr>
          </a:p>
        </p:txBody>
      </p:sp>
      <p:sp>
        <p:nvSpPr>
          <p:cNvPr id="12" name="Rectangle 11"/>
          <p:cNvSpPr/>
          <p:nvPr/>
        </p:nvSpPr>
        <p:spPr>
          <a:xfrm>
            <a:off x="2001131" y="201478"/>
            <a:ext cx="5303055" cy="923330"/>
          </a:xfrm>
          <a:prstGeom prst="rect">
            <a:avLst/>
          </a:prstGeom>
          <a:noFill/>
        </p:spPr>
        <p:txBody>
          <a:bodyPr wrap="none" lIns="91440" tIns="45720" rIns="91440" bIns="45720">
            <a:spAutoFit/>
          </a:bodyPr>
          <a:lstStyle/>
          <a:p>
            <a:r>
              <a:rPr lang="en-US" sz="5400" b="1" i="0" cap="all" dirty="0" smtClean="0">
                <a:ln w="9000" cmpd="sng">
                  <a:solidFill>
                    <a:srgbClr val="000000">
                      <a:shade val="50000"/>
                      <a:satMod val="120000"/>
                    </a:srgbClr>
                  </a:solidFill>
                  <a:prstDash val="solid"/>
                </a:ln>
                <a:solidFill>
                  <a:srgbClr val="C00000"/>
                </a:solidFill>
                <a:effectLst>
                  <a:reflection blurRad="12700" stA="28000" endPos="45000" dist="1000" dir="5400000" sy="-100000" algn="bl" rotWithShape="0"/>
                </a:effectLst>
              </a:rPr>
              <a:t>RESURRECTION!</a:t>
            </a:r>
            <a:endParaRPr lang="en-US" sz="5400" b="1" i="0" cap="all" dirty="0">
              <a:ln w="9000" cmpd="sng">
                <a:solidFill>
                  <a:srgbClr val="000000">
                    <a:shade val="50000"/>
                    <a:satMod val="120000"/>
                  </a:srgbClr>
                </a:solidFill>
                <a:prstDash val="solid"/>
              </a:ln>
              <a:solidFill>
                <a:srgbClr val="C00000"/>
              </a:solidFill>
              <a:effectLst>
                <a:reflection blurRad="12700" stA="28000" endPos="45000" dist="1000" dir="5400000" sy="-100000" algn="bl" rotWithShape="0"/>
              </a:effectLst>
            </a:endParaRPr>
          </a:p>
        </p:txBody>
      </p:sp>
    </p:spTree>
    <p:extLst>
      <p:ext uri="{BB962C8B-B14F-4D97-AF65-F5344CB8AC3E}">
        <p14:creationId xmlns:p14="http://schemas.microsoft.com/office/powerpoint/2010/main" val="410597585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2" descr="godall"/>
          <p:cNvPicPr>
            <a:picLocks noChangeAspect="1" noChangeArrowheads="1"/>
          </p:cNvPicPr>
          <p:nvPr/>
        </p:nvPicPr>
        <p:blipFill>
          <a:blip r:embed="rId3" cstate="print"/>
          <a:srcRect l="17369" r="31612"/>
          <a:stretch>
            <a:fillRect/>
          </a:stretch>
        </p:blipFill>
        <p:spPr bwMode="auto">
          <a:xfrm>
            <a:off x="-26890" y="-23625"/>
            <a:ext cx="9144000" cy="6980238"/>
          </a:xfrm>
          <a:prstGeom prst="rect">
            <a:avLst/>
          </a:prstGeom>
          <a:noFill/>
          <a:ln w="9525">
            <a:noFill/>
            <a:miter lim="800000"/>
            <a:headEnd/>
            <a:tailEnd/>
          </a:ln>
        </p:spPr>
      </p:pic>
      <p:sp>
        <p:nvSpPr>
          <p:cNvPr id="2312205" name="Text Box 13"/>
          <p:cNvSpPr txBox="1">
            <a:spLocks noChangeArrowheads="1"/>
          </p:cNvSpPr>
          <p:nvPr/>
        </p:nvSpPr>
        <p:spPr bwMode="auto">
          <a:xfrm>
            <a:off x="153988" y="2692400"/>
            <a:ext cx="1747837" cy="3140075"/>
          </a:xfrm>
          <a:prstGeom prst="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anchor="ctr">
            <a:spAutoFit/>
            <a:flatTx/>
          </a:bodyPr>
          <a:lstStyle/>
          <a:p>
            <a:pPr>
              <a:defRPr/>
            </a:pPr>
            <a:r>
              <a:rPr lang="en-US" sz="1800" b="1" i="0" u="sng" dirty="0">
                <a:solidFill>
                  <a:srgbClr val="FFFFFF"/>
                </a:solidFill>
                <a:latin typeface="Eras Medium ITC"/>
              </a:rPr>
              <a:t>1 Peter 1:18-19</a:t>
            </a:r>
            <a:r>
              <a:rPr lang="en-US" sz="2000" b="1" i="0" dirty="0">
                <a:solidFill>
                  <a:srgbClr val="FFFFFF"/>
                </a:solidFill>
                <a:effectLst>
                  <a:outerShdw blurRad="38100" dist="38100" dir="2700000" algn="tl">
                    <a:srgbClr val="000000"/>
                  </a:outerShdw>
                </a:effectLst>
                <a:latin typeface="Eras Medium ITC"/>
              </a:rPr>
              <a:t> </a:t>
            </a:r>
          </a:p>
          <a:p>
            <a:pPr>
              <a:defRPr/>
            </a:pPr>
            <a:r>
              <a:rPr lang="en-US" sz="2000" b="1" i="0" dirty="0">
                <a:solidFill>
                  <a:srgbClr val="FFFFFF"/>
                </a:solidFill>
                <a:effectLst>
                  <a:outerShdw blurRad="38100" dist="38100" dir="2700000" algn="tl">
                    <a:srgbClr val="000000"/>
                  </a:outerShdw>
                </a:effectLst>
                <a:latin typeface="Eras Medium ITC"/>
              </a:rPr>
              <a:t>you were redeemed with </a:t>
            </a:r>
            <a:r>
              <a:rPr lang="en-US" sz="2000" b="1" i="0" dirty="0">
                <a:solidFill>
                  <a:srgbClr val="FFFF66"/>
                </a:solidFill>
                <a:effectLst>
                  <a:outerShdw blurRad="38100" dist="38100" dir="2700000" algn="tl">
                    <a:srgbClr val="000000"/>
                  </a:outerShdw>
                </a:effectLst>
                <a:latin typeface="Eras Medium ITC"/>
              </a:rPr>
              <a:t>precious blood, as of a lamb unblemished and spotless, the blood of Christ.</a:t>
            </a:r>
          </a:p>
        </p:txBody>
      </p:sp>
      <p:sp>
        <p:nvSpPr>
          <p:cNvPr id="2312206" name="Text Box 14"/>
          <p:cNvSpPr txBox="1">
            <a:spLocks noChangeArrowheads="1"/>
          </p:cNvSpPr>
          <p:nvPr/>
        </p:nvSpPr>
        <p:spPr bwMode="auto">
          <a:xfrm>
            <a:off x="231775" y="1223963"/>
            <a:ext cx="8597900" cy="701675"/>
          </a:xfrm>
          <a:prstGeom prst="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anchor="ctr">
            <a:spAutoFit/>
            <a:flatTx/>
          </a:bodyPr>
          <a:lstStyle/>
          <a:p>
            <a:pPr>
              <a:spcBef>
                <a:spcPct val="50000"/>
              </a:spcBef>
              <a:defRPr/>
            </a:pPr>
            <a:r>
              <a:rPr lang="en-US" sz="2000" b="1" i="0" dirty="0">
                <a:solidFill>
                  <a:srgbClr val="FFFFFF"/>
                </a:solidFill>
                <a:effectLst>
                  <a:outerShdw blurRad="38100" dist="38100" dir="2700000" algn="tl">
                    <a:srgbClr val="000000"/>
                  </a:outerShdw>
                </a:effectLst>
                <a:latin typeface="Eras Medium ITC" pitchFamily="34" charset="0"/>
              </a:rPr>
              <a:t>1 Peter 2:24 </a:t>
            </a:r>
          </a:p>
          <a:p>
            <a:pPr>
              <a:defRPr/>
            </a:pPr>
            <a:r>
              <a:rPr lang="en-US" sz="2000" b="1" i="0" dirty="0">
                <a:solidFill>
                  <a:srgbClr val="FFFF66"/>
                </a:solidFill>
                <a:effectLst>
                  <a:outerShdw blurRad="38100" dist="38100" dir="2700000" algn="tl">
                    <a:srgbClr val="000000"/>
                  </a:outerShdw>
                </a:effectLst>
                <a:latin typeface="Eras Medium ITC" pitchFamily="34" charset="0"/>
              </a:rPr>
              <a:t>He Himself bore our sins in His body on the cross, that we might die to sin.</a:t>
            </a:r>
          </a:p>
        </p:txBody>
      </p:sp>
      <p:sp>
        <p:nvSpPr>
          <p:cNvPr id="2312207" name="Text Box 15"/>
          <p:cNvSpPr txBox="1">
            <a:spLocks noChangeArrowheads="1"/>
          </p:cNvSpPr>
          <p:nvPr/>
        </p:nvSpPr>
        <p:spPr bwMode="auto">
          <a:xfrm>
            <a:off x="7037388" y="2757488"/>
            <a:ext cx="1733550" cy="2835275"/>
          </a:xfrm>
          <a:prstGeom prst="rect">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a:spAutoFit/>
            <a:flatTx/>
          </a:bodyPr>
          <a:lstStyle/>
          <a:p>
            <a:pPr>
              <a:defRPr/>
            </a:pPr>
            <a:r>
              <a:rPr lang="en-US" sz="2000" b="1" i="0" u="sng" dirty="0">
                <a:solidFill>
                  <a:srgbClr val="FFFFFF"/>
                </a:solidFill>
                <a:effectLst>
                  <a:outerShdw blurRad="38100" dist="38100" dir="2700000" algn="tl">
                    <a:srgbClr val="000000"/>
                  </a:outerShdw>
                </a:effectLst>
                <a:latin typeface="Eras Medium ITC"/>
              </a:rPr>
              <a:t>Romans </a:t>
            </a:r>
            <a:r>
              <a:rPr lang="en-US" sz="2000" b="1" i="0" u="sng" dirty="0" smtClean="0">
                <a:solidFill>
                  <a:srgbClr val="FFFFFF"/>
                </a:solidFill>
                <a:effectLst>
                  <a:outerShdw blurRad="38100" dist="38100" dir="2700000" algn="tl">
                    <a:srgbClr val="000000"/>
                  </a:outerShdw>
                </a:effectLst>
                <a:latin typeface="Eras Medium ITC"/>
              </a:rPr>
              <a:t>6:6</a:t>
            </a:r>
            <a:endParaRPr lang="en-US" sz="2000" b="1" i="0" u="sng" dirty="0">
              <a:solidFill>
                <a:srgbClr val="FFFFFF"/>
              </a:solidFill>
              <a:effectLst>
                <a:outerShdw blurRad="38100" dist="38100" dir="2700000" algn="tl">
                  <a:srgbClr val="000000"/>
                </a:outerShdw>
              </a:effectLst>
              <a:latin typeface="Eras Medium ITC"/>
            </a:endParaRPr>
          </a:p>
          <a:p>
            <a:pPr>
              <a:defRPr/>
            </a:pPr>
            <a:r>
              <a:rPr lang="en-US" sz="2000" b="1" i="0" dirty="0">
                <a:solidFill>
                  <a:srgbClr val="FFFF66"/>
                </a:solidFill>
                <a:effectLst>
                  <a:outerShdw blurRad="38100" dist="38100" dir="2700000" algn="tl">
                    <a:srgbClr val="000000"/>
                  </a:outerShdw>
                </a:effectLst>
                <a:latin typeface="Eras Medium ITC"/>
              </a:rPr>
              <a:t>Our old self was crucified with Him,</a:t>
            </a:r>
          </a:p>
          <a:p>
            <a:pPr>
              <a:defRPr/>
            </a:pPr>
            <a:r>
              <a:rPr lang="en-US" sz="2000" b="1" i="0" dirty="0">
                <a:solidFill>
                  <a:srgbClr val="FFFF66"/>
                </a:solidFill>
                <a:effectLst>
                  <a:outerShdw blurRad="38100" dist="38100" dir="2700000" algn="tl">
                    <a:srgbClr val="000000"/>
                  </a:outerShdw>
                </a:effectLst>
                <a:latin typeface="Eras Medium ITC"/>
              </a:rPr>
              <a:t>That our body of sin might be done away with. </a:t>
            </a:r>
          </a:p>
        </p:txBody>
      </p:sp>
      <p:sp>
        <p:nvSpPr>
          <p:cNvPr id="114699" name="Rectangle 30"/>
          <p:cNvSpPr>
            <a:spLocks noGrp="1" noChangeArrowheads="1"/>
          </p:cNvSpPr>
          <p:nvPr>
            <p:ph type="title"/>
          </p:nvPr>
        </p:nvSpPr>
        <p:spPr/>
        <p:txBody>
          <a:bodyPr/>
          <a:lstStyle/>
          <a:p>
            <a:pPr eaLnBrk="1" hangingPunct="1"/>
            <a:r>
              <a:rPr lang="en-US" sz="5400" b="1" dirty="0" smtClean="0">
                <a:effectLst>
                  <a:outerShdw blurRad="38100" dist="38100" dir="2700000" algn="tl">
                    <a:srgbClr val="000000">
                      <a:alpha val="43137"/>
                    </a:srgbClr>
                  </a:outerShdw>
                </a:effectLst>
              </a:rPr>
              <a:t>Christ’s Sacrifice – </a:t>
            </a:r>
            <a:r>
              <a:rPr lang="en-US" sz="5400" b="1" dirty="0" smtClean="0">
                <a:solidFill>
                  <a:srgbClr val="E0014A"/>
                </a:solidFill>
                <a:effectLst>
                  <a:outerShdw blurRad="38100" dist="38100" dir="2700000" algn="tl">
                    <a:srgbClr val="000000">
                      <a:alpha val="43137"/>
                    </a:srgbClr>
                  </a:outerShdw>
                </a:effectLst>
              </a:rPr>
              <a:t>Who Died?</a:t>
            </a:r>
          </a:p>
        </p:txBody>
      </p:sp>
      <p:sp>
        <p:nvSpPr>
          <p:cNvPr id="114700" name="Text Box 31"/>
          <p:cNvSpPr txBox="1">
            <a:spLocks noChangeArrowheads="1"/>
          </p:cNvSpPr>
          <p:nvPr/>
        </p:nvSpPr>
        <p:spPr bwMode="auto">
          <a:xfrm>
            <a:off x="0" y="6477000"/>
            <a:ext cx="8880475" cy="381000"/>
          </a:xfrm>
          <a:prstGeom prst="rect">
            <a:avLst/>
          </a:prstGeom>
          <a:noFill/>
          <a:ln w="9525" algn="ctr">
            <a:noFill/>
            <a:miter lim="800000"/>
            <a:headEnd/>
            <a:tailEnd/>
          </a:ln>
        </p:spPr>
        <p:txBody>
          <a:bodyPr>
            <a:spAutoFit/>
          </a:bodyPr>
          <a:lstStyle/>
          <a:p>
            <a:pPr>
              <a:spcBef>
                <a:spcPct val="50000"/>
              </a:spcBef>
            </a:pPr>
            <a:r>
              <a:rPr lang="en-US" sz="1900" b="1" i="0">
                <a:solidFill>
                  <a:srgbClr val="997934"/>
                </a:solidFill>
                <a:latin typeface="Eras Light ITC" pitchFamily="34" charset="0"/>
              </a:rPr>
              <a:t>Heb 9:22</a:t>
            </a:r>
            <a:r>
              <a:rPr lang="en-US" sz="1900" b="1" i="0">
                <a:solidFill>
                  <a:srgbClr val="FFFF66"/>
                </a:solidFill>
                <a:latin typeface="Eras Light ITC" pitchFamily="34" charset="0"/>
              </a:rPr>
              <a:t> </a:t>
            </a:r>
            <a:r>
              <a:rPr lang="en-US" sz="1900" b="1" i="0">
                <a:solidFill>
                  <a:srgbClr val="333399"/>
                </a:solidFill>
                <a:latin typeface="Eras Light ITC" pitchFamily="34" charset="0"/>
              </a:rPr>
              <a:t>…without the shedding of blood there can be no forgiveness</a:t>
            </a:r>
          </a:p>
        </p:txBody>
      </p:sp>
      <p:pic>
        <p:nvPicPr>
          <p:cNvPr id="1026" name="Picture 2"/>
          <p:cNvPicPr>
            <a:picLocks noChangeAspect="1" noChangeArrowheads="1"/>
          </p:cNvPicPr>
          <p:nvPr/>
        </p:nvPicPr>
        <p:blipFill>
          <a:blip r:embed="rId4" cstate="print"/>
          <a:srcRect/>
          <a:stretch>
            <a:fillRect/>
          </a:stretch>
        </p:blipFill>
        <p:spPr bwMode="auto">
          <a:xfrm>
            <a:off x="1920239" y="1981846"/>
            <a:ext cx="5141595" cy="4400857"/>
          </a:xfrm>
          <a:prstGeom prst="rect">
            <a:avLst/>
          </a:prstGeom>
          <a:noFill/>
          <a:ln w="9525">
            <a:noFill/>
            <a:miter lim="800000"/>
            <a:headEnd/>
            <a:tailEnd/>
          </a:ln>
          <a:effectLst/>
        </p:spPr>
      </p:pic>
      <p:sp>
        <p:nvSpPr>
          <p:cNvPr id="9" name="Up Arrow Callout 8"/>
          <p:cNvSpPr/>
          <p:nvPr/>
        </p:nvSpPr>
        <p:spPr bwMode="auto">
          <a:xfrm>
            <a:off x="2186837" y="4862336"/>
            <a:ext cx="1707502" cy="1828800"/>
          </a:xfrm>
          <a:prstGeom prst="upArrowCallout">
            <a:avLst>
              <a:gd name="adj1" fmla="val 25000"/>
              <a:gd name="adj2" fmla="val 25000"/>
              <a:gd name="adj3" fmla="val 25000"/>
              <a:gd name="adj4" fmla="val 66297"/>
            </a:avLst>
          </a:prstGeom>
          <a:solidFill>
            <a:srgbClr val="0000FF"/>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r>
              <a:rPr lang="en-US" sz="1600" b="1" i="0" u="sng" dirty="0" smtClean="0">
                <a:solidFill>
                  <a:srgbClr val="FFFF00"/>
                </a:solidFill>
                <a:effectLst>
                  <a:outerShdw blurRad="38100" dist="38100" dir="2700000" algn="tl">
                    <a:srgbClr val="000000">
                      <a:alpha val="43137"/>
                    </a:srgbClr>
                  </a:outerShdw>
                </a:effectLst>
                <a:latin typeface="Arial" pitchFamily="34" charset="0"/>
              </a:rPr>
              <a:t>Jesus Died</a:t>
            </a:r>
          </a:p>
          <a:p>
            <a:r>
              <a:rPr lang="en-US" sz="1400" i="0" dirty="0" smtClean="0">
                <a:solidFill>
                  <a:srgbClr val="FFFFFF"/>
                </a:solidFill>
                <a:effectLst>
                  <a:outerShdw blurRad="38100" dist="38100" dir="2700000" algn="tl">
                    <a:srgbClr val="000000">
                      <a:alpha val="43137"/>
                    </a:srgbClr>
                  </a:outerShdw>
                </a:effectLst>
                <a:latin typeface="Arial" pitchFamily="34" charset="0"/>
              </a:rPr>
              <a:t>literally on the cross to pay the judicial price for our sin. </a:t>
            </a:r>
          </a:p>
        </p:txBody>
      </p:sp>
      <p:sp>
        <p:nvSpPr>
          <p:cNvPr id="10" name="Up Arrow Callout 9"/>
          <p:cNvSpPr/>
          <p:nvPr/>
        </p:nvSpPr>
        <p:spPr bwMode="auto">
          <a:xfrm>
            <a:off x="5048051" y="4837454"/>
            <a:ext cx="1729273" cy="1900336"/>
          </a:xfrm>
          <a:prstGeom prst="upArrowCallout">
            <a:avLst>
              <a:gd name="adj1" fmla="val 25000"/>
              <a:gd name="adj2" fmla="val 25000"/>
              <a:gd name="adj3" fmla="val 25000"/>
              <a:gd name="adj4" fmla="val 62749"/>
            </a:avLst>
          </a:prstGeom>
          <a:solidFill>
            <a:srgbClr val="0000FF"/>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numCol="1" rtlCol="0" anchor="t" anchorCtr="0" compatLnSpc="1">
            <a:prstTxWarp prst="textNoShape">
              <a:avLst/>
            </a:prstTxWarp>
          </a:bodyPr>
          <a:lstStyle/>
          <a:p>
            <a:r>
              <a:rPr lang="en-US" sz="1600" b="1" i="0" u="sng" dirty="0" smtClean="0">
                <a:solidFill>
                  <a:srgbClr val="FFFF00"/>
                </a:solidFill>
                <a:effectLst>
                  <a:outerShdw blurRad="38100" dist="38100" dir="2700000" algn="tl">
                    <a:srgbClr val="000000">
                      <a:alpha val="43137"/>
                    </a:srgbClr>
                  </a:outerShdw>
                </a:effectLst>
                <a:latin typeface="Arial" pitchFamily="34" charset="0"/>
              </a:rPr>
              <a:t>The Sinner Died</a:t>
            </a:r>
          </a:p>
          <a:p>
            <a:r>
              <a:rPr lang="en-US" sz="1400" i="0" dirty="0" smtClean="0">
                <a:solidFill>
                  <a:srgbClr val="FFFFFF"/>
                </a:solidFill>
                <a:effectLst>
                  <a:outerShdw blurRad="38100" dist="38100" dir="2700000" algn="tl">
                    <a:srgbClr val="000000">
                      <a:alpha val="43137"/>
                    </a:srgbClr>
                  </a:outerShdw>
                </a:effectLst>
                <a:latin typeface="Arial" pitchFamily="34" charset="0"/>
              </a:rPr>
              <a:t>representatively through Jesus, thus paying our judicial price for sin. </a:t>
            </a:r>
          </a:p>
        </p:txBody>
      </p:sp>
      <p:pic>
        <p:nvPicPr>
          <p:cNvPr id="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27701" y="1567794"/>
            <a:ext cx="518898" cy="4140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94175" y="3696777"/>
            <a:ext cx="816349" cy="415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941253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anim calcmode="lin" valueType="num">
                                      <p:cBhvr additive="base">
                                        <p:cTn id="23" dur="500" fill="hold"/>
                                        <p:tgtEl>
                                          <p:spTgt spid="1027"/>
                                        </p:tgtEl>
                                        <p:attrNameLst>
                                          <p:attrName>ppt_x</p:attrName>
                                        </p:attrNameLst>
                                      </p:cBhvr>
                                      <p:tavLst>
                                        <p:tav tm="0">
                                          <p:val>
                                            <p:strVal val="#ppt_x"/>
                                          </p:val>
                                        </p:tav>
                                        <p:tav tm="100000">
                                          <p:val>
                                            <p:strVal val="#ppt_x"/>
                                          </p:val>
                                        </p:tav>
                                      </p:tavLst>
                                    </p:anim>
                                    <p:anim calcmode="lin" valueType="num">
                                      <p:cBhvr additive="base">
                                        <p:cTn id="2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2" descr="godall"/>
          <p:cNvPicPr>
            <a:picLocks noChangeAspect="1" noChangeArrowheads="1"/>
          </p:cNvPicPr>
          <p:nvPr/>
        </p:nvPicPr>
        <p:blipFill>
          <a:blip r:embed="rId3" cstate="print"/>
          <a:srcRect l="17369" r="31612"/>
          <a:stretch>
            <a:fillRect/>
          </a:stretch>
        </p:blipFill>
        <p:spPr bwMode="auto">
          <a:xfrm>
            <a:off x="-26890" y="-23625"/>
            <a:ext cx="9144000" cy="6980238"/>
          </a:xfrm>
          <a:prstGeom prst="rect">
            <a:avLst/>
          </a:prstGeom>
          <a:noFill/>
          <a:ln w="9525">
            <a:noFill/>
            <a:miter lim="800000"/>
            <a:headEnd/>
            <a:tailEnd/>
          </a:ln>
        </p:spPr>
      </p:pic>
      <p:sp>
        <p:nvSpPr>
          <p:cNvPr id="3085314" name="Rectangle 2"/>
          <p:cNvSpPr>
            <a:spLocks noGrp="1" noChangeArrowheads="1"/>
          </p:cNvSpPr>
          <p:nvPr>
            <p:ph type="body" idx="1"/>
          </p:nvPr>
        </p:nvSpPr>
        <p:spPr>
          <a:xfrm>
            <a:off x="381000" y="1205948"/>
            <a:ext cx="8229600" cy="1881809"/>
          </a:xfrm>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lstStyle/>
          <a:p>
            <a:pPr algn="ctr" eaLnBrk="1" hangingPunct="1">
              <a:lnSpc>
                <a:spcPct val="90000"/>
              </a:lnSpc>
              <a:buFontTx/>
              <a:buNone/>
              <a:defRPr/>
            </a:pPr>
            <a:r>
              <a:rPr lang="en-US" sz="3600" i="1" dirty="0">
                <a:solidFill>
                  <a:schemeClr val="bg1"/>
                </a:solidFill>
                <a:latin typeface="Eras Medium ITC" pitchFamily="34" charset="0"/>
              </a:rPr>
              <a:t>“I have been </a:t>
            </a:r>
            <a:r>
              <a:rPr lang="en-US" sz="3600" b="1" i="1" dirty="0">
                <a:solidFill>
                  <a:srgbClr val="FFFF00"/>
                </a:solidFill>
                <a:latin typeface="Eras Medium ITC" pitchFamily="34" charset="0"/>
              </a:rPr>
              <a:t>crucified with Christ </a:t>
            </a:r>
            <a:r>
              <a:rPr lang="en-US" sz="3600" i="1" dirty="0">
                <a:solidFill>
                  <a:schemeClr val="bg1"/>
                </a:solidFill>
                <a:latin typeface="Eras Medium ITC" pitchFamily="34" charset="0"/>
              </a:rPr>
              <a:t>and it is no longer I who live, </a:t>
            </a:r>
          </a:p>
          <a:p>
            <a:pPr algn="ctr" eaLnBrk="1" hangingPunct="1">
              <a:lnSpc>
                <a:spcPct val="90000"/>
              </a:lnSpc>
              <a:buFontTx/>
              <a:buNone/>
              <a:defRPr/>
            </a:pPr>
            <a:r>
              <a:rPr lang="en-US" sz="3600" i="1" dirty="0">
                <a:solidFill>
                  <a:schemeClr val="bg1"/>
                </a:solidFill>
                <a:latin typeface="Eras Medium ITC" pitchFamily="34" charset="0"/>
              </a:rPr>
              <a:t>but Christ lives in me”</a:t>
            </a:r>
          </a:p>
          <a:p>
            <a:pPr algn="r" eaLnBrk="1" hangingPunct="1">
              <a:lnSpc>
                <a:spcPct val="90000"/>
              </a:lnSpc>
              <a:buFontTx/>
              <a:buNone/>
              <a:defRPr/>
            </a:pPr>
            <a:endParaRPr lang="en-US" sz="3600" b="1" dirty="0">
              <a:solidFill>
                <a:srgbClr val="997934"/>
              </a:solidFill>
              <a:latin typeface="Eras Medium ITC" pitchFamily="34" charset="0"/>
            </a:endParaRPr>
          </a:p>
        </p:txBody>
      </p:sp>
      <p:sp>
        <p:nvSpPr>
          <p:cNvPr id="3085315" name="Oval 3"/>
          <p:cNvSpPr>
            <a:spLocks noChangeArrowheads="1"/>
          </p:cNvSpPr>
          <p:nvPr/>
        </p:nvSpPr>
        <p:spPr bwMode="auto">
          <a:xfrm>
            <a:off x="4972050" y="1092962"/>
            <a:ext cx="1109663" cy="760412"/>
          </a:xfrm>
          <a:prstGeom prst="ellipse">
            <a:avLst/>
          </a:prstGeom>
          <a:noFill/>
          <a:ln w="127000" algn="ctr">
            <a:solidFill>
              <a:srgbClr val="66FF33"/>
            </a:solidFill>
            <a:round/>
            <a:headEnd/>
            <a:tailEnd/>
          </a:ln>
          <a:effectLst>
            <a:outerShdw blurRad="50800" dist="38100" dir="2700000" algn="tl" rotWithShape="0">
              <a:prstClr val="black">
                <a:alpha val="40000"/>
              </a:prstClr>
            </a:outerShdw>
          </a:effectLst>
        </p:spPr>
        <p:txBody>
          <a:bodyPr wrap="none" anchor="ctr"/>
          <a:lstStyle/>
          <a:p>
            <a:pPr>
              <a:defRPr/>
            </a:pPr>
            <a:endParaRPr lang="en-US" sz="1800" i="0">
              <a:solidFill>
                <a:srgbClr val="008000"/>
              </a:solidFill>
              <a:effectLst>
                <a:outerShdw blurRad="38100" dist="38100" dir="2700000" algn="tl">
                  <a:srgbClr val="C0C0C0"/>
                </a:outerShdw>
              </a:effectLst>
              <a:latin typeface="Arial" charset="0"/>
            </a:endParaRPr>
          </a:p>
        </p:txBody>
      </p:sp>
      <p:sp>
        <p:nvSpPr>
          <p:cNvPr id="3085316" name="Oval 4"/>
          <p:cNvSpPr>
            <a:spLocks noChangeArrowheads="1"/>
          </p:cNvSpPr>
          <p:nvPr/>
        </p:nvSpPr>
        <p:spPr bwMode="auto">
          <a:xfrm>
            <a:off x="-2517775" y="3187700"/>
            <a:ext cx="14139863" cy="36703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defRPr/>
            </a:pPr>
            <a:r>
              <a:rPr lang="en-US" sz="3600" b="1" i="0">
                <a:solidFill>
                  <a:srgbClr val="FFFFFF"/>
                </a:solidFill>
                <a:effectLst>
                  <a:outerShdw blurRad="38100" dist="38100" dir="2700000" algn="tl">
                    <a:srgbClr val="000000"/>
                  </a:outerShdw>
                </a:effectLst>
                <a:latin typeface="Eras Bold ITC" pitchFamily="34" charset="0"/>
              </a:rPr>
              <a:t>“crucified </a:t>
            </a:r>
          </a:p>
          <a:p>
            <a:pPr>
              <a:defRPr/>
            </a:pPr>
            <a:r>
              <a:rPr lang="en-US" sz="3600" b="1" i="0">
                <a:solidFill>
                  <a:srgbClr val="FFFFFF"/>
                </a:solidFill>
                <a:effectLst>
                  <a:outerShdw blurRad="38100" dist="38100" dir="2700000" algn="tl">
                    <a:srgbClr val="000000"/>
                  </a:outerShdw>
                </a:effectLst>
                <a:latin typeface="Eras Bold ITC" pitchFamily="34" charset="0"/>
              </a:rPr>
              <a:t>with Christ”</a:t>
            </a:r>
          </a:p>
        </p:txBody>
      </p:sp>
      <p:grpSp>
        <p:nvGrpSpPr>
          <p:cNvPr id="2" name="Group 5"/>
          <p:cNvGrpSpPr>
            <a:grpSpLocks/>
          </p:cNvGrpSpPr>
          <p:nvPr/>
        </p:nvGrpSpPr>
        <p:grpSpPr bwMode="auto">
          <a:xfrm>
            <a:off x="6210300" y="4298950"/>
            <a:ext cx="985838" cy="1520825"/>
            <a:chOff x="816" y="1440"/>
            <a:chExt cx="1772" cy="2732"/>
          </a:xfrm>
        </p:grpSpPr>
        <p:grpSp>
          <p:nvGrpSpPr>
            <p:cNvPr id="116748" name="Group 6"/>
            <p:cNvGrpSpPr>
              <a:grpSpLocks/>
            </p:cNvGrpSpPr>
            <p:nvPr/>
          </p:nvGrpSpPr>
          <p:grpSpPr bwMode="auto">
            <a:xfrm>
              <a:off x="816" y="1440"/>
              <a:ext cx="1772" cy="2732"/>
              <a:chOff x="3216" y="720"/>
              <a:chExt cx="1772" cy="2732"/>
            </a:xfrm>
          </p:grpSpPr>
          <p:sp>
            <p:nvSpPr>
              <p:cNvPr id="116783" name="Freeform 7"/>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endParaRPr lang="en-US">
                  <a:solidFill>
                    <a:srgbClr val="000000"/>
                  </a:solidFill>
                </a:endParaRPr>
              </a:p>
            </p:txBody>
          </p:sp>
          <p:sp>
            <p:nvSpPr>
              <p:cNvPr id="116784" name="Freeform 8"/>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endParaRPr lang="en-US">
                  <a:solidFill>
                    <a:srgbClr val="000000"/>
                  </a:solidFill>
                </a:endParaRPr>
              </a:p>
            </p:txBody>
          </p:sp>
          <p:sp>
            <p:nvSpPr>
              <p:cNvPr id="116785" name="Freeform 9"/>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endParaRPr lang="en-US">
                  <a:solidFill>
                    <a:srgbClr val="000000"/>
                  </a:solidFill>
                </a:endParaRPr>
              </a:p>
            </p:txBody>
          </p:sp>
          <p:sp>
            <p:nvSpPr>
              <p:cNvPr id="116786" name="Freeform 10"/>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993300"/>
              </a:solidFill>
              <a:ln w="9525">
                <a:noFill/>
                <a:round/>
                <a:headEnd/>
                <a:tailEnd/>
              </a:ln>
            </p:spPr>
            <p:txBody>
              <a:bodyPr/>
              <a:lstStyle/>
              <a:p>
                <a:endParaRPr lang="en-US">
                  <a:solidFill>
                    <a:srgbClr val="000000"/>
                  </a:solidFill>
                </a:endParaRPr>
              </a:p>
            </p:txBody>
          </p:sp>
          <p:sp>
            <p:nvSpPr>
              <p:cNvPr id="116787" name="Freeform 11"/>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endParaRPr lang="en-US">
                  <a:solidFill>
                    <a:srgbClr val="000000"/>
                  </a:solidFill>
                </a:endParaRPr>
              </a:p>
            </p:txBody>
          </p:sp>
          <p:sp>
            <p:nvSpPr>
              <p:cNvPr id="116788" name="Freeform 12"/>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endParaRPr lang="en-US">
                  <a:solidFill>
                    <a:srgbClr val="000000"/>
                  </a:solidFill>
                </a:endParaRPr>
              </a:p>
            </p:txBody>
          </p:sp>
          <p:sp>
            <p:nvSpPr>
              <p:cNvPr id="116789" name="Freeform 13"/>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endParaRPr lang="en-US">
                  <a:solidFill>
                    <a:srgbClr val="000000"/>
                  </a:solidFill>
                </a:endParaRPr>
              </a:p>
            </p:txBody>
          </p:sp>
          <p:sp>
            <p:nvSpPr>
              <p:cNvPr id="116790" name="Freeform 14"/>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endParaRPr lang="en-US">
                  <a:solidFill>
                    <a:srgbClr val="000000"/>
                  </a:solidFill>
                </a:endParaRPr>
              </a:p>
            </p:txBody>
          </p:sp>
        </p:grpSp>
        <p:grpSp>
          <p:nvGrpSpPr>
            <p:cNvPr id="116749" name="Group 15"/>
            <p:cNvGrpSpPr>
              <a:grpSpLocks/>
            </p:cNvGrpSpPr>
            <p:nvPr/>
          </p:nvGrpSpPr>
          <p:grpSpPr bwMode="auto">
            <a:xfrm>
              <a:off x="960" y="1680"/>
              <a:ext cx="1392" cy="1776"/>
              <a:chOff x="912" y="672"/>
              <a:chExt cx="3128" cy="3475"/>
            </a:xfrm>
          </p:grpSpPr>
          <p:grpSp>
            <p:nvGrpSpPr>
              <p:cNvPr id="116750" name="Group 16"/>
              <p:cNvGrpSpPr>
                <a:grpSpLocks/>
              </p:cNvGrpSpPr>
              <p:nvPr/>
            </p:nvGrpSpPr>
            <p:grpSpPr bwMode="auto">
              <a:xfrm>
                <a:off x="2214" y="1042"/>
                <a:ext cx="626" cy="1186"/>
                <a:chOff x="2218" y="1066"/>
                <a:chExt cx="626" cy="1186"/>
              </a:xfrm>
            </p:grpSpPr>
            <p:sp>
              <p:nvSpPr>
                <p:cNvPr id="116777" name="Freeform 17"/>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sp>
              <p:nvSpPr>
                <p:cNvPr id="116778" name="Freeform 18"/>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endParaRPr lang="en-US">
                    <a:solidFill>
                      <a:srgbClr val="000000"/>
                    </a:solidFill>
                  </a:endParaRPr>
                </a:p>
              </p:txBody>
            </p:sp>
            <p:grpSp>
              <p:nvGrpSpPr>
                <p:cNvPr id="116779" name="Group 19"/>
                <p:cNvGrpSpPr>
                  <a:grpSpLocks/>
                </p:cNvGrpSpPr>
                <p:nvPr/>
              </p:nvGrpSpPr>
              <p:grpSpPr bwMode="auto">
                <a:xfrm>
                  <a:off x="2364" y="1066"/>
                  <a:ext cx="240" cy="251"/>
                  <a:chOff x="2364" y="1066"/>
                  <a:chExt cx="240" cy="251"/>
                </a:xfrm>
              </p:grpSpPr>
              <p:sp>
                <p:nvSpPr>
                  <p:cNvPr id="116780" name="Freeform 20"/>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endParaRPr lang="en-US">
                      <a:solidFill>
                        <a:srgbClr val="000000"/>
                      </a:solidFill>
                    </a:endParaRPr>
                  </a:p>
                </p:txBody>
              </p:sp>
              <p:sp>
                <p:nvSpPr>
                  <p:cNvPr id="116781" name="Freeform 21"/>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sp>
                <p:nvSpPr>
                  <p:cNvPr id="116782" name="Freeform 22"/>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grpSp>
          </p:grpSp>
          <p:grpSp>
            <p:nvGrpSpPr>
              <p:cNvPr id="116751" name="Group 23"/>
              <p:cNvGrpSpPr>
                <a:grpSpLocks/>
              </p:cNvGrpSpPr>
              <p:nvPr/>
            </p:nvGrpSpPr>
            <p:grpSpPr bwMode="auto">
              <a:xfrm>
                <a:off x="2256" y="672"/>
                <a:ext cx="436" cy="647"/>
                <a:chOff x="4512" y="480"/>
                <a:chExt cx="436" cy="647"/>
              </a:xfrm>
            </p:grpSpPr>
            <p:sp>
              <p:nvSpPr>
                <p:cNvPr id="116771" name="Freeform 24"/>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endParaRPr lang="en-US">
                    <a:solidFill>
                      <a:srgbClr val="000000"/>
                    </a:solidFill>
                  </a:endParaRPr>
                </a:p>
              </p:txBody>
            </p:sp>
            <p:grpSp>
              <p:nvGrpSpPr>
                <p:cNvPr id="116772" name="Group 25"/>
                <p:cNvGrpSpPr>
                  <a:grpSpLocks/>
                </p:cNvGrpSpPr>
                <p:nvPr/>
              </p:nvGrpSpPr>
              <p:grpSpPr bwMode="auto">
                <a:xfrm>
                  <a:off x="4512" y="561"/>
                  <a:ext cx="67" cy="288"/>
                  <a:chOff x="2265" y="619"/>
                  <a:chExt cx="67" cy="288"/>
                </a:xfrm>
              </p:grpSpPr>
              <p:sp>
                <p:nvSpPr>
                  <p:cNvPr id="116775" name="Freeform 26"/>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endParaRPr lang="en-US">
                      <a:solidFill>
                        <a:srgbClr val="000000"/>
                      </a:solidFill>
                    </a:endParaRPr>
                  </a:p>
                </p:txBody>
              </p:sp>
              <p:sp>
                <p:nvSpPr>
                  <p:cNvPr id="116776" name="Freeform 27"/>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endParaRPr lang="en-US">
                      <a:solidFill>
                        <a:srgbClr val="000000"/>
                      </a:solidFill>
                    </a:endParaRPr>
                  </a:p>
                </p:txBody>
              </p:sp>
            </p:grpSp>
            <p:sp>
              <p:nvSpPr>
                <p:cNvPr id="116773" name="Freeform 28"/>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endParaRPr lang="en-US">
                    <a:solidFill>
                      <a:srgbClr val="000000"/>
                    </a:solidFill>
                  </a:endParaRPr>
                </a:p>
              </p:txBody>
            </p:sp>
            <p:sp>
              <p:nvSpPr>
                <p:cNvPr id="116774" name="Freeform 29"/>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endParaRPr lang="en-US">
                    <a:solidFill>
                      <a:srgbClr val="000000"/>
                    </a:solidFill>
                  </a:endParaRPr>
                </a:p>
              </p:txBody>
            </p:sp>
          </p:grpSp>
          <p:sp>
            <p:nvSpPr>
              <p:cNvPr id="116752" name="Freeform 30"/>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endParaRPr lang="en-US">
                  <a:solidFill>
                    <a:srgbClr val="000000"/>
                  </a:solidFill>
                </a:endParaRPr>
              </a:p>
            </p:txBody>
          </p:sp>
          <p:sp>
            <p:nvSpPr>
              <p:cNvPr id="116753" name="Freeform 31"/>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endParaRPr lang="en-US">
                  <a:solidFill>
                    <a:srgbClr val="000000"/>
                  </a:solidFill>
                </a:endParaRPr>
              </a:p>
            </p:txBody>
          </p:sp>
          <p:grpSp>
            <p:nvGrpSpPr>
              <p:cNvPr id="116754" name="Group 32"/>
              <p:cNvGrpSpPr>
                <a:grpSpLocks/>
              </p:cNvGrpSpPr>
              <p:nvPr/>
            </p:nvGrpSpPr>
            <p:grpSpPr bwMode="auto">
              <a:xfrm>
                <a:off x="2544" y="1056"/>
                <a:ext cx="1496" cy="1549"/>
                <a:chOff x="3696" y="1008"/>
                <a:chExt cx="1496" cy="1549"/>
              </a:xfrm>
            </p:grpSpPr>
            <p:sp>
              <p:nvSpPr>
                <p:cNvPr id="116764" name="Freeform 33"/>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endParaRPr lang="en-US">
                    <a:solidFill>
                      <a:srgbClr val="000000"/>
                    </a:solidFill>
                  </a:endParaRPr>
                </a:p>
              </p:txBody>
            </p:sp>
            <p:sp>
              <p:nvSpPr>
                <p:cNvPr id="116765" name="Freeform 34"/>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solidFill>
                      <a:srgbClr val="000000"/>
                    </a:solidFill>
                  </a:endParaRPr>
                </a:p>
              </p:txBody>
            </p:sp>
            <p:grpSp>
              <p:nvGrpSpPr>
                <p:cNvPr id="116766" name="Group 35"/>
                <p:cNvGrpSpPr>
                  <a:grpSpLocks/>
                </p:cNvGrpSpPr>
                <p:nvPr/>
              </p:nvGrpSpPr>
              <p:grpSpPr bwMode="auto">
                <a:xfrm rot="5400000" flipV="1">
                  <a:off x="4912" y="1040"/>
                  <a:ext cx="263" cy="296"/>
                  <a:chOff x="2795" y="2300"/>
                  <a:chExt cx="263" cy="296"/>
                </a:xfrm>
              </p:grpSpPr>
              <p:sp>
                <p:nvSpPr>
                  <p:cNvPr id="116769" name="Freeform 36"/>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endParaRPr lang="en-US">
                      <a:solidFill>
                        <a:srgbClr val="000000"/>
                      </a:solidFill>
                    </a:endParaRPr>
                  </a:p>
                </p:txBody>
              </p:sp>
              <p:sp>
                <p:nvSpPr>
                  <p:cNvPr id="116770" name="Freeform 37"/>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grpSp>
            <p:sp>
              <p:nvSpPr>
                <p:cNvPr id="116767" name="Freeform 38"/>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endParaRPr lang="en-US">
                    <a:solidFill>
                      <a:srgbClr val="000000"/>
                    </a:solidFill>
                  </a:endParaRPr>
                </a:p>
              </p:txBody>
            </p:sp>
            <p:sp>
              <p:nvSpPr>
                <p:cNvPr id="116768" name="Freeform 39"/>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endParaRPr lang="en-US">
                    <a:solidFill>
                      <a:srgbClr val="000000"/>
                    </a:solidFill>
                  </a:endParaRPr>
                </a:p>
              </p:txBody>
            </p:sp>
          </p:grpSp>
          <p:grpSp>
            <p:nvGrpSpPr>
              <p:cNvPr id="116755" name="Group 40"/>
              <p:cNvGrpSpPr>
                <a:grpSpLocks/>
              </p:cNvGrpSpPr>
              <p:nvPr/>
            </p:nvGrpSpPr>
            <p:grpSpPr bwMode="auto">
              <a:xfrm flipH="1">
                <a:off x="912" y="1104"/>
                <a:ext cx="1496" cy="1549"/>
                <a:chOff x="3696" y="1008"/>
                <a:chExt cx="1496" cy="1549"/>
              </a:xfrm>
            </p:grpSpPr>
            <p:sp>
              <p:nvSpPr>
                <p:cNvPr id="116757" name="Freeform 41"/>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endParaRPr lang="en-US">
                    <a:solidFill>
                      <a:srgbClr val="000000"/>
                    </a:solidFill>
                  </a:endParaRPr>
                </a:p>
              </p:txBody>
            </p:sp>
            <p:sp>
              <p:nvSpPr>
                <p:cNvPr id="116758" name="Freeform 42"/>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solidFill>
                      <a:srgbClr val="000000"/>
                    </a:solidFill>
                  </a:endParaRPr>
                </a:p>
              </p:txBody>
            </p:sp>
            <p:grpSp>
              <p:nvGrpSpPr>
                <p:cNvPr id="116759" name="Group 43"/>
                <p:cNvGrpSpPr>
                  <a:grpSpLocks/>
                </p:cNvGrpSpPr>
                <p:nvPr/>
              </p:nvGrpSpPr>
              <p:grpSpPr bwMode="auto">
                <a:xfrm rot="5400000" flipV="1">
                  <a:off x="4912" y="1040"/>
                  <a:ext cx="263" cy="296"/>
                  <a:chOff x="2795" y="2300"/>
                  <a:chExt cx="263" cy="296"/>
                </a:xfrm>
              </p:grpSpPr>
              <p:sp>
                <p:nvSpPr>
                  <p:cNvPr id="116762" name="Freeform 44"/>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endParaRPr lang="en-US">
                      <a:solidFill>
                        <a:srgbClr val="000000"/>
                      </a:solidFill>
                    </a:endParaRPr>
                  </a:p>
                </p:txBody>
              </p:sp>
              <p:sp>
                <p:nvSpPr>
                  <p:cNvPr id="116763" name="Freeform 45"/>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grpSp>
            <p:sp>
              <p:nvSpPr>
                <p:cNvPr id="116760" name="Freeform 46"/>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endParaRPr lang="en-US">
                    <a:solidFill>
                      <a:srgbClr val="000000"/>
                    </a:solidFill>
                  </a:endParaRPr>
                </a:p>
              </p:txBody>
            </p:sp>
            <p:sp>
              <p:nvSpPr>
                <p:cNvPr id="116761" name="Freeform 47"/>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endParaRPr lang="en-US">
                    <a:solidFill>
                      <a:srgbClr val="000000"/>
                    </a:solidFill>
                  </a:endParaRPr>
                </a:p>
              </p:txBody>
            </p:sp>
          </p:grpSp>
          <p:sp>
            <p:nvSpPr>
              <p:cNvPr id="116756" name="Freeform 48"/>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endParaRPr lang="en-US">
                  <a:solidFill>
                    <a:srgbClr val="000000"/>
                  </a:solidFill>
                </a:endParaRPr>
              </a:p>
            </p:txBody>
          </p:sp>
        </p:grpSp>
      </p:grpSp>
      <p:sp>
        <p:nvSpPr>
          <p:cNvPr id="116744" name="Rectangle 49"/>
          <p:cNvSpPr>
            <a:spLocks noGrp="1" noChangeArrowheads="1"/>
          </p:cNvSpPr>
          <p:nvPr>
            <p:ph type="title"/>
          </p:nvPr>
        </p:nvSpPr>
        <p:spPr>
          <a:xfrm>
            <a:off x="0" y="0"/>
            <a:ext cx="9144000" cy="1143000"/>
          </a:xfrm>
        </p:spPr>
        <p:txBody>
          <a:bodyPr/>
          <a:lstStyle/>
          <a:p>
            <a:pPr eaLnBrk="1" hangingPunct="1"/>
            <a:r>
              <a:rPr lang="en-US" smtClean="0"/>
              <a:t>The Death of the Believer</a:t>
            </a:r>
          </a:p>
        </p:txBody>
      </p:sp>
      <p:sp>
        <p:nvSpPr>
          <p:cNvPr id="116745" name="Rectangle 50"/>
          <p:cNvSpPr>
            <a:spLocks noChangeArrowheads="1"/>
          </p:cNvSpPr>
          <p:nvPr/>
        </p:nvSpPr>
        <p:spPr bwMode="auto">
          <a:xfrm>
            <a:off x="361950" y="3125153"/>
            <a:ext cx="2771913" cy="584775"/>
          </a:xfrm>
          <a:prstGeom prst="rect">
            <a:avLst/>
          </a:prstGeom>
          <a:noFill/>
          <a:ln w="9525" algn="ctr">
            <a:noFill/>
            <a:miter lim="800000"/>
            <a:headEnd/>
            <a:tailEnd/>
          </a:ln>
        </p:spPr>
        <p:txBody>
          <a:bodyPr wrap="none">
            <a:spAutoFit/>
          </a:bodyPr>
          <a:lstStyle/>
          <a:p>
            <a:r>
              <a:rPr lang="en-US" b="1" i="0" dirty="0" smtClean="0">
                <a:solidFill>
                  <a:srgbClr val="997934"/>
                </a:solidFill>
              </a:rPr>
              <a:t>Galatians 2:20</a:t>
            </a:r>
            <a:endParaRPr lang="en-US" b="1" i="0" dirty="0">
              <a:solidFill>
                <a:srgbClr val="997934"/>
              </a:solidFill>
            </a:endParaRPr>
          </a:p>
        </p:txBody>
      </p:sp>
      <p:sp>
        <p:nvSpPr>
          <p:cNvPr id="116746" name="Text Box 51"/>
          <p:cNvSpPr txBox="1">
            <a:spLocks noChangeArrowheads="1"/>
          </p:cNvSpPr>
          <p:nvPr/>
        </p:nvSpPr>
        <p:spPr bwMode="auto">
          <a:xfrm>
            <a:off x="327025" y="6337300"/>
            <a:ext cx="8213725" cy="457200"/>
          </a:xfrm>
          <a:prstGeom prst="rect">
            <a:avLst/>
          </a:prstGeom>
          <a:noFill/>
          <a:ln w="9525" algn="ctr">
            <a:noFill/>
            <a:miter lim="800000"/>
            <a:headEnd/>
            <a:tailEnd/>
          </a:ln>
        </p:spPr>
        <p:txBody>
          <a:bodyPr>
            <a:spAutoFit/>
          </a:bodyPr>
          <a:lstStyle/>
          <a:p>
            <a:pPr>
              <a:spcBef>
                <a:spcPct val="50000"/>
              </a:spcBef>
            </a:pPr>
            <a:r>
              <a:rPr lang="en-US" sz="2400" i="0" dirty="0">
                <a:solidFill>
                  <a:srgbClr val="333399"/>
                </a:solidFill>
                <a:latin typeface="Eras Bold ITC" pitchFamily="34" charset="0"/>
              </a:rPr>
              <a:t>Christ’s death </a:t>
            </a:r>
            <a:r>
              <a:rPr lang="en-US" sz="2400" i="0" dirty="0" smtClean="0">
                <a:solidFill>
                  <a:srgbClr val="333399"/>
                </a:solidFill>
                <a:latin typeface="Eras Bold ITC" pitchFamily="34" charset="0"/>
              </a:rPr>
              <a:t>represents the </a:t>
            </a:r>
            <a:r>
              <a:rPr lang="en-US" sz="2400" i="0" dirty="0">
                <a:solidFill>
                  <a:srgbClr val="333399"/>
                </a:solidFill>
                <a:latin typeface="Eras Bold ITC" pitchFamily="34" charset="0"/>
              </a:rPr>
              <a:t>death of the believer!</a:t>
            </a:r>
          </a:p>
        </p:txBody>
      </p:sp>
      <p:pic>
        <p:nvPicPr>
          <p:cNvPr id="3085364" name="Picture 52" descr="christ on cross"/>
          <p:cNvPicPr>
            <a:picLocks noChangeAspect="1" noChangeArrowheads="1"/>
          </p:cNvPicPr>
          <p:nvPr/>
        </p:nvPicPr>
        <p:blipFill>
          <a:blip r:embed="rId4" cstate="print">
            <a:clrChange>
              <a:clrFrom>
                <a:srgbClr val="FFFFFF"/>
              </a:clrFrom>
              <a:clrTo>
                <a:srgbClr val="FFFFFF">
                  <a:alpha val="0"/>
                </a:srgbClr>
              </a:clrTo>
            </a:clrChange>
            <a:lum bright="24000" contrast="24000"/>
          </a:blip>
          <a:srcRect/>
          <a:stretch>
            <a:fillRect/>
          </a:stretch>
        </p:blipFill>
        <p:spPr bwMode="auto">
          <a:xfrm>
            <a:off x="1290707" y="4500494"/>
            <a:ext cx="1525588" cy="998538"/>
          </a:xfrm>
          <a:prstGeom prst="rect">
            <a:avLst/>
          </a:prstGeom>
          <a:noFill/>
          <a:ln w="12700">
            <a:solidFill>
              <a:schemeClr val="tx1"/>
            </a:solidFill>
            <a:miter lim="800000"/>
            <a:headEnd/>
            <a:tailEnd/>
          </a:ln>
        </p:spPr>
      </p:pic>
    </p:spTree>
    <p:extLst>
      <p:ext uri="{BB962C8B-B14F-4D97-AF65-F5344CB8AC3E}">
        <p14:creationId xmlns:p14="http://schemas.microsoft.com/office/powerpoint/2010/main" val="7467156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85315"/>
                                        </p:tgtEl>
                                        <p:attrNameLst>
                                          <p:attrName>style.visibility</p:attrName>
                                        </p:attrNameLst>
                                      </p:cBhvr>
                                      <p:to>
                                        <p:strVal val="visible"/>
                                      </p:to>
                                    </p:set>
                                    <p:animEffect transition="in" filter="fade">
                                      <p:cBhvr>
                                        <p:cTn id="7" dur="1000"/>
                                        <p:tgtEl>
                                          <p:spTgt spid="308531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085316"/>
                                        </p:tgtEl>
                                        <p:attrNameLst>
                                          <p:attrName>style.visibility</p:attrName>
                                        </p:attrNameLst>
                                      </p:cBhvr>
                                      <p:to>
                                        <p:strVal val="visible"/>
                                      </p:to>
                                    </p:set>
                                    <p:animEffect transition="in" filter="wedge">
                                      <p:cBhvr>
                                        <p:cTn id="12" dur="2000"/>
                                        <p:tgtEl>
                                          <p:spTgt spid="3085316"/>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childTnLst>
                                </p:cTn>
                              </p:par>
                              <p:par>
                                <p:cTn id="16" presetID="10" presetClass="entr" presetSubtype="0" fill="hold" nodeType="withEffect">
                                  <p:stCondLst>
                                    <p:cond delay="0"/>
                                  </p:stCondLst>
                                  <p:childTnLst>
                                    <p:set>
                                      <p:cBhvr>
                                        <p:cTn id="17" dur="1" fill="hold">
                                          <p:stCondLst>
                                            <p:cond delay="0"/>
                                          </p:stCondLst>
                                        </p:cTn>
                                        <p:tgtEl>
                                          <p:spTgt spid="3085364"/>
                                        </p:tgtEl>
                                        <p:attrNameLst>
                                          <p:attrName>style.visibility</p:attrName>
                                        </p:attrNameLst>
                                      </p:cBhvr>
                                      <p:to>
                                        <p:strVal val="visible"/>
                                      </p:to>
                                    </p:set>
                                    <p:animEffect transition="in" filter="fade">
                                      <p:cBhvr>
                                        <p:cTn id="18" dur="2000"/>
                                        <p:tgtEl>
                                          <p:spTgt spid="308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5315" grpId="0" animBg="1"/>
      <p:bldP spid="30853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0388" name="Rectangle 4"/>
          <p:cNvSpPr>
            <a:spLocks noGrp="1" noChangeArrowheads="1"/>
          </p:cNvSpPr>
          <p:nvPr>
            <p:ph type="body" idx="4294967295"/>
          </p:nvPr>
        </p:nvSpPr>
        <p:spPr>
          <a:xfrm>
            <a:off x="5562599" y="3825241"/>
            <a:ext cx="2926081" cy="1844039"/>
          </a:xfrm>
        </p:spPr>
        <p:txBody>
          <a:bodyPr/>
          <a:lstStyle/>
          <a:p>
            <a:pPr marL="6350" indent="7938" algn="ctr" eaLnBrk="1" hangingPunct="1">
              <a:lnSpc>
                <a:spcPct val="90000"/>
              </a:lnSpc>
              <a:spcBef>
                <a:spcPct val="0"/>
              </a:spcBef>
              <a:buFontTx/>
              <a:buNone/>
            </a:pPr>
            <a:r>
              <a:rPr lang="en-US" sz="2000" b="1" dirty="0" smtClean="0"/>
              <a:t>This is according to the plan of redemption for </a:t>
            </a:r>
            <a:r>
              <a:rPr lang="en-US" sz="2000" b="1" i="1" dirty="0" smtClean="0">
                <a:solidFill>
                  <a:srgbClr val="E0014A"/>
                </a:solidFill>
                <a:latin typeface="Eras Medium ITC" pitchFamily="34" charset="0"/>
              </a:rPr>
              <a:t>“without the shedding of blood t</a:t>
            </a:r>
            <a:r>
              <a:rPr lang="en-US" sz="2000" b="1" i="1" u="sng" dirty="0" smtClean="0">
                <a:solidFill>
                  <a:srgbClr val="E0014A"/>
                </a:solidFill>
                <a:latin typeface="Eras Medium ITC" pitchFamily="34" charset="0"/>
              </a:rPr>
              <a:t>here is no forgiveness of sins</a:t>
            </a:r>
            <a:r>
              <a:rPr lang="en-US" sz="2000" b="1" i="1" dirty="0" smtClean="0">
                <a:solidFill>
                  <a:srgbClr val="E0014A"/>
                </a:solidFill>
                <a:latin typeface="Eras Medium ITC" pitchFamily="34" charset="0"/>
              </a:rPr>
              <a:t>.”</a:t>
            </a:r>
          </a:p>
        </p:txBody>
      </p:sp>
      <p:sp>
        <p:nvSpPr>
          <p:cNvPr id="2320390" name="AutoShape 6"/>
          <p:cNvSpPr>
            <a:spLocks noChangeArrowheads="1"/>
          </p:cNvSpPr>
          <p:nvPr/>
        </p:nvSpPr>
        <p:spPr bwMode="auto">
          <a:xfrm>
            <a:off x="341978" y="1333193"/>
            <a:ext cx="8504238" cy="1704975"/>
          </a:xfrm>
          <a:prstGeom prst="roundRect">
            <a:avLst>
              <a:gd name="adj" fmla="val 16667"/>
            </a:avLst>
          </a:prstGeom>
          <a:solidFill>
            <a:srgbClr val="C00000"/>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marL="179388" indent="-179388">
              <a:lnSpc>
                <a:spcPct val="90000"/>
              </a:lnSpc>
              <a:spcBef>
                <a:spcPct val="20000"/>
              </a:spcBef>
              <a:defRPr/>
            </a:pPr>
            <a:r>
              <a:rPr lang="en-US" sz="2400" b="1" i="0" dirty="0">
                <a:solidFill>
                  <a:srgbClr val="FFFF66"/>
                </a:solidFill>
                <a:effectLst>
                  <a:outerShdw blurRad="38100" dist="38100" dir="2700000" algn="tl">
                    <a:srgbClr val="000000">
                      <a:alpha val="43137"/>
                    </a:srgbClr>
                  </a:outerShdw>
                </a:effectLst>
              </a:rPr>
              <a:t>We have died </a:t>
            </a:r>
            <a:r>
              <a:rPr lang="en-US" sz="2400" b="1" dirty="0">
                <a:solidFill>
                  <a:srgbClr val="FFFFFF"/>
                </a:solidFill>
                <a:effectLst>
                  <a:outerShdw blurRad="38100" dist="38100" dir="2700000" algn="tl">
                    <a:srgbClr val="000000">
                      <a:alpha val="43137"/>
                    </a:srgbClr>
                  </a:outerShdw>
                </a:effectLst>
              </a:rPr>
              <a:t>with</a:t>
            </a:r>
            <a:r>
              <a:rPr lang="en-US" sz="2400" b="1" i="0" dirty="0">
                <a:solidFill>
                  <a:srgbClr val="FFFF66"/>
                </a:solidFill>
                <a:effectLst>
                  <a:outerShdw blurRad="38100" dist="38100" dir="2700000" algn="tl">
                    <a:srgbClr val="000000">
                      <a:alpha val="43137"/>
                    </a:srgbClr>
                  </a:outerShdw>
                </a:effectLst>
              </a:rPr>
              <a:t> Christ</a:t>
            </a:r>
          </a:p>
          <a:p>
            <a:pPr marL="179388" indent="-179388">
              <a:lnSpc>
                <a:spcPct val="90000"/>
              </a:lnSpc>
              <a:spcBef>
                <a:spcPct val="20000"/>
              </a:spcBef>
              <a:defRPr/>
            </a:pPr>
            <a:r>
              <a:rPr lang="en-US" sz="2400" b="1" i="0" dirty="0">
                <a:solidFill>
                  <a:srgbClr val="FFFF66"/>
                </a:solidFill>
                <a:effectLst>
                  <a:outerShdw blurRad="38100" dist="38100" dir="2700000" algn="tl">
                    <a:srgbClr val="000000">
                      <a:alpha val="43137"/>
                    </a:srgbClr>
                  </a:outerShdw>
                </a:effectLst>
              </a:rPr>
              <a:t>We have been united </a:t>
            </a:r>
            <a:r>
              <a:rPr lang="en-US" sz="2400" b="1" dirty="0">
                <a:solidFill>
                  <a:srgbClr val="FFFFFF"/>
                </a:solidFill>
                <a:effectLst>
                  <a:outerShdw blurRad="38100" dist="38100" dir="2700000" algn="tl">
                    <a:srgbClr val="000000">
                      <a:alpha val="43137"/>
                    </a:srgbClr>
                  </a:outerShdw>
                </a:effectLst>
              </a:rPr>
              <a:t>with</a:t>
            </a:r>
            <a:r>
              <a:rPr lang="en-US" sz="2400" b="1" i="0" dirty="0">
                <a:solidFill>
                  <a:srgbClr val="FFFF66"/>
                </a:solidFill>
                <a:effectLst>
                  <a:outerShdw blurRad="38100" dist="38100" dir="2700000" algn="tl">
                    <a:srgbClr val="000000">
                      <a:alpha val="43137"/>
                    </a:srgbClr>
                  </a:outerShdw>
                </a:effectLst>
              </a:rPr>
              <a:t> Christ in His death</a:t>
            </a:r>
          </a:p>
          <a:p>
            <a:pPr marL="179388" indent="-179388">
              <a:lnSpc>
                <a:spcPct val="90000"/>
              </a:lnSpc>
              <a:spcBef>
                <a:spcPct val="20000"/>
              </a:spcBef>
              <a:defRPr/>
            </a:pPr>
            <a:r>
              <a:rPr lang="en-US" sz="2400" b="1" i="0" dirty="0">
                <a:solidFill>
                  <a:srgbClr val="FFFF66"/>
                </a:solidFill>
                <a:effectLst>
                  <a:outerShdw blurRad="38100" dist="38100" dir="2700000" algn="tl">
                    <a:srgbClr val="000000">
                      <a:alpha val="43137"/>
                    </a:srgbClr>
                  </a:outerShdw>
                </a:effectLst>
              </a:rPr>
              <a:t>We have been crucified </a:t>
            </a:r>
            <a:r>
              <a:rPr lang="en-US" sz="2400" b="1" dirty="0">
                <a:solidFill>
                  <a:srgbClr val="FFFFFF"/>
                </a:solidFill>
                <a:effectLst>
                  <a:outerShdw blurRad="38100" dist="38100" dir="2700000" algn="tl">
                    <a:srgbClr val="000000">
                      <a:alpha val="43137"/>
                    </a:srgbClr>
                  </a:outerShdw>
                </a:effectLst>
              </a:rPr>
              <a:t>with</a:t>
            </a:r>
            <a:r>
              <a:rPr lang="en-US" sz="2400" b="1" i="0" dirty="0">
                <a:solidFill>
                  <a:srgbClr val="FFFF66"/>
                </a:solidFill>
                <a:effectLst>
                  <a:outerShdw blurRad="38100" dist="38100" dir="2700000" algn="tl">
                    <a:srgbClr val="000000">
                      <a:alpha val="43137"/>
                    </a:srgbClr>
                  </a:outerShdw>
                </a:effectLst>
              </a:rPr>
              <a:t> Christ</a:t>
            </a:r>
          </a:p>
          <a:p>
            <a:pPr marL="179388" indent="-179388">
              <a:lnSpc>
                <a:spcPct val="90000"/>
              </a:lnSpc>
              <a:spcBef>
                <a:spcPct val="20000"/>
              </a:spcBef>
              <a:defRPr/>
            </a:pPr>
            <a:r>
              <a:rPr lang="en-US" sz="2400" b="1" i="0" dirty="0">
                <a:solidFill>
                  <a:srgbClr val="FFFF66"/>
                </a:solidFill>
                <a:effectLst>
                  <a:outerShdw blurRad="38100" dist="38100" dir="2700000" algn="tl">
                    <a:srgbClr val="000000">
                      <a:alpha val="43137"/>
                    </a:srgbClr>
                  </a:outerShdw>
                </a:effectLst>
              </a:rPr>
              <a:t>We have died </a:t>
            </a:r>
            <a:r>
              <a:rPr lang="en-US" sz="2400" b="1" dirty="0">
                <a:solidFill>
                  <a:srgbClr val="FFFFFF"/>
                </a:solidFill>
                <a:effectLst>
                  <a:outerShdw blurRad="38100" dist="38100" dir="2700000" algn="tl">
                    <a:srgbClr val="000000">
                      <a:alpha val="43137"/>
                    </a:srgbClr>
                  </a:outerShdw>
                </a:effectLst>
              </a:rPr>
              <a:t>to</a:t>
            </a:r>
            <a:r>
              <a:rPr lang="en-US" sz="2400" b="1" i="0" dirty="0">
                <a:solidFill>
                  <a:srgbClr val="FFFFFF"/>
                </a:solidFill>
                <a:effectLst>
                  <a:outerShdw blurRad="38100" dist="38100" dir="2700000" algn="tl">
                    <a:srgbClr val="000000">
                      <a:alpha val="43137"/>
                    </a:srgbClr>
                  </a:outerShdw>
                </a:effectLst>
              </a:rPr>
              <a:t> </a:t>
            </a:r>
            <a:r>
              <a:rPr lang="en-US" sz="2400" b="1" i="0" dirty="0">
                <a:solidFill>
                  <a:srgbClr val="FFFF66"/>
                </a:solidFill>
                <a:effectLst>
                  <a:outerShdw blurRad="38100" dist="38100" dir="2700000" algn="tl">
                    <a:srgbClr val="000000">
                      <a:alpha val="43137"/>
                    </a:srgbClr>
                  </a:outerShdw>
                </a:effectLst>
              </a:rPr>
              <a:t>sin</a:t>
            </a:r>
            <a:endParaRPr lang="en-US" sz="2400" b="1" i="0" dirty="0">
              <a:solidFill>
                <a:srgbClr val="FFFFFF"/>
              </a:solidFill>
              <a:effectLst>
                <a:outerShdw blurRad="38100" dist="38100" dir="2700000" algn="tl">
                  <a:srgbClr val="000000">
                    <a:alpha val="43137"/>
                  </a:srgbClr>
                </a:outerShdw>
              </a:effectLst>
            </a:endParaRPr>
          </a:p>
        </p:txBody>
      </p:sp>
      <p:sp>
        <p:nvSpPr>
          <p:cNvPr id="118790" name="Rectangle 7"/>
          <p:cNvSpPr>
            <a:spLocks noGrp="1" noChangeArrowheads="1"/>
          </p:cNvSpPr>
          <p:nvPr>
            <p:ph type="title"/>
          </p:nvPr>
        </p:nvSpPr>
        <p:spPr>
          <a:xfrm>
            <a:off x="0" y="132732"/>
            <a:ext cx="9144000" cy="471897"/>
          </a:xfrm>
        </p:spPr>
        <p:txBody>
          <a:bodyPr/>
          <a:lstStyle/>
          <a:p>
            <a:pPr eaLnBrk="1" hangingPunct="1"/>
            <a:r>
              <a:rPr lang="en-US" sz="2400" dirty="0" smtClean="0"/>
              <a:t>Our sins </a:t>
            </a:r>
            <a:r>
              <a:rPr lang="en-US" sz="2400" dirty="0" smtClean="0">
                <a:solidFill>
                  <a:srgbClr val="E0014A"/>
                </a:solidFill>
                <a:effectLst>
                  <a:outerShdw blurRad="38100" dist="38100" dir="2700000" algn="tl">
                    <a:srgbClr val="000000">
                      <a:alpha val="43137"/>
                    </a:srgbClr>
                  </a:outerShdw>
                </a:effectLst>
                <a:latin typeface="Eras Bold ITC" pitchFamily="34" charset="0"/>
              </a:rPr>
              <a:t>can not</a:t>
            </a:r>
            <a:r>
              <a:rPr lang="en-US" sz="2400" dirty="0" smtClean="0">
                <a:effectLst>
                  <a:outerShdw blurRad="38100" dist="38100" dir="2700000" algn="tl">
                    <a:srgbClr val="000000">
                      <a:alpha val="43137"/>
                    </a:srgbClr>
                  </a:outerShdw>
                </a:effectLst>
              </a:rPr>
              <a:t> </a:t>
            </a:r>
            <a:r>
              <a:rPr lang="en-US" sz="2400" dirty="0" smtClean="0"/>
              <a:t>and </a:t>
            </a:r>
            <a:r>
              <a:rPr lang="en-US" sz="2400" dirty="0" smtClean="0">
                <a:solidFill>
                  <a:srgbClr val="E0014A"/>
                </a:solidFill>
                <a:effectLst>
                  <a:outerShdw blurRad="38100" dist="38100" dir="2700000" algn="tl">
                    <a:srgbClr val="000000">
                      <a:alpha val="43137"/>
                    </a:srgbClr>
                  </a:outerShdw>
                </a:effectLst>
                <a:latin typeface="Eras Bold ITC" pitchFamily="34" charset="0"/>
              </a:rPr>
              <a:t>will not</a:t>
            </a:r>
            <a:r>
              <a:rPr lang="en-US" sz="2400" dirty="0" smtClean="0">
                <a:effectLst>
                  <a:outerShdw blurRad="38100" dist="38100" dir="2700000" algn="tl">
                    <a:srgbClr val="000000">
                      <a:alpha val="43137"/>
                    </a:srgbClr>
                  </a:outerShdw>
                </a:effectLst>
              </a:rPr>
              <a:t> </a:t>
            </a:r>
            <a:r>
              <a:rPr lang="en-US" sz="2400" dirty="0" smtClean="0"/>
              <a:t>be forgiven </a:t>
            </a:r>
          </a:p>
        </p:txBody>
      </p:sp>
      <p:sp>
        <p:nvSpPr>
          <p:cNvPr id="2320387" name="AutoShape 3"/>
          <p:cNvSpPr>
            <a:spLocks noChangeArrowheads="1"/>
          </p:cNvSpPr>
          <p:nvPr/>
        </p:nvSpPr>
        <p:spPr bwMode="auto">
          <a:xfrm rot="5400000">
            <a:off x="3880004" y="237153"/>
            <a:ext cx="880499" cy="1594874"/>
          </a:xfrm>
          <a:custGeom>
            <a:avLst/>
            <a:gdLst>
              <a:gd name="G0" fmla="+- 12086 0 0"/>
              <a:gd name="G1" fmla="+- 4128 0 0"/>
              <a:gd name="G2" fmla="+- 21600 0 4128"/>
              <a:gd name="G3" fmla="+- 10800 0 4128"/>
              <a:gd name="G4" fmla="+- 21600 0 12086"/>
              <a:gd name="G5" fmla="*/ G4 G3 10800"/>
              <a:gd name="G6" fmla="+- 21600 0 G5"/>
              <a:gd name="T0" fmla="*/ 12086 w 21600"/>
              <a:gd name="T1" fmla="*/ 0 h 21600"/>
              <a:gd name="T2" fmla="*/ 0 w 21600"/>
              <a:gd name="T3" fmla="*/ 10800 h 21600"/>
              <a:gd name="T4" fmla="*/ 12086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2086" y="0"/>
                </a:moveTo>
                <a:lnTo>
                  <a:pt x="12086" y="4128"/>
                </a:lnTo>
                <a:lnTo>
                  <a:pt x="3375" y="4128"/>
                </a:lnTo>
                <a:lnTo>
                  <a:pt x="3375" y="17472"/>
                </a:lnTo>
                <a:lnTo>
                  <a:pt x="12086" y="17472"/>
                </a:lnTo>
                <a:lnTo>
                  <a:pt x="12086" y="21600"/>
                </a:lnTo>
                <a:lnTo>
                  <a:pt x="21600" y="10800"/>
                </a:lnTo>
                <a:close/>
              </a:path>
              <a:path w="21600" h="21600">
                <a:moveTo>
                  <a:pt x="1350" y="4128"/>
                </a:moveTo>
                <a:lnTo>
                  <a:pt x="1350" y="17472"/>
                </a:lnTo>
                <a:lnTo>
                  <a:pt x="2700" y="17472"/>
                </a:lnTo>
                <a:lnTo>
                  <a:pt x="2700" y="4128"/>
                </a:lnTo>
                <a:close/>
              </a:path>
              <a:path w="21600" h="21600">
                <a:moveTo>
                  <a:pt x="0" y="4128"/>
                </a:moveTo>
                <a:lnTo>
                  <a:pt x="0" y="17472"/>
                </a:lnTo>
                <a:lnTo>
                  <a:pt x="675" y="17472"/>
                </a:lnTo>
                <a:lnTo>
                  <a:pt x="675" y="4128"/>
                </a:lnTo>
                <a:close/>
              </a:path>
            </a:pathLst>
          </a:cu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flatTx/>
          </a:bodyPr>
          <a:lstStyle/>
          <a:p>
            <a:pPr>
              <a:defRPr/>
            </a:pPr>
            <a:endParaRPr lang="en-US">
              <a:solidFill>
                <a:srgbClr val="FFFFFF"/>
              </a:solidFill>
            </a:endParaRPr>
          </a:p>
        </p:txBody>
      </p:sp>
      <p:sp>
        <p:nvSpPr>
          <p:cNvPr id="2320389" name="Rectangle 5"/>
          <p:cNvSpPr>
            <a:spLocks noChangeArrowheads="1"/>
          </p:cNvSpPr>
          <p:nvPr/>
        </p:nvSpPr>
        <p:spPr bwMode="auto">
          <a:xfrm>
            <a:off x="3515749" y="707257"/>
            <a:ext cx="1595438" cy="338554"/>
          </a:xfrm>
          <a:prstGeom prst="rect">
            <a:avLst/>
          </a:prstGeom>
          <a:noFill/>
          <a:ln w="9525" algn="ctr">
            <a:noFill/>
            <a:miter lim="800000"/>
            <a:headEnd/>
            <a:tailEnd/>
          </a:ln>
        </p:spPr>
        <p:txBody>
          <a:bodyPr>
            <a:spAutoFit/>
          </a:bodyPr>
          <a:lstStyle/>
          <a:p>
            <a:r>
              <a:rPr lang="en-US" sz="1600" i="0" dirty="0">
                <a:solidFill>
                  <a:srgbClr val="FFFFFF"/>
                </a:solidFill>
                <a:latin typeface="Eras Bold ITC" pitchFamily="34" charset="0"/>
              </a:rPr>
              <a:t>UNLESS:</a:t>
            </a:r>
          </a:p>
        </p:txBody>
      </p:sp>
      <p:pic>
        <p:nvPicPr>
          <p:cNvPr id="7" name="Picture 2"/>
          <p:cNvPicPr>
            <a:picLocks noChangeAspect="1" noChangeArrowheads="1"/>
          </p:cNvPicPr>
          <p:nvPr/>
        </p:nvPicPr>
        <p:blipFill>
          <a:blip r:embed="rId3" cstate="print"/>
          <a:srcRect/>
          <a:stretch>
            <a:fillRect/>
          </a:stretch>
        </p:blipFill>
        <p:spPr bwMode="auto">
          <a:xfrm>
            <a:off x="594360" y="3096922"/>
            <a:ext cx="5191924" cy="3730598"/>
          </a:xfrm>
          <a:prstGeom prst="rect">
            <a:avLst/>
          </a:prstGeom>
          <a:noFill/>
          <a:ln w="9525">
            <a:noFill/>
            <a:miter lim="800000"/>
            <a:headEnd/>
            <a:tailEnd/>
          </a:ln>
          <a:effectLst/>
        </p:spPr>
      </p:pic>
    </p:spTree>
    <p:extLst>
      <p:ext uri="{BB962C8B-B14F-4D97-AF65-F5344CB8AC3E}">
        <p14:creationId xmlns:p14="http://schemas.microsoft.com/office/powerpoint/2010/main" val="3933203205"/>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6530" name="Rectangle 2"/>
          <p:cNvSpPr>
            <a:spLocks noChangeArrowheads="1"/>
          </p:cNvSpPr>
          <p:nvPr/>
        </p:nvSpPr>
        <p:spPr bwMode="auto">
          <a:xfrm>
            <a:off x="6145213" y="3913188"/>
            <a:ext cx="2476500" cy="498475"/>
          </a:xfrm>
          <a:prstGeom prst="rect">
            <a:avLst/>
          </a:prstGeom>
          <a:solidFill>
            <a:srgbClr val="000080"/>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US">
              <a:solidFill>
                <a:srgbClr val="000000"/>
              </a:solidFill>
            </a:endParaRPr>
          </a:p>
        </p:txBody>
      </p:sp>
      <p:sp>
        <p:nvSpPr>
          <p:cNvPr id="2326531" name="Rectangle 3"/>
          <p:cNvSpPr>
            <a:spLocks noChangeArrowheads="1"/>
          </p:cNvSpPr>
          <p:nvPr/>
        </p:nvSpPr>
        <p:spPr bwMode="auto">
          <a:xfrm>
            <a:off x="4884738" y="4481513"/>
            <a:ext cx="3743325" cy="498475"/>
          </a:xfrm>
          <a:prstGeom prst="rect">
            <a:avLst/>
          </a:prstGeom>
          <a:solidFill>
            <a:srgbClr val="000080"/>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US">
              <a:solidFill>
                <a:srgbClr val="000000"/>
              </a:solidFill>
            </a:endParaRPr>
          </a:p>
        </p:txBody>
      </p:sp>
      <p:sp>
        <p:nvSpPr>
          <p:cNvPr id="2326532" name="Rectangle 4"/>
          <p:cNvSpPr>
            <a:spLocks noChangeArrowheads="1"/>
          </p:cNvSpPr>
          <p:nvPr/>
        </p:nvSpPr>
        <p:spPr bwMode="auto">
          <a:xfrm>
            <a:off x="1004888" y="5572125"/>
            <a:ext cx="4581525" cy="558800"/>
          </a:xfrm>
          <a:prstGeom prst="rect">
            <a:avLst/>
          </a:prstGeom>
          <a:solidFill>
            <a:srgbClr val="000080"/>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US">
              <a:solidFill>
                <a:srgbClr val="000000"/>
              </a:solidFill>
            </a:endParaRPr>
          </a:p>
        </p:txBody>
      </p:sp>
      <p:sp>
        <p:nvSpPr>
          <p:cNvPr id="2326533" name="Rectangle 5"/>
          <p:cNvSpPr>
            <a:spLocks noChangeArrowheads="1"/>
          </p:cNvSpPr>
          <p:nvPr/>
        </p:nvSpPr>
        <p:spPr bwMode="auto">
          <a:xfrm>
            <a:off x="3502025" y="6146800"/>
            <a:ext cx="5089525" cy="498475"/>
          </a:xfrm>
          <a:prstGeom prst="rect">
            <a:avLst/>
          </a:prstGeom>
          <a:solidFill>
            <a:srgbClr val="000080"/>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n-US">
              <a:solidFill>
                <a:srgbClr val="000000"/>
              </a:solidFill>
            </a:endParaRPr>
          </a:p>
        </p:txBody>
      </p:sp>
      <p:sp>
        <p:nvSpPr>
          <p:cNvPr id="2326536" name="Text Box 8"/>
          <p:cNvSpPr txBox="1">
            <a:spLocks noChangeArrowheads="1"/>
          </p:cNvSpPr>
          <p:nvPr/>
        </p:nvSpPr>
        <p:spPr bwMode="auto">
          <a:xfrm>
            <a:off x="187325" y="3316288"/>
            <a:ext cx="8470900" cy="3387725"/>
          </a:xfrm>
          <a:prstGeom prst="rect">
            <a:avLst/>
          </a:prstGeom>
          <a:noFill/>
          <a:ln w="9525">
            <a:noFill/>
            <a:miter lim="800000"/>
            <a:headEnd/>
            <a:tailEnd/>
          </a:ln>
          <a:effectLst/>
        </p:spPr>
        <p:txBody>
          <a:bodyPr>
            <a:spAutoFit/>
          </a:bodyPr>
          <a:lstStyle/>
          <a:p>
            <a:pPr algn="l" eaLnBrk="0" hangingPunct="0">
              <a:defRPr/>
            </a:pPr>
            <a:r>
              <a:rPr lang="en-US" sz="3600" i="0" dirty="0">
                <a:solidFill>
                  <a:srgbClr val="E0014A"/>
                </a:solidFill>
                <a:effectLst>
                  <a:outerShdw blurRad="38100" dist="38100" dir="2700000" algn="tl">
                    <a:srgbClr val="000000">
                      <a:alpha val="43137"/>
                    </a:srgbClr>
                  </a:outerShdw>
                </a:effectLst>
                <a:latin typeface="Eras Bold ITC" pitchFamily="34" charset="0"/>
              </a:rPr>
              <a:t>At what point in my faith . . . </a:t>
            </a:r>
          </a:p>
          <a:p>
            <a:pPr algn="r" eaLnBrk="0" hangingPunct="0">
              <a:defRPr/>
            </a:pPr>
            <a:r>
              <a:rPr lang="en-US" sz="3600" b="1" i="0" dirty="0">
                <a:solidFill>
                  <a:srgbClr val="333399"/>
                </a:solidFill>
                <a:latin typeface="Eras Bold ITC" pitchFamily="34" charset="0"/>
              </a:rPr>
              <a:t>do I </a:t>
            </a:r>
            <a:r>
              <a:rPr lang="en-US" sz="3600" b="1" dirty="0">
                <a:solidFill>
                  <a:srgbClr val="FFFFFF"/>
                </a:solidFill>
                <a:latin typeface="Eras Bold ITC" pitchFamily="34" charset="0"/>
              </a:rPr>
              <a:t>die to sin</a:t>
            </a:r>
            <a:r>
              <a:rPr lang="en-US" sz="3600" b="1" i="0" dirty="0">
                <a:solidFill>
                  <a:srgbClr val="FFFFFF"/>
                </a:solidFill>
                <a:latin typeface="Eras Bold ITC" pitchFamily="34" charset="0"/>
              </a:rPr>
              <a:t>?</a:t>
            </a:r>
          </a:p>
          <a:p>
            <a:pPr algn="r" eaLnBrk="0" hangingPunct="0">
              <a:defRPr/>
            </a:pPr>
            <a:r>
              <a:rPr lang="en-US" sz="3600" b="1" i="0" dirty="0">
                <a:solidFill>
                  <a:srgbClr val="333399"/>
                </a:solidFill>
                <a:latin typeface="Eras Bold ITC" pitchFamily="34" charset="0"/>
              </a:rPr>
              <a:t>do I</a:t>
            </a:r>
            <a:r>
              <a:rPr lang="en-US" sz="3600" b="1" i="0" dirty="0">
                <a:solidFill>
                  <a:srgbClr val="FFFF66"/>
                </a:solidFill>
                <a:latin typeface="Eras Bold ITC" pitchFamily="34" charset="0"/>
              </a:rPr>
              <a:t> </a:t>
            </a:r>
            <a:r>
              <a:rPr lang="en-US" sz="3600" b="1" dirty="0">
                <a:solidFill>
                  <a:srgbClr val="FFFFFF"/>
                </a:solidFill>
                <a:latin typeface="Eras Bold ITC" pitchFamily="34" charset="0"/>
              </a:rPr>
              <a:t>die </a:t>
            </a:r>
            <a:r>
              <a:rPr lang="en-US" sz="3600" b="1" u="sng" dirty="0">
                <a:solidFill>
                  <a:srgbClr val="FFFFFF"/>
                </a:solidFill>
                <a:latin typeface="Eras Bold ITC" pitchFamily="34" charset="0"/>
              </a:rPr>
              <a:t>with</a:t>
            </a:r>
            <a:r>
              <a:rPr lang="en-US" sz="3600" b="1" dirty="0">
                <a:solidFill>
                  <a:srgbClr val="FFFFFF"/>
                </a:solidFill>
                <a:latin typeface="Eras Bold ITC" pitchFamily="34" charset="0"/>
              </a:rPr>
              <a:t> Christ</a:t>
            </a:r>
            <a:r>
              <a:rPr lang="en-US" sz="3600" b="1" i="0" dirty="0">
                <a:solidFill>
                  <a:srgbClr val="FFFFFF"/>
                </a:solidFill>
                <a:latin typeface="Eras Bold ITC" pitchFamily="34" charset="0"/>
              </a:rPr>
              <a:t>?</a:t>
            </a:r>
            <a:r>
              <a:rPr lang="en-US" sz="3600" i="0" dirty="0">
                <a:solidFill>
                  <a:srgbClr val="FFFFFF"/>
                </a:solidFill>
                <a:effectLst>
                  <a:outerShdw blurRad="38100" dist="38100" dir="2700000" algn="tl">
                    <a:srgbClr val="C0C0C0"/>
                  </a:outerShdw>
                </a:effectLst>
                <a:latin typeface="Eras Bold ITC" pitchFamily="34" charset="0"/>
              </a:rPr>
              <a:t> </a:t>
            </a:r>
          </a:p>
          <a:p>
            <a:pPr algn="l" eaLnBrk="0" hangingPunct="0">
              <a:defRPr/>
            </a:pPr>
            <a:r>
              <a:rPr lang="en-US" sz="3600" i="0" dirty="0">
                <a:solidFill>
                  <a:srgbClr val="E0014A"/>
                </a:solidFill>
                <a:effectLst>
                  <a:outerShdw blurRad="38100" dist="38100" dir="2700000" algn="tl">
                    <a:srgbClr val="C0C0C0"/>
                  </a:outerShdw>
                </a:effectLst>
                <a:latin typeface="Eras Bold ITC" pitchFamily="34" charset="0"/>
              </a:rPr>
              <a:t>When does God view me as . . .</a:t>
            </a:r>
          </a:p>
          <a:p>
            <a:pPr algn="r" eaLnBrk="0" hangingPunct="0">
              <a:defRPr/>
            </a:pPr>
            <a:r>
              <a:rPr lang="en-US" sz="3600" b="1" dirty="0">
                <a:solidFill>
                  <a:srgbClr val="FFFFFF"/>
                </a:solidFill>
                <a:latin typeface="Eras Bold ITC" pitchFamily="34" charset="0"/>
              </a:rPr>
              <a:t>uniting with Christ</a:t>
            </a:r>
            <a:r>
              <a:rPr lang="en-US" sz="3600" b="1" i="0" dirty="0">
                <a:solidFill>
                  <a:srgbClr val="FFFF66"/>
                </a:solidFill>
                <a:latin typeface="Eras Bold ITC" pitchFamily="34" charset="0"/>
              </a:rPr>
              <a:t> </a:t>
            </a:r>
            <a:r>
              <a:rPr lang="en-US" sz="3600" b="1" i="0" dirty="0">
                <a:solidFill>
                  <a:srgbClr val="333399"/>
                </a:solidFill>
                <a:latin typeface="Eras Bold ITC" pitchFamily="34" charset="0"/>
              </a:rPr>
              <a:t>in </a:t>
            </a:r>
            <a:r>
              <a:rPr lang="en-US" sz="3600" b="1" u="sng" dirty="0">
                <a:solidFill>
                  <a:srgbClr val="333399"/>
                </a:solidFill>
                <a:latin typeface="Eras Bold ITC" pitchFamily="34" charset="0"/>
              </a:rPr>
              <a:t>his</a:t>
            </a:r>
            <a:r>
              <a:rPr lang="en-US" sz="3600" b="1" i="0" dirty="0">
                <a:solidFill>
                  <a:srgbClr val="333399"/>
                </a:solidFill>
                <a:latin typeface="Eras Bold ITC" pitchFamily="34" charset="0"/>
              </a:rPr>
              <a:t> death? </a:t>
            </a:r>
          </a:p>
          <a:p>
            <a:pPr algn="r" eaLnBrk="0" hangingPunct="0">
              <a:defRPr/>
            </a:pPr>
            <a:r>
              <a:rPr lang="en-US" sz="3600" b="1" dirty="0">
                <a:solidFill>
                  <a:srgbClr val="FFFFFF"/>
                </a:solidFill>
                <a:latin typeface="Eras Bold ITC" pitchFamily="34" charset="0"/>
              </a:rPr>
              <a:t>crucified </a:t>
            </a:r>
            <a:r>
              <a:rPr lang="en-US" sz="3600" b="1" u="sng" dirty="0">
                <a:solidFill>
                  <a:srgbClr val="FFFFFF"/>
                </a:solidFill>
                <a:latin typeface="Eras Bold ITC" pitchFamily="34" charset="0"/>
              </a:rPr>
              <a:t>with</a:t>
            </a:r>
            <a:r>
              <a:rPr lang="en-US" sz="3600" b="1" dirty="0">
                <a:solidFill>
                  <a:srgbClr val="FFFFFF"/>
                </a:solidFill>
                <a:latin typeface="Eras Bold ITC" pitchFamily="34" charset="0"/>
              </a:rPr>
              <a:t> Christ</a:t>
            </a:r>
            <a:r>
              <a:rPr lang="en-US" sz="3600" b="1" i="0" dirty="0">
                <a:solidFill>
                  <a:srgbClr val="FFFFFF"/>
                </a:solidFill>
                <a:latin typeface="Eras Bold ITC" pitchFamily="34" charset="0"/>
              </a:rPr>
              <a:t>?</a:t>
            </a:r>
            <a:r>
              <a:rPr lang="en-US" sz="3600" i="0" dirty="0">
                <a:solidFill>
                  <a:srgbClr val="FFFFFF"/>
                </a:solidFill>
                <a:effectLst>
                  <a:outerShdw blurRad="38100" dist="38100" dir="2700000" algn="tl">
                    <a:srgbClr val="C0C0C0"/>
                  </a:outerShdw>
                </a:effectLst>
                <a:latin typeface="Eras Bold ITC" pitchFamily="34" charset="0"/>
              </a:rPr>
              <a:t> </a:t>
            </a:r>
          </a:p>
        </p:txBody>
      </p:sp>
      <p:sp>
        <p:nvSpPr>
          <p:cNvPr id="9" name="Text Box 7"/>
          <p:cNvSpPr txBox="1">
            <a:spLocks noChangeArrowheads="1"/>
          </p:cNvSpPr>
          <p:nvPr/>
        </p:nvSpPr>
        <p:spPr bwMode="auto">
          <a:xfrm>
            <a:off x="255104" y="689112"/>
            <a:ext cx="8077200" cy="2492990"/>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eaLnBrk="0" hangingPunct="0">
              <a:defRPr/>
            </a:pPr>
            <a:r>
              <a:rPr lang="en-US" sz="15600" b="1" i="0" dirty="0" smtClean="0">
                <a:solidFill>
                  <a:srgbClr val="000066"/>
                </a:solidFill>
                <a:effectLst>
                  <a:outerShdw blurRad="38100" dist="38100" dir="2700000" algn="tl">
                    <a:srgbClr val="C0C0C0"/>
                  </a:outerShdw>
                </a:effectLst>
                <a:latin typeface="Eras Bold ITC" pitchFamily="34" charset="0"/>
              </a:rPr>
              <a:t>When</a:t>
            </a:r>
            <a:r>
              <a:rPr lang="en-US" sz="15600" b="1" i="0" dirty="0">
                <a:solidFill>
                  <a:srgbClr val="000066"/>
                </a:solidFill>
                <a:effectLst>
                  <a:outerShdw blurRad="38100" dist="38100" dir="2700000" algn="tl">
                    <a:srgbClr val="C0C0C0"/>
                  </a:outerShdw>
                </a:effectLst>
                <a:latin typeface="Eras Bold ITC" pitchFamily="34" charset="0"/>
              </a:rPr>
              <a:t>?</a:t>
            </a:r>
            <a:endParaRPr lang="en-US" sz="5400" i="0" dirty="0">
              <a:solidFill>
                <a:srgbClr val="000066"/>
              </a:solidFill>
              <a:effectLst>
                <a:outerShdw blurRad="38100" dist="38100" dir="2700000" algn="tl">
                  <a:srgbClr val="C0C0C0"/>
                </a:outerShdw>
              </a:effectLst>
              <a:latin typeface="Eras Bold ITC" pitchFamily="34" charset="0"/>
            </a:endParaRPr>
          </a:p>
        </p:txBody>
      </p:sp>
      <p:sp>
        <p:nvSpPr>
          <p:cNvPr id="10" name="Text Box 8"/>
          <p:cNvSpPr txBox="1">
            <a:spLocks noChangeArrowheads="1"/>
          </p:cNvSpPr>
          <p:nvPr/>
        </p:nvSpPr>
        <p:spPr bwMode="auto">
          <a:xfrm>
            <a:off x="7539038" y="2114550"/>
            <a:ext cx="1371600" cy="1076325"/>
          </a:xfrm>
          <a:prstGeom prst="rect">
            <a:avLst/>
          </a:prstGeom>
          <a:solidFill>
            <a:srgbClr val="0000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spcBef>
                <a:spcPct val="50000"/>
              </a:spcBef>
              <a:defRPr/>
            </a:pPr>
            <a:r>
              <a:rPr lang="en-US" i="0" dirty="0">
                <a:solidFill>
                  <a:srgbClr val="FFFFFF"/>
                </a:solidFill>
                <a:effectLst>
                  <a:outerShdw blurRad="38100" dist="38100" dir="2700000" algn="tl">
                    <a:srgbClr val="000000">
                      <a:alpha val="43137"/>
                    </a:srgbClr>
                  </a:outerShdw>
                </a:effectLst>
                <a:latin typeface="Eras Bold ITC" pitchFamily="34" charset="0"/>
              </a:rPr>
              <a:t>Or How?</a:t>
            </a:r>
          </a:p>
        </p:txBody>
      </p:sp>
      <p:sp>
        <p:nvSpPr>
          <p:cNvPr id="11" name="Rectangle 10"/>
          <p:cNvSpPr/>
          <p:nvPr/>
        </p:nvSpPr>
        <p:spPr>
          <a:xfrm>
            <a:off x="523461" y="272031"/>
            <a:ext cx="7918174" cy="584775"/>
          </a:xfrm>
          <a:prstGeom prst="rect">
            <a:avLst/>
          </a:prstGeom>
        </p:spPr>
        <p:txBody>
          <a:bodyPr wrap="square">
            <a:spAutoFit/>
          </a:bodyPr>
          <a:lstStyle/>
          <a:p>
            <a:pPr algn="l" eaLnBrk="0" hangingPunct="0">
              <a:spcBef>
                <a:spcPct val="50000"/>
              </a:spcBef>
              <a:defRPr/>
            </a:pPr>
            <a:r>
              <a:rPr lang="en-US" b="1" i="0" dirty="0">
                <a:solidFill>
                  <a:srgbClr val="000000"/>
                </a:solidFill>
              </a:rPr>
              <a:t>The fundamental question of the gospel is:</a:t>
            </a:r>
          </a:p>
        </p:txBody>
      </p:sp>
    </p:spTree>
    <p:extLst>
      <p:ext uri="{BB962C8B-B14F-4D97-AF65-F5344CB8AC3E}">
        <p14:creationId xmlns:p14="http://schemas.microsoft.com/office/powerpoint/2010/main" val="28223414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26536">
                                            <p:txEl>
                                              <p:pRg st="0" end="0"/>
                                            </p:txEl>
                                          </p:spTgt>
                                        </p:tgtEl>
                                        <p:attrNameLst>
                                          <p:attrName>style.visibility</p:attrName>
                                        </p:attrNameLst>
                                      </p:cBhvr>
                                      <p:to>
                                        <p:strVal val="visible"/>
                                      </p:to>
                                    </p:set>
                                    <p:animEffect transition="in" filter="dissolve">
                                      <p:cBhvr>
                                        <p:cTn id="7" dur="500"/>
                                        <p:tgtEl>
                                          <p:spTgt spid="2326536">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326536">
                                            <p:txEl>
                                              <p:pRg st="1" end="1"/>
                                            </p:txEl>
                                          </p:spTgt>
                                        </p:tgtEl>
                                        <p:attrNameLst>
                                          <p:attrName>style.visibility</p:attrName>
                                        </p:attrNameLst>
                                      </p:cBhvr>
                                      <p:to>
                                        <p:strVal val="visible"/>
                                      </p:to>
                                    </p:set>
                                    <p:animEffect transition="in" filter="dissolve">
                                      <p:cBhvr>
                                        <p:cTn id="11" dur="500"/>
                                        <p:tgtEl>
                                          <p:spTgt spid="2326536">
                                            <p:txEl>
                                              <p:pRg st="1" end="1"/>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2326530"/>
                                        </p:tgtEl>
                                        <p:attrNameLst>
                                          <p:attrName>style.visibility</p:attrName>
                                        </p:attrNameLst>
                                      </p:cBhvr>
                                      <p:to>
                                        <p:strVal val="visible"/>
                                      </p:to>
                                    </p:set>
                                    <p:animEffect transition="in" filter="fade">
                                      <p:cBhvr>
                                        <p:cTn id="14" dur="2000"/>
                                        <p:tgtEl>
                                          <p:spTgt spid="2326530"/>
                                        </p:tgtEl>
                                      </p:cBhvr>
                                    </p:animEffect>
                                  </p:childTnLst>
                                </p:cTn>
                              </p:par>
                            </p:childTnLst>
                          </p:cTn>
                        </p:par>
                        <p:par>
                          <p:cTn id="15" fill="hold">
                            <p:stCondLst>
                              <p:cond delay="2500"/>
                            </p:stCondLst>
                            <p:childTnLst>
                              <p:par>
                                <p:cTn id="16" presetID="9" presetClass="entr" presetSubtype="0" fill="hold" grpId="0" nodeType="afterEffect">
                                  <p:stCondLst>
                                    <p:cond delay="0"/>
                                  </p:stCondLst>
                                  <p:childTnLst>
                                    <p:set>
                                      <p:cBhvr>
                                        <p:cTn id="17" dur="1" fill="hold">
                                          <p:stCondLst>
                                            <p:cond delay="0"/>
                                          </p:stCondLst>
                                        </p:cTn>
                                        <p:tgtEl>
                                          <p:spTgt spid="2326536">
                                            <p:txEl>
                                              <p:pRg st="2" end="2"/>
                                            </p:txEl>
                                          </p:spTgt>
                                        </p:tgtEl>
                                        <p:attrNameLst>
                                          <p:attrName>style.visibility</p:attrName>
                                        </p:attrNameLst>
                                      </p:cBhvr>
                                      <p:to>
                                        <p:strVal val="visible"/>
                                      </p:to>
                                    </p:set>
                                    <p:animEffect transition="in" filter="dissolve">
                                      <p:cBhvr>
                                        <p:cTn id="18" dur="500"/>
                                        <p:tgtEl>
                                          <p:spTgt spid="2326536">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326531"/>
                                        </p:tgtEl>
                                        <p:attrNameLst>
                                          <p:attrName>style.visibility</p:attrName>
                                        </p:attrNameLst>
                                      </p:cBhvr>
                                      <p:to>
                                        <p:strVal val="visible"/>
                                      </p:to>
                                    </p:set>
                                    <p:animEffect transition="in" filter="fade">
                                      <p:cBhvr>
                                        <p:cTn id="21" dur="2000"/>
                                        <p:tgtEl>
                                          <p:spTgt spid="2326531"/>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326536">
                                            <p:txEl>
                                              <p:pRg st="3" end="3"/>
                                            </p:txEl>
                                          </p:spTgt>
                                        </p:tgtEl>
                                        <p:attrNameLst>
                                          <p:attrName>style.visibility</p:attrName>
                                        </p:attrNameLst>
                                      </p:cBhvr>
                                      <p:to>
                                        <p:strVal val="visible"/>
                                      </p:to>
                                    </p:set>
                                    <p:animEffect transition="in" filter="dissolve">
                                      <p:cBhvr>
                                        <p:cTn id="26" dur="500"/>
                                        <p:tgtEl>
                                          <p:spTgt spid="2326536">
                                            <p:txEl>
                                              <p:pRg st="3" end="3"/>
                                            </p:txEl>
                                          </p:spTgt>
                                        </p:tgtEl>
                                      </p:cBhvr>
                                    </p:animEffect>
                                  </p:childTnLst>
                                </p:cTn>
                              </p:par>
                            </p:childTnLst>
                          </p:cTn>
                        </p:par>
                        <p:par>
                          <p:cTn id="27" fill="hold">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2326536">
                                            <p:txEl>
                                              <p:pRg st="4" end="4"/>
                                            </p:txEl>
                                          </p:spTgt>
                                        </p:tgtEl>
                                        <p:attrNameLst>
                                          <p:attrName>style.visibility</p:attrName>
                                        </p:attrNameLst>
                                      </p:cBhvr>
                                      <p:to>
                                        <p:strVal val="visible"/>
                                      </p:to>
                                    </p:set>
                                    <p:animEffect transition="in" filter="dissolve">
                                      <p:cBhvr>
                                        <p:cTn id="30" dur="500"/>
                                        <p:tgtEl>
                                          <p:spTgt spid="2326536">
                                            <p:txEl>
                                              <p:pRg st="4" end="4"/>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326532"/>
                                        </p:tgtEl>
                                        <p:attrNameLst>
                                          <p:attrName>style.visibility</p:attrName>
                                        </p:attrNameLst>
                                      </p:cBhvr>
                                      <p:to>
                                        <p:strVal val="visible"/>
                                      </p:to>
                                    </p:set>
                                    <p:animEffect transition="in" filter="fade">
                                      <p:cBhvr>
                                        <p:cTn id="33" dur="2000"/>
                                        <p:tgtEl>
                                          <p:spTgt spid="2326532"/>
                                        </p:tgtEl>
                                      </p:cBhvr>
                                    </p:animEffect>
                                  </p:childTnLst>
                                </p:cTn>
                              </p:par>
                            </p:childTnLst>
                          </p:cTn>
                        </p:par>
                        <p:par>
                          <p:cTn id="34" fill="hold">
                            <p:stCondLst>
                              <p:cond delay="2500"/>
                            </p:stCondLst>
                            <p:childTnLst>
                              <p:par>
                                <p:cTn id="35" presetID="9" presetClass="entr" presetSubtype="0" fill="hold" grpId="0" nodeType="afterEffect">
                                  <p:stCondLst>
                                    <p:cond delay="0"/>
                                  </p:stCondLst>
                                  <p:childTnLst>
                                    <p:set>
                                      <p:cBhvr>
                                        <p:cTn id="36" dur="1" fill="hold">
                                          <p:stCondLst>
                                            <p:cond delay="0"/>
                                          </p:stCondLst>
                                        </p:cTn>
                                        <p:tgtEl>
                                          <p:spTgt spid="2326536">
                                            <p:txEl>
                                              <p:pRg st="5" end="5"/>
                                            </p:txEl>
                                          </p:spTgt>
                                        </p:tgtEl>
                                        <p:attrNameLst>
                                          <p:attrName>style.visibility</p:attrName>
                                        </p:attrNameLst>
                                      </p:cBhvr>
                                      <p:to>
                                        <p:strVal val="visible"/>
                                      </p:to>
                                    </p:set>
                                    <p:animEffect transition="in" filter="dissolve">
                                      <p:cBhvr>
                                        <p:cTn id="37" dur="500"/>
                                        <p:tgtEl>
                                          <p:spTgt spid="2326536">
                                            <p:txEl>
                                              <p:pRg st="5" end="5"/>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2326533"/>
                                        </p:tgtEl>
                                        <p:attrNameLst>
                                          <p:attrName>style.visibility</p:attrName>
                                        </p:attrNameLst>
                                      </p:cBhvr>
                                      <p:to>
                                        <p:strVal val="visible"/>
                                      </p:to>
                                    </p:set>
                                    <p:animEffect transition="in" filter="fade">
                                      <p:cBhvr>
                                        <p:cTn id="40" dur="2000"/>
                                        <p:tgtEl>
                                          <p:spTgt spid="2326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653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world"/>
          <p:cNvPicPr>
            <a:picLocks noChangeAspect="1" noChangeArrowheads="1"/>
          </p:cNvPicPr>
          <p:nvPr/>
        </p:nvPicPr>
        <p:blipFill>
          <a:blip r:embed="rId3" cstate="print"/>
          <a:srcRect/>
          <a:stretch>
            <a:fillRect/>
          </a:stretch>
        </p:blipFill>
        <p:spPr bwMode="auto">
          <a:xfrm>
            <a:off x="-381001" y="675046"/>
            <a:ext cx="9525001" cy="6667500"/>
          </a:xfrm>
          <a:prstGeom prst="rect">
            <a:avLst/>
          </a:prstGeom>
          <a:noFill/>
          <a:ln w="9525">
            <a:noFill/>
            <a:miter lim="800000"/>
            <a:headEnd/>
            <a:tailEnd/>
          </a:ln>
        </p:spPr>
      </p:pic>
      <p:sp>
        <p:nvSpPr>
          <p:cNvPr id="18435" name="Rectangle 7"/>
          <p:cNvSpPr>
            <a:spLocks noGrp="1" noChangeArrowheads="1"/>
          </p:cNvSpPr>
          <p:nvPr>
            <p:ph type="title"/>
          </p:nvPr>
        </p:nvSpPr>
        <p:spPr/>
        <p:txBody>
          <a:bodyPr/>
          <a:lstStyle/>
          <a:p>
            <a:pPr eaLnBrk="1" hangingPunct="1"/>
            <a:r>
              <a:rPr lang="en-US" sz="4400" smtClean="0"/>
              <a:t>THE GOSPEL – </a:t>
            </a:r>
            <a:br>
              <a:rPr lang="en-US" sz="4400" smtClean="0"/>
            </a:br>
            <a:r>
              <a:rPr lang="en-US" sz="4400" smtClean="0">
                <a:solidFill>
                  <a:srgbClr val="E0014A"/>
                </a:solidFill>
              </a:rPr>
              <a:t>A Message of Salvation</a:t>
            </a:r>
          </a:p>
        </p:txBody>
      </p:sp>
      <p:sp>
        <p:nvSpPr>
          <p:cNvPr id="2110467" name="Rectangle 3"/>
          <p:cNvSpPr>
            <a:spLocks noGrp="1" noChangeArrowheads="1"/>
          </p:cNvSpPr>
          <p:nvPr>
            <p:ph type="body" idx="4294967295"/>
          </p:nvPr>
        </p:nvSpPr>
        <p:spPr>
          <a:xfrm>
            <a:off x="344744" y="1418508"/>
            <a:ext cx="8401050" cy="4292600"/>
          </a:xfrm>
        </p:spPr>
        <p:txBody>
          <a:bodyPr/>
          <a:lstStyle/>
          <a:p>
            <a:pPr marL="6350" indent="7938" algn="ctr" eaLnBrk="1" hangingPunct="1">
              <a:buFontTx/>
              <a:buNone/>
            </a:pPr>
            <a:r>
              <a:rPr lang="en-US" sz="2800" b="1" dirty="0" smtClean="0">
                <a:solidFill>
                  <a:schemeClr val="accent2"/>
                </a:solidFill>
              </a:rPr>
              <a:t>The gospel is a </a:t>
            </a:r>
            <a:r>
              <a:rPr lang="en-US" sz="2800" b="1" dirty="0" smtClean="0">
                <a:solidFill>
                  <a:srgbClr val="E0014A"/>
                </a:solidFill>
              </a:rPr>
              <a:t>MESSAGE</a:t>
            </a:r>
            <a:r>
              <a:rPr lang="en-US" sz="2800" b="1" dirty="0" smtClean="0">
                <a:solidFill>
                  <a:schemeClr val="accent2"/>
                </a:solidFill>
              </a:rPr>
              <a:t> that is to be </a:t>
            </a:r>
            <a:r>
              <a:rPr lang="en-US" sz="2800" b="1" dirty="0" smtClean="0">
                <a:solidFill>
                  <a:srgbClr val="E0014A"/>
                </a:solidFill>
              </a:rPr>
              <a:t>COMMUNICATED </a:t>
            </a:r>
            <a:r>
              <a:rPr lang="en-US" sz="2800" b="1" dirty="0" smtClean="0">
                <a:solidFill>
                  <a:schemeClr val="accent2"/>
                </a:solidFill>
              </a:rPr>
              <a:t>to every person - a message of </a:t>
            </a:r>
            <a:r>
              <a:rPr lang="en-US" sz="3600" b="1" dirty="0" smtClean="0">
                <a:solidFill>
                  <a:srgbClr val="FF0000"/>
                </a:solidFill>
              </a:rPr>
              <a:t>SALVATION.</a:t>
            </a:r>
            <a:endParaRPr lang="en-US" sz="2800" b="1" dirty="0" smtClean="0">
              <a:solidFill>
                <a:srgbClr val="FF0000"/>
              </a:solidFill>
            </a:endParaRPr>
          </a:p>
        </p:txBody>
      </p:sp>
      <p:pic>
        <p:nvPicPr>
          <p:cNvPr id="2110470" name="Picture 6" descr="power-of-salvation"/>
          <p:cNvPicPr>
            <a:picLocks noChangeAspect="1" noChangeArrowheads="1"/>
          </p:cNvPicPr>
          <p:nvPr/>
        </p:nvPicPr>
        <p:blipFill>
          <a:blip r:embed="rId4" cstate="print"/>
          <a:srcRect/>
          <a:stretch>
            <a:fillRect/>
          </a:stretch>
        </p:blipFill>
        <p:spPr bwMode="auto">
          <a:xfrm>
            <a:off x="4525963" y="4573588"/>
            <a:ext cx="3810000" cy="1428750"/>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7" name="Text Box 10"/>
          <p:cNvSpPr txBox="1">
            <a:spLocks noChangeArrowheads="1"/>
          </p:cNvSpPr>
          <p:nvPr/>
        </p:nvSpPr>
        <p:spPr bwMode="auto">
          <a:xfrm rot="-768755">
            <a:off x="598318" y="4601032"/>
            <a:ext cx="4446588" cy="1354138"/>
          </a:xfrm>
          <a:prstGeom prst="rect">
            <a:avLst/>
          </a:prstGeom>
          <a:solidFill>
            <a:srgbClr val="990000"/>
          </a:solidFill>
          <a:ln>
            <a:headEnd/>
            <a:tailEnd/>
          </a:ln>
          <a:effectLst>
            <a:outerShdw blurRad="76200" dir="13500000" sy="23000" kx="1200000" algn="br" rotWithShape="0">
              <a:prstClr val="black">
                <a:alpha val="20000"/>
              </a:prstClr>
            </a:outerShdw>
          </a:effectLst>
          <a:scene3d>
            <a:camera prst="perspectiveHeroicExtremeRightFacing"/>
            <a:lightRig rig="threePt" dir="t">
              <a:rot lat="0" lon="0" rev="1200000"/>
            </a:lightRig>
          </a:scene3d>
          <a:sp3d>
            <a:bevelT w="63500" h="25400"/>
          </a:sp3d>
        </p:spPr>
        <p:style>
          <a:lnRef idx="0">
            <a:schemeClr val="accent2"/>
          </a:lnRef>
          <a:fillRef idx="3">
            <a:schemeClr val="accent2"/>
          </a:fillRef>
          <a:effectRef idx="3">
            <a:schemeClr val="accent2"/>
          </a:effectRef>
          <a:fontRef idx="minor">
            <a:schemeClr val="lt1"/>
          </a:fontRef>
        </p:style>
        <p:txBody>
          <a:bodyPr anchor="ctr" anchorCtr="1">
            <a:normAutofit fontScale="47500" lnSpcReduction="20000"/>
          </a:bodyPr>
          <a:lstStyle/>
          <a:p>
            <a:pPr>
              <a:defRPr/>
            </a:pPr>
            <a:r>
              <a:rPr lang="en-US" sz="8000" b="1" i="0" dirty="0">
                <a:solidFill>
                  <a:srgbClr val="FFFFFF"/>
                </a:solidFill>
                <a:effectLst>
                  <a:outerShdw blurRad="38100" dist="38100" dir="2700000" algn="tl">
                    <a:srgbClr val="000000"/>
                  </a:outerShdw>
                </a:effectLst>
              </a:rPr>
              <a:t>The Gospel is Objective Truth!</a:t>
            </a:r>
          </a:p>
        </p:txBody>
      </p:sp>
    </p:spTree>
    <p:extLst>
      <p:ext uri="{BB962C8B-B14F-4D97-AF65-F5344CB8AC3E}">
        <p14:creationId xmlns:p14="http://schemas.microsoft.com/office/powerpoint/2010/main" val="17859945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7"/>
          <p:cNvSpPr txBox="1">
            <a:spLocks noChangeArrowheads="1"/>
          </p:cNvSpPr>
          <p:nvPr/>
        </p:nvSpPr>
        <p:spPr bwMode="auto">
          <a:xfrm>
            <a:off x="255104" y="689112"/>
            <a:ext cx="8077200" cy="2492990"/>
          </a:xfrm>
          <a:prstGeom prst="rect">
            <a:avLst/>
          </a:prstGeom>
          <a:noFill/>
          <a:ln w="9525">
            <a:no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spAutoFit/>
          </a:bodyPr>
          <a:lstStyle/>
          <a:p>
            <a:pPr eaLnBrk="0" hangingPunct="0">
              <a:defRPr/>
            </a:pPr>
            <a:r>
              <a:rPr lang="en-US" sz="15600" b="1" dirty="0">
                <a:solidFill>
                  <a:srgbClr val="000066"/>
                </a:solidFill>
                <a:effectLst>
                  <a:outerShdw blurRad="38100" dist="38100" dir="2700000" algn="tl">
                    <a:srgbClr val="C0C0C0"/>
                  </a:outerShdw>
                </a:effectLst>
                <a:latin typeface="Eras Bold ITC" pitchFamily="34" charset="0"/>
              </a:rPr>
              <a:t>When?</a:t>
            </a:r>
            <a:endParaRPr lang="en-US" sz="5400" dirty="0">
              <a:solidFill>
                <a:srgbClr val="000066"/>
              </a:solidFill>
              <a:effectLst>
                <a:outerShdw blurRad="38100" dist="38100" dir="2700000" algn="tl">
                  <a:srgbClr val="C0C0C0"/>
                </a:outerShdw>
              </a:effectLst>
              <a:latin typeface="Eras Bold ITC" pitchFamily="34" charset="0"/>
            </a:endParaRPr>
          </a:p>
        </p:txBody>
      </p:sp>
      <p:sp>
        <p:nvSpPr>
          <p:cNvPr id="13" name="Text Box 8"/>
          <p:cNvSpPr txBox="1">
            <a:spLocks noChangeArrowheads="1"/>
          </p:cNvSpPr>
          <p:nvPr/>
        </p:nvSpPr>
        <p:spPr bwMode="auto">
          <a:xfrm>
            <a:off x="7539038" y="2114550"/>
            <a:ext cx="1371600" cy="1076325"/>
          </a:xfrm>
          <a:prstGeom prst="rect">
            <a:avLst/>
          </a:prstGeom>
          <a:solidFill>
            <a:srgbClr val="0000FF"/>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p>
            <a:pPr>
              <a:spcBef>
                <a:spcPct val="50000"/>
              </a:spcBef>
              <a:defRPr/>
            </a:pPr>
            <a:r>
              <a:rPr lang="en-US" dirty="0">
                <a:solidFill>
                  <a:srgbClr val="FFFFFF"/>
                </a:solidFill>
                <a:effectLst>
                  <a:outerShdw blurRad="38100" dist="38100" dir="2700000" algn="tl">
                    <a:srgbClr val="000000">
                      <a:alpha val="43137"/>
                    </a:srgbClr>
                  </a:outerShdw>
                </a:effectLst>
                <a:latin typeface="Eras Bold ITC" pitchFamily="34" charset="0"/>
              </a:rPr>
              <a:t>Or How?</a:t>
            </a:r>
          </a:p>
        </p:txBody>
      </p:sp>
      <p:sp>
        <p:nvSpPr>
          <p:cNvPr id="11" name="Notched Right Arrow 10"/>
          <p:cNvSpPr/>
          <p:nvPr/>
        </p:nvSpPr>
        <p:spPr bwMode="auto">
          <a:xfrm>
            <a:off x="1032388" y="1666568"/>
            <a:ext cx="6740014" cy="4277032"/>
          </a:xfrm>
          <a:prstGeom prst="notchedRightArrow">
            <a:avLst>
              <a:gd name="adj1" fmla="val 70690"/>
              <a:gd name="adj2" fmla="val 40838"/>
            </a:avLst>
          </a:prstGeom>
          <a:solidFill>
            <a:srgbClr val="C00000"/>
          </a:solidFill>
          <a:ln w="57150" cap="flat" cmpd="sng" algn="ctr">
            <a:solidFill>
              <a:schemeClr val="accent3"/>
            </a:solid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none" lIns="91440" tIns="45720" rIns="91440" bIns="45720" numCol="1" rtlCol="0" anchor="ctr" anchorCtr="0" compatLnSpc="1">
            <a:prstTxWarp prst="textNoShape">
              <a:avLst/>
            </a:prstTxWarp>
          </a:bodyPr>
          <a:lstStyle/>
          <a:p>
            <a:endParaRPr lang="en-US">
              <a:solidFill>
                <a:srgbClr val="000000"/>
              </a:solidFill>
            </a:endParaRPr>
          </a:p>
        </p:txBody>
      </p:sp>
      <p:sp>
        <p:nvSpPr>
          <p:cNvPr id="2428061" name="Oval 157"/>
          <p:cNvSpPr>
            <a:spLocks noChangeArrowheads="1"/>
          </p:cNvSpPr>
          <p:nvPr/>
        </p:nvSpPr>
        <p:spPr bwMode="auto">
          <a:xfrm>
            <a:off x="-311888" y="2304402"/>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a:effectLst/>
        </p:spPr>
        <p:txBody>
          <a:bodyPr wrap="none" anchor="ctr"/>
          <a:lstStyle/>
          <a:p>
            <a:endParaRPr lang="en-US">
              <a:solidFill>
                <a:srgbClr val="000000"/>
              </a:solidFill>
            </a:endParaRPr>
          </a:p>
        </p:txBody>
      </p:sp>
      <p:sp>
        <p:nvSpPr>
          <p:cNvPr id="2428060" name="Oval 156"/>
          <p:cNvSpPr>
            <a:spLocks noChangeArrowheads="1"/>
          </p:cNvSpPr>
          <p:nvPr/>
        </p:nvSpPr>
        <p:spPr bwMode="auto">
          <a:xfrm>
            <a:off x="6665259" y="2182894"/>
            <a:ext cx="2895600"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endParaRPr lang="en-US">
              <a:solidFill>
                <a:srgbClr val="000000"/>
              </a:solidFill>
            </a:endParaRPr>
          </a:p>
        </p:txBody>
      </p:sp>
      <p:pic>
        <p:nvPicPr>
          <p:cNvPr id="2428063" name="Picture 159" descr="guywhite"/>
          <p:cNvPicPr>
            <a:picLocks noChangeAspect="1" noChangeArrowheads="1"/>
          </p:cNvPicPr>
          <p:nvPr/>
        </p:nvPicPr>
        <p:blipFill>
          <a:blip r:embed="rId3" cstate="print"/>
          <a:srcRect/>
          <a:stretch>
            <a:fillRect/>
          </a:stretch>
        </p:blipFill>
        <p:spPr bwMode="auto">
          <a:xfrm>
            <a:off x="7274859" y="2944894"/>
            <a:ext cx="1255713" cy="1733550"/>
          </a:xfrm>
          <a:prstGeom prst="rect">
            <a:avLst/>
          </a:prstGeom>
          <a:noFill/>
        </p:spPr>
      </p:pic>
      <p:pic>
        <p:nvPicPr>
          <p:cNvPr id="2428066" name="Picture 162"/>
          <p:cNvPicPr>
            <a:picLocks noChangeAspect="1" noChangeArrowheads="1"/>
          </p:cNvPicPr>
          <p:nvPr/>
        </p:nvPicPr>
        <p:blipFill>
          <a:blip r:embed="rId4" cstate="print"/>
          <a:srcRect/>
          <a:stretch>
            <a:fillRect/>
          </a:stretch>
        </p:blipFill>
        <p:spPr bwMode="auto">
          <a:xfrm>
            <a:off x="961288" y="2991977"/>
            <a:ext cx="542925" cy="1573212"/>
          </a:xfrm>
          <a:prstGeom prst="rect">
            <a:avLst/>
          </a:prstGeom>
          <a:noFill/>
          <a:ln w="9525" algn="ctr">
            <a:noFill/>
            <a:miter lim="800000"/>
            <a:headEnd/>
            <a:tailEnd/>
          </a:ln>
          <a:effectLst/>
        </p:spPr>
      </p:pic>
      <p:sp>
        <p:nvSpPr>
          <p:cNvPr id="2428067" name="Text Box 163"/>
          <p:cNvSpPr txBox="1">
            <a:spLocks noChangeArrowheads="1"/>
          </p:cNvSpPr>
          <p:nvPr/>
        </p:nvSpPr>
        <p:spPr bwMode="auto">
          <a:xfrm>
            <a:off x="0" y="134972"/>
            <a:ext cx="9144000" cy="1569660"/>
          </a:xfrm>
          <a:prstGeom prst="rect">
            <a:avLst/>
          </a:prstGeom>
          <a:noFill/>
          <a:ln w="9525">
            <a:noFill/>
            <a:miter lim="800000"/>
            <a:headEnd/>
            <a:tailEnd/>
          </a:ln>
          <a:effectLst/>
        </p:spPr>
        <p:txBody>
          <a:bodyPr wrap="square">
            <a:spAutoFit/>
          </a:bodyPr>
          <a:lstStyle/>
          <a:p>
            <a:pPr eaLnBrk="0" hangingPunct="0"/>
            <a:r>
              <a:rPr lang="en-US" sz="9600" dirty="0">
                <a:solidFill>
                  <a:srgbClr val="E0014A"/>
                </a:solidFill>
                <a:effectLst>
                  <a:outerShdw blurRad="38100" dist="38100" dir="2700000" algn="tl">
                    <a:srgbClr val="C0C0C0"/>
                  </a:outerShdw>
                </a:effectLst>
                <a:latin typeface="Eras Bold ITC" pitchFamily="34" charset="0"/>
              </a:rPr>
              <a:t>ROMANS 6</a:t>
            </a:r>
          </a:p>
        </p:txBody>
      </p:sp>
      <p:sp>
        <p:nvSpPr>
          <p:cNvPr id="84" name="Rectangle 10"/>
          <p:cNvSpPr>
            <a:spLocks noChangeArrowheads="1"/>
          </p:cNvSpPr>
          <p:nvPr/>
        </p:nvSpPr>
        <p:spPr bwMode="auto">
          <a:xfrm>
            <a:off x="1992572" y="2497540"/>
            <a:ext cx="4706111" cy="2565781"/>
          </a:xfrm>
          <a:prstGeom prst="rect">
            <a:avLst/>
          </a:prstGeom>
          <a:solidFill>
            <a:srgbClr val="008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flatTx/>
          </a:bodyPr>
          <a:lstStyle/>
          <a:p>
            <a:r>
              <a:rPr lang="en-US" sz="2400" b="1" dirty="0">
                <a:solidFill>
                  <a:srgbClr val="FFFFFF"/>
                </a:solidFill>
              </a:rPr>
              <a:t>“</a:t>
            </a:r>
            <a:r>
              <a:rPr lang="en-US" sz="2400" dirty="0">
                <a:solidFill>
                  <a:srgbClr val="FFFFFF"/>
                </a:solidFill>
              </a:rPr>
              <a:t>What shall we say, then? Shall we go on sinning so that grace may increase? By no means! </a:t>
            </a:r>
          </a:p>
          <a:p>
            <a:r>
              <a:rPr lang="en-US" sz="2800" dirty="0">
                <a:solidFill>
                  <a:srgbClr val="FFFFFF"/>
                </a:solidFill>
              </a:rPr>
              <a:t>We died to sin; </a:t>
            </a:r>
          </a:p>
          <a:p>
            <a:endParaRPr lang="en-US" sz="800" dirty="0">
              <a:solidFill>
                <a:srgbClr val="FFFFFF"/>
              </a:solidFill>
            </a:endParaRPr>
          </a:p>
          <a:p>
            <a:r>
              <a:rPr lang="en-US" sz="2400" dirty="0">
                <a:solidFill>
                  <a:srgbClr val="FFFFFF"/>
                </a:solidFill>
              </a:rPr>
              <a:t>How can we live in it any longer?  </a:t>
            </a:r>
            <a:r>
              <a:rPr lang="en-US" sz="2400" b="1" dirty="0">
                <a:solidFill>
                  <a:srgbClr val="FFFF00"/>
                </a:solidFill>
                <a:effectLst>
                  <a:outerShdw blurRad="38100" dist="38100" dir="2700000" algn="tl">
                    <a:srgbClr val="000000">
                      <a:alpha val="43137"/>
                    </a:srgbClr>
                  </a:outerShdw>
                </a:effectLst>
              </a:rPr>
              <a:t>V 1-2</a:t>
            </a:r>
          </a:p>
        </p:txBody>
      </p:sp>
      <p:sp>
        <p:nvSpPr>
          <p:cNvPr id="85" name="Rectangle 84"/>
          <p:cNvSpPr/>
          <p:nvPr/>
        </p:nvSpPr>
        <p:spPr bwMode="auto">
          <a:xfrm>
            <a:off x="2909326" y="3672038"/>
            <a:ext cx="2925315" cy="463639"/>
          </a:xfrm>
          <a:prstGeom prst="rect">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r>
              <a:rPr lang="en-US" sz="2800" dirty="0">
                <a:solidFill>
                  <a:srgbClr val="FFFF00"/>
                </a:solidFill>
                <a:effectLst>
                  <a:outerShdw blurRad="38100" dist="38100" dir="2700000" algn="tl">
                    <a:srgbClr val="000000">
                      <a:alpha val="43137"/>
                    </a:srgbClr>
                  </a:outerShdw>
                </a:effectLst>
                <a:latin typeface="Eras Bold ITC" pitchFamily="34" charset="0"/>
              </a:rPr>
              <a:t>We died to sin.</a:t>
            </a:r>
            <a:endParaRPr lang="en-US" dirty="0">
              <a:solidFill>
                <a:srgbClr val="000000"/>
              </a:solidFill>
              <a:latin typeface="Eras Medium ITC" pitchFamily="34" charset="0"/>
            </a:endParaRPr>
          </a:p>
        </p:txBody>
      </p:sp>
      <p:sp>
        <p:nvSpPr>
          <p:cNvPr id="9" name="Rectangle 8"/>
          <p:cNvSpPr/>
          <p:nvPr/>
        </p:nvSpPr>
        <p:spPr>
          <a:xfrm>
            <a:off x="324465" y="125543"/>
            <a:ext cx="8539315" cy="523220"/>
          </a:xfrm>
          <a:prstGeom prst="rect">
            <a:avLst/>
          </a:prstGeom>
        </p:spPr>
        <p:txBody>
          <a:bodyPr wrap="square">
            <a:spAutoFit/>
          </a:bodyPr>
          <a:lstStyle/>
          <a:p>
            <a:pPr eaLnBrk="0" hangingPunct="0">
              <a:spcBef>
                <a:spcPct val="50000"/>
              </a:spcBef>
              <a:defRPr/>
            </a:pPr>
            <a:r>
              <a:rPr lang="en-US" sz="2800" b="1" dirty="0">
                <a:solidFill>
                  <a:srgbClr val="000000"/>
                </a:solidFill>
              </a:rPr>
              <a:t>We must have a Bible answer to our four questions!</a:t>
            </a:r>
          </a:p>
        </p:txBody>
      </p:sp>
      <p:sp>
        <p:nvSpPr>
          <p:cNvPr id="10" name="Rectangle 9"/>
          <p:cNvSpPr/>
          <p:nvPr/>
        </p:nvSpPr>
        <p:spPr bwMode="auto">
          <a:xfrm>
            <a:off x="1317457" y="5817778"/>
            <a:ext cx="6528683" cy="536048"/>
          </a:xfrm>
          <a:prstGeom prst="rect">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r>
              <a:rPr lang="en-US" sz="2800" dirty="0">
                <a:solidFill>
                  <a:srgbClr val="FFFF00"/>
                </a:solidFill>
                <a:effectLst>
                  <a:outerShdw blurRad="38100" dist="38100" dir="2700000" algn="tl">
                    <a:srgbClr val="000000">
                      <a:alpha val="43137"/>
                    </a:srgbClr>
                  </a:outerShdw>
                </a:effectLst>
                <a:latin typeface="Eras Bold ITC" pitchFamily="34" charset="0"/>
              </a:rPr>
              <a:t>“We died to sin.” …. </a:t>
            </a:r>
            <a:r>
              <a:rPr lang="en-US" sz="2800" dirty="0">
                <a:solidFill>
                  <a:srgbClr val="FFFFFF"/>
                </a:solidFill>
                <a:effectLst>
                  <a:outerShdw blurRad="38100" dist="38100" dir="2700000" algn="tl">
                    <a:srgbClr val="000000">
                      <a:alpha val="43137"/>
                    </a:srgbClr>
                  </a:outerShdw>
                </a:effectLst>
                <a:latin typeface="Eras Bold ITC" pitchFamily="34" charset="0"/>
              </a:rPr>
              <a:t>How?/When?</a:t>
            </a:r>
            <a:endParaRPr lang="en-US" dirty="0">
              <a:solidFill>
                <a:srgbClr val="FFFFFF"/>
              </a:solidFill>
              <a:latin typeface="Eras Medium ITC" pitchFamily="34" charset="0"/>
            </a:endParaRPr>
          </a:p>
        </p:txBody>
      </p:sp>
    </p:spTree>
    <p:extLst>
      <p:ext uri="{BB962C8B-B14F-4D97-AF65-F5344CB8AC3E}">
        <p14:creationId xmlns:p14="http://schemas.microsoft.com/office/powerpoint/2010/main" val="3352272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2"/>
                                        </p:tgtEl>
                                      </p:cBhvr>
                                    </p:animEffect>
                                    <p:set>
                                      <p:cBhvr>
                                        <p:cTn id="7" dur="1" fill="hold">
                                          <p:stCondLst>
                                            <p:cond delay="1999"/>
                                          </p:stCondLst>
                                        </p:cTn>
                                        <p:tgtEl>
                                          <p:spTgt spid="1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3"/>
                                        </p:tgtEl>
                                      </p:cBhvr>
                                    </p:animEffect>
                                    <p:set>
                                      <p:cBhvr>
                                        <p:cTn id="10" dur="1" fill="hold">
                                          <p:stCondLst>
                                            <p:cond delay="1999"/>
                                          </p:stCondLst>
                                        </p:cTn>
                                        <p:tgtEl>
                                          <p:spTgt spid="13"/>
                                        </p:tgtEl>
                                        <p:attrNameLst>
                                          <p:attrName>style.visibility</p:attrName>
                                        </p:attrNameLst>
                                      </p:cBhvr>
                                      <p:to>
                                        <p:strVal val="hidden"/>
                                      </p:to>
                                    </p:set>
                                  </p:childTnLst>
                                </p:cTn>
                              </p:par>
                              <p:par>
                                <p:cTn id="11" presetID="47" presetClass="entr" presetSubtype="0" fill="hold" grpId="0" nodeType="withEffect">
                                  <p:stCondLst>
                                    <p:cond delay="0"/>
                                  </p:stCondLst>
                                  <p:childTnLst>
                                    <p:set>
                                      <p:cBhvr>
                                        <p:cTn id="12" dur="1" fill="hold">
                                          <p:stCondLst>
                                            <p:cond delay="0"/>
                                          </p:stCondLst>
                                        </p:cTn>
                                        <p:tgtEl>
                                          <p:spTgt spid="2428067"/>
                                        </p:tgtEl>
                                        <p:attrNameLst>
                                          <p:attrName>style.visibility</p:attrName>
                                        </p:attrNameLst>
                                      </p:cBhvr>
                                      <p:to>
                                        <p:strVal val="visible"/>
                                      </p:to>
                                    </p:set>
                                    <p:animEffect transition="in" filter="fade">
                                      <p:cBhvr>
                                        <p:cTn id="13" dur="1000"/>
                                        <p:tgtEl>
                                          <p:spTgt spid="2428067"/>
                                        </p:tgtEl>
                                      </p:cBhvr>
                                    </p:animEffect>
                                    <p:anim calcmode="lin" valueType="num">
                                      <p:cBhvr>
                                        <p:cTn id="14" dur="1000" fill="hold"/>
                                        <p:tgtEl>
                                          <p:spTgt spid="2428067"/>
                                        </p:tgtEl>
                                        <p:attrNameLst>
                                          <p:attrName>ppt_x</p:attrName>
                                        </p:attrNameLst>
                                      </p:cBhvr>
                                      <p:tavLst>
                                        <p:tav tm="0">
                                          <p:val>
                                            <p:strVal val="#ppt_x"/>
                                          </p:val>
                                        </p:tav>
                                        <p:tav tm="100000">
                                          <p:val>
                                            <p:strVal val="#ppt_x"/>
                                          </p:val>
                                        </p:tav>
                                      </p:tavLst>
                                    </p:anim>
                                    <p:anim calcmode="lin" valueType="num">
                                      <p:cBhvr>
                                        <p:cTn id="15" dur="1000" fill="hold"/>
                                        <p:tgtEl>
                                          <p:spTgt spid="242806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84"/>
                                        </p:tgtEl>
                                        <p:attrNameLst>
                                          <p:attrName>style.visibility</p:attrName>
                                        </p:attrNameLst>
                                      </p:cBhvr>
                                      <p:to>
                                        <p:strVal val="visible"/>
                                      </p:to>
                                    </p:set>
                                    <p:animEffect transition="in" filter="fade">
                                      <p:cBhvr>
                                        <p:cTn id="20" dur="1000"/>
                                        <p:tgtEl>
                                          <p:spTgt spid="84"/>
                                        </p:tgtEl>
                                      </p:cBhvr>
                                    </p:animEffect>
                                    <p:anim calcmode="lin" valueType="num">
                                      <p:cBhvr>
                                        <p:cTn id="21" dur="1000" fill="hold"/>
                                        <p:tgtEl>
                                          <p:spTgt spid="84"/>
                                        </p:tgtEl>
                                        <p:attrNameLst>
                                          <p:attrName>ppt_x</p:attrName>
                                        </p:attrNameLst>
                                      </p:cBhvr>
                                      <p:tavLst>
                                        <p:tav tm="0">
                                          <p:val>
                                            <p:strVal val="#ppt_x"/>
                                          </p:val>
                                        </p:tav>
                                        <p:tav tm="100000">
                                          <p:val>
                                            <p:strVal val="#ppt_x"/>
                                          </p:val>
                                        </p:tav>
                                      </p:tavLst>
                                    </p:anim>
                                    <p:anim calcmode="lin" valueType="num">
                                      <p:cBhvr>
                                        <p:cTn id="22"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fade">
                                      <p:cBhvr>
                                        <p:cTn id="27" dur="1000"/>
                                        <p:tgtEl>
                                          <p:spTgt spid="85"/>
                                        </p:tgtEl>
                                      </p:cBhvr>
                                    </p:animEffect>
                                    <p:anim calcmode="lin" valueType="num">
                                      <p:cBhvr>
                                        <p:cTn id="28" dur="1000" fill="hold"/>
                                        <p:tgtEl>
                                          <p:spTgt spid="85"/>
                                        </p:tgtEl>
                                        <p:attrNameLst>
                                          <p:attrName>ppt_x</p:attrName>
                                        </p:attrNameLst>
                                      </p:cBhvr>
                                      <p:tavLst>
                                        <p:tav tm="0">
                                          <p:val>
                                            <p:strVal val="#ppt_x"/>
                                          </p:val>
                                        </p:tav>
                                        <p:tav tm="100000">
                                          <p:val>
                                            <p:strVal val="#ppt_x"/>
                                          </p:val>
                                        </p:tav>
                                      </p:tavLst>
                                    </p:anim>
                                    <p:anim calcmode="lin" valueType="num">
                                      <p:cBhvr>
                                        <p:cTn id="29"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428061"/>
                                        </p:tgtEl>
                                        <p:attrNameLst>
                                          <p:attrName>style.visibility</p:attrName>
                                        </p:attrNameLst>
                                      </p:cBhvr>
                                      <p:to>
                                        <p:strVal val="visible"/>
                                      </p:to>
                                    </p:set>
                                    <p:animEffect transition="in" filter="fade">
                                      <p:cBhvr>
                                        <p:cTn id="34" dur="2000"/>
                                        <p:tgtEl>
                                          <p:spTgt spid="2428061"/>
                                        </p:tgtEl>
                                      </p:cBhvr>
                                    </p:animEffect>
                                  </p:childTnLst>
                                </p:cTn>
                              </p:par>
                              <p:par>
                                <p:cTn id="35" presetID="10" presetClass="entr" presetSubtype="0" fill="hold" nodeType="withEffect">
                                  <p:stCondLst>
                                    <p:cond delay="0"/>
                                  </p:stCondLst>
                                  <p:childTnLst>
                                    <p:set>
                                      <p:cBhvr>
                                        <p:cTn id="36" dur="1" fill="hold">
                                          <p:stCondLst>
                                            <p:cond delay="0"/>
                                          </p:stCondLst>
                                        </p:cTn>
                                        <p:tgtEl>
                                          <p:spTgt spid="2428066"/>
                                        </p:tgtEl>
                                        <p:attrNameLst>
                                          <p:attrName>style.visibility</p:attrName>
                                        </p:attrNameLst>
                                      </p:cBhvr>
                                      <p:to>
                                        <p:strVal val="visible"/>
                                      </p:to>
                                    </p:set>
                                    <p:animEffect transition="in" filter="fade">
                                      <p:cBhvr>
                                        <p:cTn id="37" dur="2000"/>
                                        <p:tgtEl>
                                          <p:spTgt spid="2428066"/>
                                        </p:tgtEl>
                                      </p:cBhvr>
                                    </p:animEffect>
                                  </p:childTnLst>
                                </p:cTn>
                              </p:par>
                            </p:childTnLst>
                          </p:cTn>
                        </p:par>
                        <p:par>
                          <p:cTn id="38" fill="hold">
                            <p:stCondLst>
                              <p:cond delay="2000"/>
                            </p:stCondLst>
                            <p:childTnLst>
                              <p:par>
                                <p:cTn id="39" presetID="2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3000"/>
                                        <p:tgtEl>
                                          <p:spTgt spid="11"/>
                                        </p:tgtEl>
                                      </p:cBhvr>
                                    </p:animEffect>
                                  </p:childTnLst>
                                </p:cTn>
                              </p:par>
                              <p:par>
                                <p:cTn id="42" presetID="10" presetClass="entr" presetSubtype="0" fill="hold" nodeType="withEffect">
                                  <p:stCondLst>
                                    <p:cond delay="0"/>
                                  </p:stCondLst>
                                  <p:childTnLst>
                                    <p:set>
                                      <p:cBhvr>
                                        <p:cTn id="43" dur="1" fill="hold">
                                          <p:stCondLst>
                                            <p:cond delay="0"/>
                                          </p:stCondLst>
                                        </p:cTn>
                                        <p:tgtEl>
                                          <p:spTgt spid="2428063"/>
                                        </p:tgtEl>
                                        <p:attrNameLst>
                                          <p:attrName>style.visibility</p:attrName>
                                        </p:attrNameLst>
                                      </p:cBhvr>
                                      <p:to>
                                        <p:strVal val="visible"/>
                                      </p:to>
                                    </p:set>
                                    <p:animEffect transition="in" filter="fade">
                                      <p:cBhvr>
                                        <p:cTn id="44" dur="2000"/>
                                        <p:tgtEl>
                                          <p:spTgt spid="242806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428060"/>
                                        </p:tgtEl>
                                        <p:attrNameLst>
                                          <p:attrName>style.visibility</p:attrName>
                                        </p:attrNameLst>
                                      </p:cBhvr>
                                      <p:to>
                                        <p:strVal val="visible"/>
                                      </p:to>
                                    </p:set>
                                    <p:animEffect transition="in" filter="fade">
                                      <p:cBhvr>
                                        <p:cTn id="47" dur="2000"/>
                                        <p:tgtEl>
                                          <p:spTgt spid="2428060"/>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slide(fromBottom)">
                                      <p:cBhvr>
                                        <p:cTn id="5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1" grpId="0" animBg="1"/>
      <p:bldP spid="2428061" grpId="0" animBg="1"/>
      <p:bldP spid="2428060" grpId="0" animBg="1"/>
      <p:bldP spid="2428067" grpId="0"/>
      <p:bldP spid="84" grpId="0" animBg="1"/>
      <p:bldP spid="8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godall"/>
          <p:cNvPicPr>
            <a:picLocks noChangeAspect="1" noChangeArrowheads="1"/>
          </p:cNvPicPr>
          <p:nvPr/>
        </p:nvPicPr>
        <p:blipFill>
          <a:blip r:embed="rId3" cstate="print"/>
          <a:srcRect t="28978" r="53996" b="20934"/>
          <a:stretch>
            <a:fillRect/>
          </a:stretch>
        </p:blipFill>
        <p:spPr bwMode="auto">
          <a:xfrm>
            <a:off x="0" y="0"/>
            <a:ext cx="9144000" cy="3496235"/>
          </a:xfrm>
          <a:prstGeom prst="rect">
            <a:avLst/>
          </a:prstGeom>
          <a:noFill/>
          <a:ln w="9525">
            <a:noFill/>
            <a:miter lim="800000"/>
            <a:headEnd/>
            <a:tailEnd/>
          </a:ln>
        </p:spPr>
      </p:pic>
      <p:sp>
        <p:nvSpPr>
          <p:cNvPr id="2330638" name="Text Box 14"/>
          <p:cNvSpPr txBox="1">
            <a:spLocks noChangeArrowheads="1"/>
          </p:cNvSpPr>
          <p:nvPr/>
        </p:nvSpPr>
        <p:spPr bwMode="auto">
          <a:xfrm>
            <a:off x="427703" y="398196"/>
            <a:ext cx="8495072" cy="1887794"/>
          </a:xfrm>
          <a:prstGeom prst="rect">
            <a:avLst/>
          </a:prstGeom>
          <a:solidFill>
            <a:schemeClr val="bg1"/>
          </a:solidFill>
          <a:ln>
            <a:solidFill>
              <a:srgbClr val="0000FF"/>
            </a:solid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noAutofit/>
          </a:bodyPr>
          <a:lstStyle/>
          <a:p>
            <a:r>
              <a:rPr lang="en-US" sz="2400" b="1" i="0" dirty="0" smtClean="0">
                <a:solidFill>
                  <a:srgbClr val="008000"/>
                </a:solidFill>
              </a:rPr>
              <a:t>v3</a:t>
            </a:r>
            <a:r>
              <a:rPr lang="en-US" sz="2400" b="1" i="0" dirty="0">
                <a:solidFill>
                  <a:srgbClr val="FFFF66"/>
                </a:solidFill>
                <a:latin typeface="Eras Medium ITC"/>
              </a:rPr>
              <a:t> </a:t>
            </a:r>
            <a:r>
              <a:rPr lang="en-US" sz="2400" b="1" i="0" u="sng" dirty="0">
                <a:solidFill>
                  <a:srgbClr val="0000FF"/>
                </a:solidFill>
                <a:latin typeface="Eras Medium ITC"/>
              </a:rPr>
              <a:t>Or don’t you know</a:t>
            </a:r>
            <a:r>
              <a:rPr lang="en-US" sz="2400" b="1" i="0" dirty="0">
                <a:solidFill>
                  <a:srgbClr val="000000"/>
                </a:solidFill>
                <a:latin typeface="Eras Medium ITC"/>
              </a:rPr>
              <a:t> </a:t>
            </a:r>
          </a:p>
          <a:p>
            <a:r>
              <a:rPr lang="en-US" sz="2400" b="1" i="0" dirty="0">
                <a:solidFill>
                  <a:srgbClr val="000000"/>
                </a:solidFill>
                <a:latin typeface="Eras Medium ITC"/>
              </a:rPr>
              <a:t>that all of us who have been </a:t>
            </a:r>
            <a:endParaRPr lang="en-US" sz="2400" b="1" i="0" dirty="0" smtClean="0">
              <a:solidFill>
                <a:srgbClr val="000000"/>
              </a:solidFill>
              <a:latin typeface="Eras Medium ITC"/>
            </a:endParaRPr>
          </a:p>
        </p:txBody>
      </p:sp>
      <p:pic>
        <p:nvPicPr>
          <p:cNvPr id="2330627" name="Picture 3" descr="water"/>
          <p:cNvPicPr>
            <a:picLocks noChangeAspect="1" noChangeArrowheads="1"/>
          </p:cNvPicPr>
          <p:nvPr/>
        </p:nvPicPr>
        <p:blipFill>
          <a:blip r:embed="rId4" cstate="print"/>
          <a:srcRect b="56647"/>
          <a:stretch>
            <a:fillRect/>
          </a:stretch>
        </p:blipFill>
        <p:spPr bwMode="auto">
          <a:xfrm>
            <a:off x="-17463" y="2200275"/>
            <a:ext cx="9161463" cy="4810125"/>
          </a:xfrm>
          <a:prstGeom prst="rect">
            <a:avLst/>
          </a:prstGeom>
          <a:noFill/>
          <a:ln w="9525">
            <a:noFill/>
            <a:miter lim="800000"/>
            <a:headEnd/>
            <a:tailEnd/>
          </a:ln>
        </p:spPr>
      </p:pic>
      <p:sp>
        <p:nvSpPr>
          <p:cNvPr id="123908" name="Freeform 4"/>
          <p:cNvSpPr>
            <a:spLocks/>
          </p:cNvSpPr>
          <p:nvPr/>
        </p:nvSpPr>
        <p:spPr bwMode="auto">
          <a:xfrm>
            <a:off x="3969683" y="5711510"/>
            <a:ext cx="11113" cy="3175"/>
          </a:xfrm>
          <a:custGeom>
            <a:avLst/>
            <a:gdLst>
              <a:gd name="T0" fmla="*/ 0 w 7"/>
              <a:gd name="T1" fmla="*/ 3175 h 2"/>
              <a:gd name="T2" fmla="*/ 6350 w 7"/>
              <a:gd name="T3" fmla="*/ 0 h 2"/>
              <a:gd name="T4" fmla="*/ 11113 w 7"/>
              <a:gd name="T5" fmla="*/ 0 h 2"/>
              <a:gd name="T6" fmla="*/ 0 w 7"/>
              <a:gd name="T7" fmla="*/ 3175 h 2"/>
              <a:gd name="T8" fmla="*/ 0 60000 65536"/>
              <a:gd name="T9" fmla="*/ 0 60000 65536"/>
              <a:gd name="T10" fmla="*/ 0 60000 65536"/>
              <a:gd name="T11" fmla="*/ 0 60000 65536"/>
              <a:gd name="T12" fmla="*/ 0 w 7"/>
              <a:gd name="T13" fmla="*/ 0 h 2"/>
              <a:gd name="T14" fmla="*/ 7 w 7"/>
              <a:gd name="T15" fmla="*/ 2 h 2"/>
            </a:gdLst>
            <a:ahLst/>
            <a:cxnLst>
              <a:cxn ang="T8">
                <a:pos x="T0" y="T1"/>
              </a:cxn>
              <a:cxn ang="T9">
                <a:pos x="T2" y="T3"/>
              </a:cxn>
              <a:cxn ang="T10">
                <a:pos x="T4" y="T5"/>
              </a:cxn>
              <a:cxn ang="T11">
                <a:pos x="T6" y="T7"/>
              </a:cxn>
            </a:cxnLst>
            <a:rect l="T12" t="T13" r="T14" b="T15"/>
            <a:pathLst>
              <a:path w="7" h="2">
                <a:moveTo>
                  <a:pt x="0" y="2"/>
                </a:moveTo>
                <a:lnTo>
                  <a:pt x="4" y="0"/>
                </a:lnTo>
                <a:lnTo>
                  <a:pt x="7" y="0"/>
                </a:lnTo>
                <a:lnTo>
                  <a:pt x="0" y="2"/>
                </a:lnTo>
                <a:close/>
              </a:path>
            </a:pathLst>
          </a:custGeom>
          <a:solidFill>
            <a:srgbClr val="FFFFFF"/>
          </a:solidFill>
          <a:ln w="9525">
            <a:noFill/>
            <a:round/>
            <a:headEnd/>
            <a:tailEnd/>
          </a:ln>
        </p:spPr>
        <p:txBody>
          <a:bodyPr/>
          <a:lstStyle/>
          <a:p>
            <a:endParaRPr lang="en-US">
              <a:solidFill>
                <a:srgbClr val="000000"/>
              </a:solidFill>
            </a:endParaRPr>
          </a:p>
        </p:txBody>
      </p:sp>
      <p:sp>
        <p:nvSpPr>
          <p:cNvPr id="2330631" name="Oval 7"/>
          <p:cNvSpPr>
            <a:spLocks noChangeArrowheads="1"/>
          </p:cNvSpPr>
          <p:nvPr/>
        </p:nvSpPr>
        <p:spPr bwMode="auto">
          <a:xfrm>
            <a:off x="2217933" y="3259400"/>
            <a:ext cx="4949767" cy="4473319"/>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123909" name="Freeform 5"/>
          <p:cNvSpPr>
            <a:spLocks/>
          </p:cNvSpPr>
          <p:nvPr/>
        </p:nvSpPr>
        <p:spPr bwMode="auto">
          <a:xfrm>
            <a:off x="5673891" y="5481989"/>
            <a:ext cx="7937" cy="6350"/>
          </a:xfrm>
          <a:custGeom>
            <a:avLst/>
            <a:gdLst>
              <a:gd name="T0" fmla="*/ 0 w 5"/>
              <a:gd name="T1" fmla="*/ 6350 h 4"/>
              <a:gd name="T2" fmla="*/ 3175 w 5"/>
              <a:gd name="T3" fmla="*/ 1588 h 4"/>
              <a:gd name="T4" fmla="*/ 7937 w 5"/>
              <a:gd name="T5" fmla="*/ 0 h 4"/>
              <a:gd name="T6" fmla="*/ 0 w 5"/>
              <a:gd name="T7" fmla="*/ 6350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0" y="4"/>
                </a:moveTo>
                <a:lnTo>
                  <a:pt x="2" y="1"/>
                </a:lnTo>
                <a:lnTo>
                  <a:pt x="5" y="0"/>
                </a:lnTo>
                <a:lnTo>
                  <a:pt x="0" y="4"/>
                </a:lnTo>
                <a:close/>
              </a:path>
            </a:pathLst>
          </a:custGeom>
          <a:solidFill>
            <a:srgbClr val="FFFFFF"/>
          </a:solidFill>
          <a:ln w="9525">
            <a:noFill/>
            <a:round/>
            <a:headEnd/>
            <a:tailEnd/>
          </a:ln>
        </p:spPr>
        <p:txBody>
          <a:bodyPr/>
          <a:lstStyle/>
          <a:p>
            <a:endParaRPr lang="en-US">
              <a:solidFill>
                <a:srgbClr val="000000"/>
              </a:solidFill>
            </a:endParaRPr>
          </a:p>
        </p:txBody>
      </p:sp>
      <p:pic>
        <p:nvPicPr>
          <p:cNvPr id="2330641" name="Picture 17" descr="christ on cross"/>
          <p:cNvPicPr>
            <a:picLocks noChangeAspect="1" noChangeArrowheads="1"/>
          </p:cNvPicPr>
          <p:nvPr/>
        </p:nvPicPr>
        <p:blipFill>
          <a:blip r:embed="rId5" cstate="print">
            <a:clrChange>
              <a:clrFrom>
                <a:srgbClr val="FFFFFF"/>
              </a:clrFrom>
              <a:clrTo>
                <a:srgbClr val="FFFFFF">
                  <a:alpha val="0"/>
                </a:srgbClr>
              </a:clrTo>
            </a:clrChange>
            <a:lum bright="24000" contrast="24000"/>
          </a:blip>
          <a:srcRect/>
          <a:stretch>
            <a:fillRect/>
          </a:stretch>
        </p:blipFill>
        <p:spPr bwMode="auto">
          <a:xfrm>
            <a:off x="3874381" y="5099826"/>
            <a:ext cx="1525587" cy="998537"/>
          </a:xfrm>
          <a:prstGeom prst="rect">
            <a:avLst/>
          </a:prstGeom>
          <a:noFill/>
          <a:ln w="12700">
            <a:solidFill>
              <a:schemeClr val="tx1"/>
            </a:solidFill>
            <a:miter lim="800000"/>
            <a:headEnd/>
            <a:tailEnd/>
          </a:ln>
        </p:spPr>
      </p:pic>
      <p:sp>
        <p:nvSpPr>
          <p:cNvPr id="22" name="Rectangle 21"/>
          <p:cNvSpPr/>
          <p:nvPr/>
        </p:nvSpPr>
        <p:spPr>
          <a:xfrm>
            <a:off x="5815780" y="1189400"/>
            <a:ext cx="3023419" cy="1077218"/>
          </a:xfrm>
          <a:prstGeom prst="rect">
            <a:avLst/>
          </a:prstGeom>
          <a:noFill/>
        </p:spPr>
        <p:txBody>
          <a:bodyPr wrap="square">
            <a:spAutoFit/>
          </a:bodyPr>
          <a:lstStyle/>
          <a:p>
            <a:pPr algn="l"/>
            <a:r>
              <a:rPr lang="en-US" i="0" u="sng" dirty="0" smtClean="0">
                <a:solidFill>
                  <a:srgbClr val="FF0000"/>
                </a:solidFill>
                <a:latin typeface="Eras Bold ITC" pitchFamily="34" charset="0"/>
              </a:rPr>
              <a:t>baptized</a:t>
            </a:r>
            <a:r>
              <a:rPr lang="en-US" i="0" u="sng" dirty="0" smtClean="0">
                <a:solidFill>
                  <a:srgbClr val="0066FF"/>
                </a:solidFill>
                <a:latin typeface="Eras Bold ITC" pitchFamily="34" charset="0"/>
              </a:rPr>
              <a:t> </a:t>
            </a:r>
            <a:r>
              <a:rPr lang="en-US" u="sng" dirty="0" smtClean="0">
                <a:solidFill>
                  <a:srgbClr val="0000FF"/>
                </a:solidFill>
                <a:latin typeface="Eras Bold ITC" pitchFamily="34" charset="0"/>
              </a:rPr>
              <a:t>into</a:t>
            </a:r>
            <a:r>
              <a:rPr lang="en-US" i="0" u="sng" dirty="0" smtClean="0">
                <a:solidFill>
                  <a:srgbClr val="FF0000"/>
                </a:solidFill>
                <a:latin typeface="Eras Bold ITC" pitchFamily="34" charset="0"/>
              </a:rPr>
              <a:t> </a:t>
            </a:r>
            <a:r>
              <a:rPr lang="en-US" u="sng" dirty="0" smtClean="0">
                <a:solidFill>
                  <a:srgbClr val="FF0000"/>
                </a:solidFill>
                <a:latin typeface="Eras Bold ITC" pitchFamily="34" charset="0"/>
              </a:rPr>
              <a:t>His</a:t>
            </a:r>
            <a:r>
              <a:rPr lang="en-US" i="0" u="sng" dirty="0" smtClean="0">
                <a:solidFill>
                  <a:srgbClr val="FF0000"/>
                </a:solidFill>
                <a:latin typeface="Eras Bold ITC" pitchFamily="34" charset="0"/>
              </a:rPr>
              <a:t> death</a:t>
            </a:r>
            <a:r>
              <a:rPr lang="en-US" i="0" dirty="0" smtClean="0">
                <a:solidFill>
                  <a:srgbClr val="000000"/>
                </a:solidFill>
                <a:latin typeface="Eras Bold ITC" pitchFamily="34" charset="0"/>
              </a:rPr>
              <a:t>?</a:t>
            </a:r>
            <a:endParaRPr lang="en-US" sz="4000" b="1" dirty="0">
              <a:solidFill>
                <a:srgbClr val="000000"/>
              </a:solidFill>
            </a:endParaRPr>
          </a:p>
        </p:txBody>
      </p:sp>
      <p:sp>
        <p:nvSpPr>
          <p:cNvPr id="16" name="Circular Arrow 15"/>
          <p:cNvSpPr/>
          <p:nvPr/>
        </p:nvSpPr>
        <p:spPr bwMode="auto">
          <a:xfrm rot="4173942">
            <a:off x="1713186" y="-44224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000000"/>
              </a:solidFill>
              <a:latin typeface="Eras Medium ITC" pitchFamily="34" charset="0"/>
            </a:endParaRPr>
          </a:p>
        </p:txBody>
      </p:sp>
      <p:sp>
        <p:nvSpPr>
          <p:cNvPr id="19" name="Rectangle 18"/>
          <p:cNvSpPr/>
          <p:nvPr/>
        </p:nvSpPr>
        <p:spPr>
          <a:xfrm>
            <a:off x="722671" y="1169735"/>
            <a:ext cx="3023419" cy="1077218"/>
          </a:xfrm>
          <a:prstGeom prst="rect">
            <a:avLst/>
          </a:prstGeom>
          <a:noFill/>
        </p:spPr>
        <p:txBody>
          <a:bodyPr wrap="square">
            <a:spAutoFit/>
          </a:bodyPr>
          <a:lstStyle/>
          <a:p>
            <a:pPr algn="l"/>
            <a:r>
              <a:rPr lang="en-US" i="0" u="sng" dirty="0" smtClean="0">
                <a:solidFill>
                  <a:srgbClr val="FF0000"/>
                </a:solidFill>
                <a:latin typeface="Eras Bold ITC" pitchFamily="34" charset="0"/>
              </a:rPr>
              <a:t>baptized</a:t>
            </a:r>
            <a:r>
              <a:rPr lang="en-US" i="0" u="sng" dirty="0" smtClean="0">
                <a:solidFill>
                  <a:srgbClr val="0066FF"/>
                </a:solidFill>
                <a:latin typeface="Eras Bold ITC" pitchFamily="34" charset="0"/>
              </a:rPr>
              <a:t> </a:t>
            </a:r>
            <a:r>
              <a:rPr lang="en-US" u="sng" dirty="0" smtClean="0">
                <a:solidFill>
                  <a:srgbClr val="0000FF"/>
                </a:solidFill>
                <a:latin typeface="Eras Bold ITC" pitchFamily="34" charset="0"/>
              </a:rPr>
              <a:t>into</a:t>
            </a:r>
            <a:r>
              <a:rPr lang="en-US" i="0" u="sng" dirty="0" smtClean="0">
                <a:solidFill>
                  <a:srgbClr val="FF0000"/>
                </a:solidFill>
                <a:latin typeface="Eras Bold ITC" pitchFamily="34" charset="0"/>
              </a:rPr>
              <a:t> Christ Jesus</a:t>
            </a:r>
            <a:endParaRPr lang="en-US" sz="4000" b="1" dirty="0">
              <a:solidFill>
                <a:srgbClr val="000000"/>
              </a:solidFill>
            </a:endParaRPr>
          </a:p>
        </p:txBody>
      </p:sp>
      <p:sp>
        <p:nvSpPr>
          <p:cNvPr id="23" name="Circular Arrow 22"/>
          <p:cNvSpPr/>
          <p:nvPr/>
        </p:nvSpPr>
        <p:spPr bwMode="auto">
          <a:xfrm rot="17426058" flipH="1">
            <a:off x="1870014" y="-46338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000000"/>
              </a:solidFill>
              <a:latin typeface="Eras Medium ITC" pitchFamily="34" charset="0"/>
            </a:endParaRPr>
          </a:p>
        </p:txBody>
      </p:sp>
      <p:sp>
        <p:nvSpPr>
          <p:cNvPr id="24" name="Rectangle 23"/>
          <p:cNvSpPr/>
          <p:nvPr/>
        </p:nvSpPr>
        <p:spPr>
          <a:xfrm rot="3261606">
            <a:off x="827583" y="2979953"/>
            <a:ext cx="3527068" cy="1477891"/>
          </a:xfrm>
          <a:prstGeom prst="rect">
            <a:avLst/>
          </a:prstGeom>
          <a:noFill/>
        </p:spPr>
        <p:txBody>
          <a:bodyPr wrap="square" lIns="91440" tIns="45720" rIns="91440" bIns="45720">
            <a:prstTxWarp prst="textArchDown">
              <a:avLst/>
            </a:prstTxWarp>
            <a:spAutoFit/>
          </a:bodyPr>
          <a:lstStyle/>
          <a:p>
            <a:r>
              <a:rPr lang="en-US" b="1" i="0" dirty="0" smtClean="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Arial Black" pitchFamily="34" charset="0"/>
              </a:rPr>
              <a:t>INTO CHRIST</a:t>
            </a:r>
            <a:endParaRPr lang="en-US" b="1" i="0"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Arial Black" pitchFamily="34" charset="0"/>
            </a:endParaRPr>
          </a:p>
        </p:txBody>
      </p:sp>
      <p:sp>
        <p:nvSpPr>
          <p:cNvPr id="27" name="Rectangle 26"/>
          <p:cNvSpPr/>
          <p:nvPr/>
        </p:nvSpPr>
        <p:spPr>
          <a:xfrm rot="18163553">
            <a:off x="4818194" y="3043220"/>
            <a:ext cx="3703892" cy="1477891"/>
          </a:xfrm>
          <a:prstGeom prst="rect">
            <a:avLst/>
          </a:prstGeom>
          <a:noFill/>
        </p:spPr>
        <p:txBody>
          <a:bodyPr wrap="square" lIns="91440" tIns="45720" rIns="91440" bIns="45720">
            <a:prstTxWarp prst="textArchDown">
              <a:avLst>
                <a:gd name="adj" fmla="val 21104917"/>
              </a:avLst>
            </a:prstTxWarp>
            <a:spAutoFit/>
          </a:bodyPr>
          <a:lstStyle/>
          <a:p>
            <a:r>
              <a:rPr lang="en-US" b="1" i="0" dirty="0" smtClean="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Arial Black" pitchFamily="34" charset="0"/>
              </a:rPr>
              <a:t>INTO HIS DEATH</a:t>
            </a:r>
            <a:endParaRPr lang="en-US" b="1" i="0"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Arial Black" pitchFamily="34" charset="0"/>
            </a:endParaRPr>
          </a:p>
        </p:txBody>
      </p:sp>
      <p:sp>
        <p:nvSpPr>
          <p:cNvPr id="29" name="Right Arrow 28"/>
          <p:cNvSpPr/>
          <p:nvPr/>
        </p:nvSpPr>
        <p:spPr bwMode="auto">
          <a:xfrm>
            <a:off x="3746089" y="1238855"/>
            <a:ext cx="2256503" cy="1061884"/>
          </a:xfrm>
          <a:prstGeom prst="rightArrow">
            <a:avLst/>
          </a:prstGeom>
          <a:solidFill>
            <a:srgbClr val="0000FF"/>
          </a:solidFill>
          <a:ln w="9525" cap="flat" cmpd="sng" algn="ctr">
            <a:noFill/>
            <a:prstDash val="solid"/>
            <a:round/>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vert="horz" wrap="none" lIns="91440" tIns="45720" rIns="91440" bIns="45720" numCol="1" rtlCol="0" anchor="ctr" anchorCtr="0" compatLnSpc="1">
            <a:prstTxWarp prst="textNoShape">
              <a:avLst/>
            </a:prstTxWarp>
          </a:bodyPr>
          <a:lstStyle/>
          <a:p>
            <a:endParaRPr lang="en-US" smtClean="0">
              <a:solidFill>
                <a:srgbClr val="000000"/>
              </a:solidFill>
            </a:endParaRPr>
          </a:p>
        </p:txBody>
      </p:sp>
      <p:sp>
        <p:nvSpPr>
          <p:cNvPr id="21" name="Rectangle 20"/>
          <p:cNvSpPr/>
          <p:nvPr/>
        </p:nvSpPr>
        <p:spPr>
          <a:xfrm>
            <a:off x="3756244" y="1425789"/>
            <a:ext cx="2103460" cy="584775"/>
          </a:xfrm>
          <a:prstGeom prst="rect">
            <a:avLst/>
          </a:prstGeom>
        </p:spPr>
        <p:txBody>
          <a:bodyPr wrap="square">
            <a:spAutoFit/>
          </a:bodyPr>
          <a:lstStyle/>
          <a:p>
            <a:pPr algn="l"/>
            <a:r>
              <a:rPr lang="en-US" b="1" i="0" dirty="0" smtClean="0">
                <a:solidFill>
                  <a:srgbClr val="FFFFFF"/>
                </a:solidFill>
              </a:rPr>
              <a:t>have been</a:t>
            </a:r>
            <a:endParaRPr lang="en-US" b="1" i="0" dirty="0">
              <a:solidFill>
                <a:srgbClr val="FFFFFF"/>
              </a:solidFill>
            </a:endParaRPr>
          </a:p>
        </p:txBody>
      </p:sp>
      <p:pic>
        <p:nvPicPr>
          <p:cNvPr id="1026" name="Picture 2"/>
          <p:cNvPicPr>
            <a:picLocks noChangeAspect="1" noChangeArrowheads="1"/>
          </p:cNvPicPr>
          <p:nvPr/>
        </p:nvPicPr>
        <p:blipFill>
          <a:blip r:embed="rId6" cstate="print"/>
          <a:srcRect/>
          <a:stretch>
            <a:fillRect/>
          </a:stretch>
        </p:blipFill>
        <p:spPr bwMode="auto">
          <a:xfrm>
            <a:off x="-374531" y="-270661"/>
            <a:ext cx="2049328" cy="2049328"/>
          </a:xfrm>
          <a:prstGeom prst="rect">
            <a:avLst/>
          </a:prstGeom>
          <a:noFill/>
          <a:ln w="9525">
            <a:noFill/>
            <a:miter lim="800000"/>
            <a:headEnd/>
            <a:tailEnd/>
          </a:ln>
          <a:effectLst/>
        </p:spPr>
      </p:pic>
      <p:pic>
        <p:nvPicPr>
          <p:cNvPr id="18" name="Picture 13" descr="guywhite"/>
          <p:cNvPicPr>
            <a:picLocks noChangeAspect="1" noChangeArrowheads="1"/>
          </p:cNvPicPr>
          <p:nvPr/>
        </p:nvPicPr>
        <p:blipFill>
          <a:blip r:embed="rId7" cstate="print"/>
          <a:srcRect/>
          <a:stretch>
            <a:fillRect/>
          </a:stretch>
        </p:blipFill>
        <p:spPr bwMode="auto">
          <a:xfrm>
            <a:off x="7530687" y="213102"/>
            <a:ext cx="770560" cy="1063782"/>
          </a:xfrm>
          <a:prstGeom prst="rect">
            <a:avLst/>
          </a:prstGeom>
          <a:noFill/>
          <a:ln w="9525">
            <a:noFill/>
            <a:miter lim="800000"/>
            <a:headEnd/>
            <a:tailEnd/>
          </a:ln>
        </p:spPr>
      </p:pic>
    </p:spTree>
    <p:extLst>
      <p:ext uri="{BB962C8B-B14F-4D97-AF65-F5344CB8AC3E}">
        <p14:creationId xmlns:p14="http://schemas.microsoft.com/office/powerpoint/2010/main" val="2634474914"/>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godall"/>
          <p:cNvPicPr>
            <a:picLocks noChangeAspect="1" noChangeArrowheads="1"/>
          </p:cNvPicPr>
          <p:nvPr/>
        </p:nvPicPr>
        <p:blipFill>
          <a:blip r:embed="rId3" cstate="print"/>
          <a:srcRect t="28978" r="53996" b="20934"/>
          <a:stretch>
            <a:fillRect/>
          </a:stretch>
        </p:blipFill>
        <p:spPr bwMode="auto">
          <a:xfrm>
            <a:off x="0" y="0"/>
            <a:ext cx="9144000" cy="3496235"/>
          </a:xfrm>
          <a:prstGeom prst="rect">
            <a:avLst/>
          </a:prstGeom>
          <a:noFill/>
          <a:ln w="9525">
            <a:noFill/>
            <a:miter lim="800000"/>
            <a:headEnd/>
            <a:tailEnd/>
          </a:ln>
        </p:spPr>
      </p:pic>
      <p:pic>
        <p:nvPicPr>
          <p:cNvPr id="125955" name="Picture 4" descr="water"/>
          <p:cNvPicPr>
            <a:picLocks noChangeAspect="1" noChangeArrowheads="1"/>
          </p:cNvPicPr>
          <p:nvPr/>
        </p:nvPicPr>
        <p:blipFill>
          <a:blip r:embed="rId4" cstate="print"/>
          <a:srcRect b="56647"/>
          <a:stretch>
            <a:fillRect/>
          </a:stretch>
        </p:blipFill>
        <p:spPr bwMode="auto">
          <a:xfrm>
            <a:off x="-17463" y="2200275"/>
            <a:ext cx="9161463" cy="4810125"/>
          </a:xfrm>
          <a:prstGeom prst="rect">
            <a:avLst/>
          </a:prstGeom>
          <a:noFill/>
          <a:ln w="9525">
            <a:noFill/>
            <a:miter lim="800000"/>
            <a:headEnd/>
            <a:tailEnd/>
          </a:ln>
        </p:spPr>
      </p:pic>
      <p:sp>
        <p:nvSpPr>
          <p:cNvPr id="125956" name="Oval 7"/>
          <p:cNvSpPr>
            <a:spLocks noChangeArrowheads="1"/>
          </p:cNvSpPr>
          <p:nvPr/>
        </p:nvSpPr>
        <p:spPr bwMode="auto">
          <a:xfrm>
            <a:off x="-674688" y="4333875"/>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2334734" name="WordArt 14"/>
          <p:cNvSpPr>
            <a:spLocks noChangeArrowheads="1" noChangeShapeType="1" noTextEdit="1"/>
          </p:cNvSpPr>
          <p:nvPr/>
        </p:nvSpPr>
        <p:spPr bwMode="auto">
          <a:xfrm rot="-1938036">
            <a:off x="6837363" y="4595813"/>
            <a:ext cx="3382962" cy="4189412"/>
          </a:xfrm>
          <a:prstGeom prst="rect">
            <a:avLst/>
          </a:prstGeom>
        </p:spPr>
        <p:txBody>
          <a:bodyPr spcFirstLastPara="1" wrap="none" fromWordArt="1">
            <a:prstTxWarp prst="textArchUp">
              <a:avLst>
                <a:gd name="adj" fmla="val 13948204"/>
              </a:avLst>
            </a:prstTxWarp>
          </a:bodyPr>
          <a:lstStyle/>
          <a:p>
            <a:r>
              <a:rPr lang="en-US" sz="3600" kern="10" smtClean="0">
                <a:ln w="9525">
                  <a:solidFill>
                    <a:srgbClr val="000000"/>
                  </a:solidFill>
                  <a:round/>
                  <a:headEnd/>
                  <a:tailEnd/>
                </a:ln>
                <a:solidFill>
                  <a:srgbClr val="FFFFFF"/>
                </a:solidFill>
                <a:latin typeface="Arial Black"/>
              </a:rPr>
              <a:t>NEW BIRTH</a:t>
            </a:r>
            <a:endParaRPr lang="en-US" sz="3600" kern="10" dirty="0">
              <a:ln w="9525">
                <a:solidFill>
                  <a:srgbClr val="000000"/>
                </a:solidFill>
                <a:round/>
                <a:headEnd/>
                <a:tailEnd/>
              </a:ln>
              <a:solidFill>
                <a:srgbClr val="FFFFFF"/>
              </a:solidFill>
              <a:latin typeface="Arial Black"/>
            </a:endParaRPr>
          </a:p>
        </p:txBody>
      </p:sp>
      <p:sp>
        <p:nvSpPr>
          <p:cNvPr id="2334735" name="WordArt 15"/>
          <p:cNvSpPr>
            <a:spLocks noChangeArrowheads="1" noChangeShapeType="1" noTextEdit="1"/>
          </p:cNvSpPr>
          <p:nvPr/>
        </p:nvSpPr>
        <p:spPr bwMode="auto">
          <a:xfrm rot="-1938036">
            <a:off x="7127875" y="4872038"/>
            <a:ext cx="3382963" cy="4554537"/>
          </a:xfrm>
          <a:prstGeom prst="rect">
            <a:avLst/>
          </a:prstGeom>
        </p:spPr>
        <p:txBody>
          <a:bodyPr spcFirstLastPara="1" wrap="none" fromWordArt="1">
            <a:prstTxWarp prst="textArchUp">
              <a:avLst>
                <a:gd name="adj" fmla="val 14085348"/>
              </a:avLst>
            </a:prstTxWarp>
          </a:bodyPr>
          <a:lstStyle/>
          <a:p>
            <a:r>
              <a:rPr lang="en-US" sz="3600" kern="10" dirty="0">
                <a:ln w="9525">
                  <a:solidFill>
                    <a:srgbClr val="000000"/>
                  </a:solidFill>
                  <a:round/>
                  <a:headEnd/>
                  <a:tailEnd/>
                </a:ln>
                <a:solidFill>
                  <a:srgbClr val="FFFFFF"/>
                </a:solidFill>
                <a:latin typeface="Arial Black"/>
              </a:rPr>
              <a:t>NEW </a:t>
            </a:r>
            <a:r>
              <a:rPr lang="en-US" sz="3600" kern="10" dirty="0" smtClean="0">
                <a:ln w="9525">
                  <a:solidFill>
                    <a:srgbClr val="000000"/>
                  </a:solidFill>
                  <a:round/>
                  <a:headEnd/>
                  <a:tailEnd/>
                </a:ln>
                <a:solidFill>
                  <a:srgbClr val="FFFFFF"/>
                </a:solidFill>
                <a:latin typeface="Arial Black"/>
              </a:rPr>
              <a:t>CREATION</a:t>
            </a:r>
            <a:endParaRPr lang="en-US" sz="3600" kern="10" dirty="0">
              <a:ln w="9525">
                <a:solidFill>
                  <a:srgbClr val="000000"/>
                </a:solidFill>
                <a:round/>
                <a:headEnd/>
                <a:tailEnd/>
              </a:ln>
              <a:solidFill>
                <a:srgbClr val="FFFFFF"/>
              </a:solidFill>
              <a:latin typeface="Arial Black"/>
            </a:endParaRPr>
          </a:p>
        </p:txBody>
      </p:sp>
      <p:sp>
        <p:nvSpPr>
          <p:cNvPr id="2334736" name="Text Box 16"/>
          <p:cNvSpPr txBox="1">
            <a:spLocks noChangeArrowheads="1"/>
          </p:cNvSpPr>
          <p:nvPr/>
        </p:nvSpPr>
        <p:spPr bwMode="auto">
          <a:xfrm>
            <a:off x="6980238" y="5378450"/>
            <a:ext cx="2309812" cy="830997"/>
          </a:xfrm>
          <a:prstGeom prst="rect">
            <a:avLst/>
          </a:prstGeom>
          <a:noFill/>
          <a:ln w="9525" algn="ctr">
            <a:noFill/>
            <a:miter lim="800000"/>
            <a:headEnd/>
            <a:tailEnd/>
          </a:ln>
        </p:spPr>
        <p:txBody>
          <a:bodyPr>
            <a:spAutoFit/>
          </a:bodyPr>
          <a:lstStyle/>
          <a:p>
            <a:r>
              <a:rPr lang="en-US" sz="2400" i="0" dirty="0">
                <a:solidFill>
                  <a:srgbClr val="FFFF00"/>
                </a:solidFill>
                <a:effectLst>
                  <a:outerShdw blurRad="38100" dist="38100" dir="2700000" algn="tl">
                    <a:srgbClr val="000000">
                      <a:alpha val="43137"/>
                    </a:srgbClr>
                  </a:outerShdw>
                </a:effectLst>
                <a:latin typeface="Eras Bold ITC" pitchFamily="34" charset="0"/>
              </a:rPr>
              <a:t>Jn. 3:5</a:t>
            </a:r>
          </a:p>
          <a:p>
            <a:r>
              <a:rPr lang="en-US" sz="2400" i="0" dirty="0">
                <a:solidFill>
                  <a:srgbClr val="FFFF00"/>
                </a:solidFill>
                <a:effectLst>
                  <a:outerShdw blurRad="38100" dist="38100" dir="2700000" algn="tl">
                    <a:srgbClr val="000000">
                      <a:alpha val="43137"/>
                    </a:srgbClr>
                  </a:outerShdw>
                </a:effectLst>
                <a:latin typeface="Eras Bold ITC" pitchFamily="34" charset="0"/>
              </a:rPr>
              <a:t>2 Cor. 5:17</a:t>
            </a:r>
          </a:p>
        </p:txBody>
      </p:sp>
      <p:pic>
        <p:nvPicPr>
          <p:cNvPr id="125964" name="Picture 19" descr="christ on cross"/>
          <p:cNvPicPr>
            <a:picLocks noChangeAspect="1" noChangeArrowheads="1"/>
          </p:cNvPicPr>
          <p:nvPr/>
        </p:nvPicPr>
        <p:blipFill>
          <a:blip r:embed="rId5" cstate="print">
            <a:clrChange>
              <a:clrFrom>
                <a:srgbClr val="FFFFFF"/>
              </a:clrFrom>
              <a:clrTo>
                <a:srgbClr val="FFFFFF">
                  <a:alpha val="0"/>
                </a:srgbClr>
              </a:clrTo>
            </a:clrChange>
            <a:lum bright="24000" contrast="24000"/>
          </a:blip>
          <a:srcRect/>
          <a:stretch>
            <a:fillRect/>
          </a:stretch>
        </p:blipFill>
        <p:spPr bwMode="auto">
          <a:xfrm>
            <a:off x="3169920" y="5123532"/>
            <a:ext cx="2086293" cy="1365533"/>
          </a:xfrm>
          <a:prstGeom prst="rect">
            <a:avLst/>
          </a:prstGeom>
          <a:noFill/>
          <a:ln w="12700">
            <a:solidFill>
              <a:schemeClr val="tx1"/>
            </a:solidFill>
            <a:miter lim="800000"/>
            <a:headEnd/>
            <a:tailEnd/>
          </a:ln>
        </p:spPr>
      </p:pic>
      <p:pic>
        <p:nvPicPr>
          <p:cNvPr id="2334733" name="Picture 13" descr="guywhite"/>
          <p:cNvPicPr>
            <a:picLocks noChangeAspect="1" noChangeArrowheads="1"/>
          </p:cNvPicPr>
          <p:nvPr/>
        </p:nvPicPr>
        <p:blipFill>
          <a:blip r:embed="rId6" cstate="print"/>
          <a:srcRect/>
          <a:stretch>
            <a:fillRect/>
          </a:stretch>
        </p:blipFill>
        <p:spPr bwMode="auto">
          <a:xfrm>
            <a:off x="7304762" y="213102"/>
            <a:ext cx="1255713" cy="1733550"/>
          </a:xfrm>
          <a:prstGeom prst="rect">
            <a:avLst/>
          </a:prstGeom>
          <a:noFill/>
          <a:ln w="9525">
            <a:noFill/>
            <a:miter lim="800000"/>
            <a:headEnd/>
            <a:tailEnd/>
          </a:ln>
        </p:spPr>
      </p:pic>
      <p:sp>
        <p:nvSpPr>
          <p:cNvPr id="125971" name="Oval 3"/>
          <p:cNvSpPr>
            <a:spLocks noChangeArrowheads="1"/>
          </p:cNvSpPr>
          <p:nvPr/>
        </p:nvSpPr>
        <p:spPr bwMode="auto">
          <a:xfrm>
            <a:off x="-651610" y="-56197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endParaRPr lang="en-US">
              <a:solidFill>
                <a:srgbClr val="000000"/>
              </a:solidFill>
            </a:endParaRPr>
          </a:p>
        </p:txBody>
      </p:sp>
      <p:pic>
        <p:nvPicPr>
          <p:cNvPr id="125972" name="Picture 18"/>
          <p:cNvPicPr>
            <a:picLocks noChangeAspect="1" noChangeArrowheads="1"/>
          </p:cNvPicPr>
          <p:nvPr/>
        </p:nvPicPr>
        <p:blipFill>
          <a:blip r:embed="rId7" cstate="print"/>
          <a:srcRect/>
          <a:stretch>
            <a:fillRect/>
          </a:stretch>
        </p:blipFill>
        <p:spPr bwMode="auto">
          <a:xfrm>
            <a:off x="621566" y="179388"/>
            <a:ext cx="542925" cy="1573212"/>
          </a:xfrm>
          <a:prstGeom prst="rect">
            <a:avLst/>
          </a:prstGeom>
          <a:noFill/>
          <a:ln w="9525" algn="ctr">
            <a:noFill/>
            <a:miter lim="800000"/>
            <a:headEnd/>
            <a:tailEnd/>
          </a:ln>
        </p:spPr>
      </p:pic>
      <p:sp>
        <p:nvSpPr>
          <p:cNvPr id="2334730" name="Text Box 10"/>
          <p:cNvSpPr txBox="1">
            <a:spLocks noChangeArrowheads="1"/>
          </p:cNvSpPr>
          <p:nvPr/>
        </p:nvSpPr>
        <p:spPr bwMode="auto">
          <a:xfrm>
            <a:off x="1917915" y="96619"/>
            <a:ext cx="5226803" cy="3108543"/>
          </a:xfrm>
          <a:prstGeom prst="rect">
            <a:avLst/>
          </a:prstGeom>
          <a:solidFill>
            <a:schemeClr val="bg1"/>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a:spAutoFit/>
          </a:bodyPr>
          <a:lstStyle/>
          <a:p>
            <a:pPr>
              <a:tabLst>
                <a:tab pos="1255713" algn="l"/>
              </a:tabLst>
            </a:pPr>
            <a:r>
              <a:rPr lang="en-US" sz="2400" b="1" i="0" dirty="0" smtClean="0">
                <a:solidFill>
                  <a:srgbClr val="008000"/>
                </a:solidFill>
              </a:rPr>
              <a:t>v4</a:t>
            </a:r>
            <a:r>
              <a:rPr lang="en-US" sz="2400" i="0" dirty="0" smtClean="0">
                <a:solidFill>
                  <a:srgbClr val="008000"/>
                </a:solidFill>
              </a:rPr>
              <a:t> </a:t>
            </a:r>
            <a:r>
              <a:rPr lang="en-US" sz="2800" b="1" i="0" dirty="0" smtClean="0">
                <a:solidFill>
                  <a:srgbClr val="000000"/>
                </a:solidFill>
              </a:rPr>
              <a:t>Therefore we have been</a:t>
            </a:r>
            <a:r>
              <a:rPr lang="en-US" sz="2800" b="1" i="0" dirty="0" smtClean="0">
                <a:solidFill>
                  <a:srgbClr val="FFFF66"/>
                </a:solidFill>
              </a:rPr>
              <a:t> </a:t>
            </a:r>
            <a:r>
              <a:rPr lang="en-US" sz="2800" i="0" u="sng" dirty="0" smtClean="0">
                <a:solidFill>
                  <a:srgbClr val="FF0000"/>
                </a:solidFill>
                <a:effectLst>
                  <a:outerShdw blurRad="38100" dist="38100" dir="2700000" algn="tl">
                    <a:srgbClr val="000000">
                      <a:alpha val="43137"/>
                    </a:srgbClr>
                  </a:outerShdw>
                </a:effectLst>
                <a:latin typeface="Eras Bold ITC" pitchFamily="34" charset="0"/>
              </a:rPr>
              <a:t>buried</a:t>
            </a:r>
            <a:r>
              <a:rPr lang="en-US" sz="2800" i="0" dirty="0" smtClean="0">
                <a:solidFill>
                  <a:srgbClr val="FF0000"/>
                </a:solidFill>
                <a:effectLst>
                  <a:outerShdw blurRad="38100" dist="38100" dir="2700000" algn="tl">
                    <a:srgbClr val="000000">
                      <a:alpha val="43137"/>
                    </a:srgbClr>
                  </a:outerShdw>
                </a:effectLst>
                <a:latin typeface="Eras Bold ITC" pitchFamily="34" charset="0"/>
              </a:rPr>
              <a:t> </a:t>
            </a:r>
            <a:r>
              <a:rPr lang="en-US" sz="2800" u="sng" dirty="0" smtClean="0">
                <a:solidFill>
                  <a:srgbClr val="0000FF"/>
                </a:solidFill>
                <a:effectLst>
                  <a:outerShdw blurRad="38100" dist="38100" dir="2700000" algn="tl">
                    <a:srgbClr val="000000">
                      <a:alpha val="43137"/>
                    </a:srgbClr>
                  </a:outerShdw>
                </a:effectLst>
                <a:latin typeface="Eras Bold ITC" pitchFamily="34" charset="0"/>
              </a:rPr>
              <a:t>with</a:t>
            </a:r>
            <a:r>
              <a:rPr lang="en-US" sz="2800" i="0" dirty="0" smtClean="0">
                <a:solidFill>
                  <a:srgbClr val="FF0000"/>
                </a:solidFill>
                <a:effectLst>
                  <a:outerShdw blurRad="38100" dist="38100" dir="2700000" algn="tl">
                    <a:srgbClr val="000000">
                      <a:alpha val="43137"/>
                    </a:srgbClr>
                  </a:outerShdw>
                </a:effectLst>
                <a:latin typeface="Eras Bold ITC" pitchFamily="34" charset="0"/>
              </a:rPr>
              <a:t> </a:t>
            </a:r>
            <a:r>
              <a:rPr lang="en-US" sz="2800" i="0" u="sng" dirty="0" smtClean="0">
                <a:solidFill>
                  <a:srgbClr val="FF0000"/>
                </a:solidFill>
                <a:effectLst>
                  <a:outerShdw blurRad="38100" dist="38100" dir="2700000" algn="tl">
                    <a:srgbClr val="000000">
                      <a:alpha val="43137"/>
                    </a:srgbClr>
                  </a:outerShdw>
                </a:effectLst>
                <a:latin typeface="Eras Bold ITC" pitchFamily="34" charset="0"/>
              </a:rPr>
              <a:t>Him </a:t>
            </a:r>
            <a:r>
              <a:rPr lang="en-US" sz="2800" u="sng" dirty="0" smtClean="0">
                <a:solidFill>
                  <a:srgbClr val="0000FF"/>
                </a:solidFill>
                <a:effectLst>
                  <a:outerShdw blurRad="38100" dist="38100" dir="2700000" algn="tl">
                    <a:srgbClr val="000000">
                      <a:alpha val="43137"/>
                    </a:srgbClr>
                  </a:outerShdw>
                </a:effectLst>
                <a:latin typeface="Eras Bold ITC" pitchFamily="34" charset="0"/>
              </a:rPr>
              <a:t>through</a:t>
            </a:r>
            <a:r>
              <a:rPr lang="en-US" sz="2800" i="0" u="sng" dirty="0" smtClean="0">
                <a:solidFill>
                  <a:srgbClr val="FF0000"/>
                </a:solidFill>
                <a:effectLst>
                  <a:outerShdw blurRad="38100" dist="38100" dir="2700000" algn="tl">
                    <a:srgbClr val="000000">
                      <a:alpha val="43137"/>
                    </a:srgbClr>
                  </a:outerShdw>
                </a:effectLst>
                <a:latin typeface="Eras Bold ITC" pitchFamily="34" charset="0"/>
              </a:rPr>
              <a:t> baptism</a:t>
            </a:r>
            <a:r>
              <a:rPr lang="en-US" sz="2800" i="0" dirty="0" smtClean="0">
                <a:solidFill>
                  <a:srgbClr val="FFFFFF"/>
                </a:solidFill>
                <a:effectLst>
                  <a:outerShdw blurRad="38100" dist="38100" dir="2700000" algn="tl">
                    <a:srgbClr val="000000">
                      <a:alpha val="43137"/>
                    </a:srgbClr>
                  </a:outerShdw>
                </a:effectLst>
                <a:latin typeface="Eras Bold ITC" pitchFamily="34" charset="0"/>
              </a:rPr>
              <a:t> </a:t>
            </a:r>
            <a:r>
              <a:rPr lang="en-US" sz="2800" u="sng" dirty="0" smtClean="0">
                <a:solidFill>
                  <a:srgbClr val="0000FF"/>
                </a:solidFill>
                <a:effectLst>
                  <a:outerShdw blurRad="38100" dist="38100" dir="2700000" algn="tl">
                    <a:srgbClr val="000000">
                      <a:alpha val="43137"/>
                    </a:srgbClr>
                  </a:outerShdw>
                </a:effectLst>
                <a:latin typeface="Eras Bold ITC" pitchFamily="34" charset="0"/>
              </a:rPr>
              <a:t>into</a:t>
            </a:r>
            <a:r>
              <a:rPr lang="en-US" sz="2800" i="0" dirty="0" smtClean="0">
                <a:solidFill>
                  <a:srgbClr val="0066FF"/>
                </a:solidFill>
                <a:effectLst>
                  <a:outerShdw blurRad="38100" dist="38100" dir="2700000" algn="tl">
                    <a:srgbClr val="000000">
                      <a:alpha val="43137"/>
                    </a:srgbClr>
                  </a:outerShdw>
                </a:effectLst>
                <a:latin typeface="Eras Bold ITC" pitchFamily="34" charset="0"/>
              </a:rPr>
              <a:t> </a:t>
            </a:r>
            <a:r>
              <a:rPr lang="en-US" sz="2800" i="0" u="sng" dirty="0" smtClean="0">
                <a:solidFill>
                  <a:srgbClr val="FF0000"/>
                </a:solidFill>
                <a:effectLst>
                  <a:outerShdw blurRad="38100" dist="38100" dir="2700000" algn="tl">
                    <a:srgbClr val="000000">
                      <a:alpha val="43137"/>
                    </a:srgbClr>
                  </a:outerShdw>
                </a:effectLst>
                <a:latin typeface="Eras Bold ITC" pitchFamily="34" charset="0"/>
              </a:rPr>
              <a:t>death</a:t>
            </a:r>
            <a:r>
              <a:rPr lang="en-US" sz="2800" b="1" i="0" dirty="0" smtClean="0">
                <a:solidFill>
                  <a:srgbClr val="000000"/>
                </a:solidFill>
              </a:rPr>
              <a:t>, </a:t>
            </a:r>
            <a:r>
              <a:rPr lang="en-US" sz="2800" b="1" i="0" dirty="0" smtClean="0">
                <a:solidFill>
                  <a:srgbClr val="000000"/>
                </a:solidFill>
                <a:latin typeface="Eras Medium ITC"/>
              </a:rPr>
              <a:t>in </a:t>
            </a:r>
            <a:r>
              <a:rPr lang="en-US" sz="2800" b="1" i="0" dirty="0">
                <a:solidFill>
                  <a:srgbClr val="000000"/>
                </a:solidFill>
                <a:latin typeface="Eras Medium ITC"/>
              </a:rPr>
              <a:t>order that as </a:t>
            </a:r>
            <a:r>
              <a:rPr lang="en-US" sz="2800" b="1" i="0" dirty="0" smtClean="0">
                <a:solidFill>
                  <a:srgbClr val="000000"/>
                </a:solidFill>
                <a:latin typeface="Eras Medium ITC"/>
              </a:rPr>
              <a:t>Christ </a:t>
            </a:r>
            <a:r>
              <a:rPr lang="en-US" sz="2800" b="1" i="0" dirty="0">
                <a:solidFill>
                  <a:srgbClr val="000000"/>
                </a:solidFill>
                <a:latin typeface="Eras Medium ITC"/>
              </a:rPr>
              <a:t>was raised from the dead </a:t>
            </a:r>
            <a:r>
              <a:rPr lang="en-US" sz="2800" b="1" i="0" dirty="0" smtClean="0">
                <a:solidFill>
                  <a:srgbClr val="000000"/>
                </a:solidFill>
                <a:latin typeface="Eras Medium ITC"/>
              </a:rPr>
              <a:t>through </a:t>
            </a:r>
            <a:r>
              <a:rPr lang="en-US" sz="2800" b="1" i="0" dirty="0">
                <a:solidFill>
                  <a:srgbClr val="000000"/>
                </a:solidFill>
                <a:latin typeface="Eras Medium ITC"/>
              </a:rPr>
              <a:t>the glory of the Father, </a:t>
            </a:r>
            <a:r>
              <a:rPr lang="en-US" sz="2800" b="1" i="0" dirty="0" smtClean="0">
                <a:solidFill>
                  <a:srgbClr val="000000"/>
                </a:solidFill>
                <a:latin typeface="Eras Medium ITC"/>
              </a:rPr>
              <a:t>so</a:t>
            </a:r>
            <a:r>
              <a:rPr lang="en-US" sz="2800" b="1" dirty="0" smtClean="0">
                <a:solidFill>
                  <a:srgbClr val="000000"/>
                </a:solidFill>
                <a:latin typeface="Eras Medium ITC"/>
              </a:rPr>
              <a:t> </a:t>
            </a:r>
            <a:r>
              <a:rPr lang="en-US" sz="2800" b="1" u="sng" dirty="0">
                <a:solidFill>
                  <a:srgbClr val="000000"/>
                </a:solidFill>
                <a:latin typeface="Eras Medium ITC"/>
              </a:rPr>
              <a:t>we too</a:t>
            </a:r>
            <a:r>
              <a:rPr lang="en-US" sz="2800" b="1" i="0" dirty="0">
                <a:solidFill>
                  <a:srgbClr val="000000"/>
                </a:solidFill>
                <a:latin typeface="Eras Medium ITC"/>
              </a:rPr>
              <a:t> might walk in </a:t>
            </a:r>
            <a:r>
              <a:rPr lang="en-US" sz="2800" i="0" u="sng" dirty="0" smtClean="0">
                <a:solidFill>
                  <a:srgbClr val="FF0000"/>
                </a:solidFill>
                <a:effectLst>
                  <a:outerShdw blurRad="38100" dist="38100" dir="2700000" algn="tl">
                    <a:srgbClr val="000000">
                      <a:alpha val="43137"/>
                    </a:srgbClr>
                  </a:outerShdw>
                </a:effectLst>
                <a:latin typeface="Eras Bold ITC" pitchFamily="34" charset="0"/>
              </a:rPr>
              <a:t>newness</a:t>
            </a:r>
            <a:r>
              <a:rPr lang="en-US" sz="2800" i="0" u="sng" dirty="0" smtClean="0">
                <a:solidFill>
                  <a:srgbClr val="0066FF"/>
                </a:solidFill>
                <a:effectLst>
                  <a:outerShdw blurRad="38100" dist="38100" dir="2700000" algn="tl">
                    <a:srgbClr val="000000">
                      <a:alpha val="43137"/>
                    </a:srgbClr>
                  </a:outerShdw>
                </a:effectLst>
                <a:latin typeface="Eras Bold ITC" pitchFamily="34" charset="0"/>
              </a:rPr>
              <a:t> </a:t>
            </a:r>
            <a:r>
              <a:rPr lang="en-US" sz="2800" i="0" u="sng" dirty="0">
                <a:solidFill>
                  <a:srgbClr val="0000FF"/>
                </a:solidFill>
                <a:effectLst>
                  <a:outerShdw blurRad="38100" dist="38100" dir="2700000" algn="tl">
                    <a:srgbClr val="000000">
                      <a:alpha val="43137"/>
                    </a:srgbClr>
                  </a:outerShdw>
                </a:effectLst>
                <a:latin typeface="Eras Bold ITC" pitchFamily="34" charset="0"/>
              </a:rPr>
              <a:t>of life</a:t>
            </a:r>
            <a:r>
              <a:rPr lang="en-US" sz="2800" i="0" dirty="0">
                <a:solidFill>
                  <a:srgbClr val="FFFFFF"/>
                </a:solidFill>
                <a:effectLst>
                  <a:outerShdw blurRad="38100" dist="38100" dir="2700000" algn="tl">
                    <a:srgbClr val="000000">
                      <a:alpha val="43137"/>
                    </a:srgbClr>
                  </a:outerShdw>
                </a:effectLst>
                <a:latin typeface="Eras Bold ITC" pitchFamily="34" charset="0"/>
              </a:rPr>
              <a:t>.</a:t>
            </a:r>
            <a:endParaRPr lang="en-US" sz="2400" i="0" dirty="0">
              <a:solidFill>
                <a:srgbClr val="FFFFFF"/>
              </a:solidFill>
              <a:effectLst>
                <a:outerShdw blurRad="38100" dist="38100" dir="2700000" algn="tl">
                  <a:srgbClr val="000000">
                    <a:alpha val="43137"/>
                  </a:srgbClr>
                </a:outerShdw>
              </a:effectLst>
              <a:latin typeface="Eras Bold ITC" pitchFamily="34" charset="0"/>
            </a:endParaRPr>
          </a:p>
        </p:txBody>
      </p:sp>
      <p:sp>
        <p:nvSpPr>
          <p:cNvPr id="17" name="Circular Arrow 16"/>
          <p:cNvSpPr/>
          <p:nvPr/>
        </p:nvSpPr>
        <p:spPr bwMode="auto">
          <a:xfrm rot="4398116" flipH="1" flipV="1">
            <a:off x="6818243" y="118204"/>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000000"/>
              </a:solidFill>
              <a:latin typeface="Eras Medium ITC" pitchFamily="34" charset="0"/>
            </a:endParaRPr>
          </a:p>
        </p:txBody>
      </p:sp>
      <p:sp>
        <p:nvSpPr>
          <p:cNvPr id="2334740" name="WordArt 20"/>
          <p:cNvSpPr>
            <a:spLocks noChangeArrowheads="1" noChangeShapeType="1" noTextEdit="1"/>
          </p:cNvSpPr>
          <p:nvPr/>
        </p:nvSpPr>
        <p:spPr bwMode="auto">
          <a:xfrm rot="18290211">
            <a:off x="6258719" y="2774156"/>
            <a:ext cx="4027488" cy="3108325"/>
          </a:xfrm>
          <a:prstGeom prst="rect">
            <a:avLst/>
          </a:prstGeom>
        </p:spPr>
        <p:txBody>
          <a:bodyPr spcFirstLastPara="1" wrap="none" fromWordArt="1">
            <a:prstTxWarp prst="textArchUp">
              <a:avLst>
                <a:gd name="adj" fmla="val 13330324"/>
              </a:avLst>
            </a:prstTxWarp>
          </a:bodyPr>
          <a:lstStyle/>
          <a:p>
            <a:r>
              <a:rPr lang="en-US" sz="3600" kern="10" dirty="0">
                <a:ln w="9525">
                  <a:solidFill>
                    <a:srgbClr val="000000"/>
                  </a:solidFill>
                  <a:round/>
                  <a:headEnd/>
                  <a:tailEnd/>
                </a:ln>
                <a:solidFill>
                  <a:srgbClr val="FFFFFF"/>
                </a:solidFill>
                <a:latin typeface="Arial Black"/>
              </a:rPr>
              <a:t>NEW LIFE</a:t>
            </a:r>
          </a:p>
        </p:txBody>
      </p:sp>
      <p:sp>
        <p:nvSpPr>
          <p:cNvPr id="18" name="Circular Arrow 17"/>
          <p:cNvSpPr/>
          <p:nvPr/>
        </p:nvSpPr>
        <p:spPr bwMode="auto">
          <a:xfrm>
            <a:off x="-2888973" y="123907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000000"/>
              </a:solidFill>
              <a:latin typeface="Eras Medium ITC" pitchFamily="34" charset="0"/>
            </a:endParaRPr>
          </a:p>
        </p:txBody>
      </p:sp>
      <p:sp>
        <p:nvSpPr>
          <p:cNvPr id="19" name="WordArt 18"/>
          <p:cNvSpPr>
            <a:spLocks noChangeArrowheads="1" noChangeShapeType="1" noTextEdit="1"/>
          </p:cNvSpPr>
          <p:nvPr/>
        </p:nvSpPr>
        <p:spPr bwMode="auto">
          <a:xfrm rot="3010308">
            <a:off x="-784225" y="2593975"/>
            <a:ext cx="3248025" cy="1362075"/>
          </a:xfrm>
          <a:prstGeom prst="rect">
            <a:avLst/>
          </a:prstGeom>
        </p:spPr>
        <p:txBody>
          <a:bodyPr spcFirstLastPara="1" wrap="none" fromWordArt="1">
            <a:prstTxWarp prst="textArchUp">
              <a:avLst>
                <a:gd name="adj" fmla="val 11361172"/>
              </a:avLst>
            </a:prstTxWarp>
          </a:bodyPr>
          <a:lstStyle/>
          <a:p>
            <a:r>
              <a:rPr lang="en-US" sz="1800" kern="10" dirty="0">
                <a:ln w="9525">
                  <a:solidFill>
                    <a:srgbClr val="000000"/>
                  </a:solidFill>
                  <a:round/>
                  <a:headEnd/>
                  <a:tailEnd/>
                </a:ln>
                <a:solidFill>
                  <a:srgbClr val="FFFFFF"/>
                </a:solidFill>
                <a:latin typeface="Arial Black"/>
              </a:rPr>
              <a:t>INTO DEATH</a:t>
            </a:r>
          </a:p>
        </p:txBody>
      </p:sp>
    </p:spTree>
    <p:extLst>
      <p:ext uri="{BB962C8B-B14F-4D97-AF65-F5344CB8AC3E}">
        <p14:creationId xmlns:p14="http://schemas.microsoft.com/office/powerpoint/2010/main" val="22329889"/>
      </p:ext>
    </p:extLst>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2" descr="godall"/>
          <p:cNvPicPr>
            <a:picLocks noChangeAspect="1" noChangeArrowheads="1"/>
          </p:cNvPicPr>
          <p:nvPr/>
        </p:nvPicPr>
        <p:blipFill>
          <a:blip r:embed="rId3" cstate="print"/>
          <a:srcRect t="28978" r="53996" b="20934"/>
          <a:stretch>
            <a:fillRect/>
          </a:stretch>
        </p:blipFill>
        <p:spPr bwMode="auto">
          <a:xfrm>
            <a:off x="0" y="0"/>
            <a:ext cx="9144000" cy="3496235"/>
          </a:xfrm>
          <a:prstGeom prst="rect">
            <a:avLst/>
          </a:prstGeom>
          <a:noFill/>
          <a:ln w="9525">
            <a:noFill/>
            <a:miter lim="800000"/>
            <a:headEnd/>
            <a:tailEnd/>
          </a:ln>
        </p:spPr>
      </p:pic>
      <p:sp>
        <p:nvSpPr>
          <p:cNvPr id="2336778" name="Text Box 10"/>
          <p:cNvSpPr txBox="1">
            <a:spLocks noChangeArrowheads="1"/>
          </p:cNvSpPr>
          <p:nvPr/>
        </p:nvSpPr>
        <p:spPr bwMode="auto">
          <a:xfrm>
            <a:off x="1439863" y="98425"/>
            <a:ext cx="6280150" cy="2644775"/>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a:spAutoFit/>
          </a:bodyPr>
          <a:lstStyle/>
          <a:p>
            <a:r>
              <a:rPr lang="en-US" b="1" i="0" dirty="0">
                <a:solidFill>
                  <a:srgbClr val="008000"/>
                </a:solidFill>
              </a:rPr>
              <a:t>5</a:t>
            </a:r>
            <a:r>
              <a:rPr lang="en-US" i="0" dirty="0">
                <a:solidFill>
                  <a:srgbClr val="000000"/>
                </a:solidFill>
              </a:rPr>
              <a:t> </a:t>
            </a:r>
            <a:r>
              <a:rPr lang="en-US" b="1" i="0" dirty="0">
                <a:solidFill>
                  <a:srgbClr val="000000"/>
                </a:solidFill>
                <a:latin typeface="Eras Medium ITC"/>
              </a:rPr>
              <a:t>For if we have become </a:t>
            </a:r>
          </a:p>
          <a:p>
            <a:r>
              <a:rPr lang="en-US" i="0" u="sng" dirty="0">
                <a:solidFill>
                  <a:srgbClr val="FF0000"/>
                </a:solidFill>
                <a:latin typeface="Eras Bold ITC" pitchFamily="34" charset="0"/>
              </a:rPr>
              <a:t>united </a:t>
            </a:r>
            <a:r>
              <a:rPr lang="en-US" u="sng" dirty="0">
                <a:solidFill>
                  <a:srgbClr val="0000FF"/>
                </a:solidFill>
                <a:latin typeface="Eras Bold ITC" pitchFamily="34" charset="0"/>
              </a:rPr>
              <a:t>with</a:t>
            </a:r>
            <a:r>
              <a:rPr lang="en-US" i="0" u="sng" dirty="0">
                <a:solidFill>
                  <a:srgbClr val="FF0000"/>
                </a:solidFill>
                <a:latin typeface="Eras Bold ITC" pitchFamily="34" charset="0"/>
              </a:rPr>
              <a:t> Him </a:t>
            </a:r>
          </a:p>
          <a:p>
            <a:r>
              <a:rPr lang="en-US" i="0" u="sng" dirty="0">
                <a:solidFill>
                  <a:srgbClr val="FF0000"/>
                </a:solidFill>
                <a:latin typeface="Eras Bold ITC" pitchFamily="34" charset="0"/>
              </a:rPr>
              <a:t>in the likeness of </a:t>
            </a:r>
            <a:r>
              <a:rPr lang="en-US" i="0" u="sng" dirty="0">
                <a:solidFill>
                  <a:srgbClr val="0000FF"/>
                </a:solidFill>
                <a:latin typeface="Eras Bold ITC" pitchFamily="34" charset="0"/>
              </a:rPr>
              <a:t>His death</a:t>
            </a:r>
            <a:r>
              <a:rPr lang="en-US" b="1" i="0" dirty="0">
                <a:solidFill>
                  <a:srgbClr val="FF0000"/>
                </a:solidFill>
              </a:rPr>
              <a:t>,</a:t>
            </a:r>
            <a:r>
              <a:rPr lang="en-US" b="1" i="0" dirty="0">
                <a:solidFill>
                  <a:srgbClr val="FFFF66"/>
                </a:solidFill>
              </a:rPr>
              <a:t> </a:t>
            </a:r>
            <a:r>
              <a:rPr lang="en-US" b="1" i="0" dirty="0">
                <a:solidFill>
                  <a:srgbClr val="000000"/>
                </a:solidFill>
                <a:latin typeface="Eras Medium ITC"/>
              </a:rPr>
              <a:t>certainly we shall be also in  the likeness of His resurrection</a:t>
            </a:r>
            <a:r>
              <a:rPr lang="en-US" b="1" i="0" dirty="0">
                <a:solidFill>
                  <a:srgbClr val="000000"/>
                </a:solidFill>
              </a:rPr>
              <a:t>,</a:t>
            </a:r>
          </a:p>
        </p:txBody>
      </p:sp>
      <p:pic>
        <p:nvPicPr>
          <p:cNvPr id="126980" name="Picture 4" descr="water"/>
          <p:cNvPicPr>
            <a:picLocks noChangeAspect="1" noChangeArrowheads="1"/>
          </p:cNvPicPr>
          <p:nvPr/>
        </p:nvPicPr>
        <p:blipFill>
          <a:blip r:embed="rId4" cstate="print"/>
          <a:srcRect b="56647"/>
          <a:stretch>
            <a:fillRect/>
          </a:stretch>
        </p:blipFill>
        <p:spPr bwMode="auto">
          <a:xfrm>
            <a:off x="-17463" y="2200275"/>
            <a:ext cx="9161463" cy="4810125"/>
          </a:xfrm>
          <a:prstGeom prst="rect">
            <a:avLst/>
          </a:prstGeom>
          <a:noFill/>
          <a:ln w="9525">
            <a:noFill/>
            <a:miter lim="800000"/>
            <a:headEnd/>
            <a:tailEnd/>
          </a:ln>
        </p:spPr>
      </p:pic>
      <p:sp>
        <p:nvSpPr>
          <p:cNvPr id="2336775" name="Oval 7"/>
          <p:cNvSpPr>
            <a:spLocks noChangeArrowheads="1"/>
          </p:cNvSpPr>
          <p:nvPr/>
        </p:nvSpPr>
        <p:spPr bwMode="auto">
          <a:xfrm>
            <a:off x="-674688" y="4333875"/>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defRPr/>
            </a:pPr>
            <a:r>
              <a:rPr lang="en-US" sz="2000" i="0">
                <a:solidFill>
                  <a:srgbClr val="FFFFFF"/>
                </a:solidFill>
                <a:effectLst>
                  <a:outerShdw blurRad="38100" dist="38100" dir="2700000" algn="tl">
                    <a:srgbClr val="000000"/>
                  </a:outerShdw>
                </a:effectLst>
                <a:latin typeface="Eras Bold ITC" pitchFamily="34" charset="0"/>
              </a:rPr>
              <a:t>United with </a:t>
            </a:r>
          </a:p>
          <a:p>
            <a:pPr>
              <a:defRPr/>
            </a:pPr>
            <a:r>
              <a:rPr lang="en-US" sz="2000" i="0">
                <a:solidFill>
                  <a:srgbClr val="FFFFFF"/>
                </a:solidFill>
                <a:effectLst>
                  <a:outerShdw blurRad="38100" dist="38100" dir="2700000" algn="tl">
                    <a:srgbClr val="000000"/>
                  </a:outerShdw>
                </a:effectLst>
                <a:latin typeface="Eras Bold ITC" pitchFamily="34" charset="0"/>
              </a:rPr>
              <a:t>Christ’s Death</a:t>
            </a:r>
          </a:p>
        </p:txBody>
      </p:sp>
      <p:pic>
        <p:nvPicPr>
          <p:cNvPr id="126988" name="Picture 60" descr="christ on cross"/>
          <p:cNvPicPr>
            <a:picLocks noChangeAspect="1" noChangeArrowheads="1"/>
          </p:cNvPicPr>
          <p:nvPr/>
        </p:nvPicPr>
        <p:blipFill>
          <a:blip r:embed="rId5" cstate="print">
            <a:clrChange>
              <a:clrFrom>
                <a:srgbClr val="FFFFFF"/>
              </a:clrFrom>
              <a:clrTo>
                <a:srgbClr val="FFFFFF">
                  <a:alpha val="0"/>
                </a:srgbClr>
              </a:clrTo>
            </a:clrChange>
            <a:lum bright="24000" contrast="24000"/>
          </a:blip>
          <a:srcRect/>
          <a:stretch>
            <a:fillRect/>
          </a:stretch>
        </p:blipFill>
        <p:spPr bwMode="auto">
          <a:xfrm>
            <a:off x="1360488" y="5380038"/>
            <a:ext cx="1525587" cy="998537"/>
          </a:xfrm>
          <a:prstGeom prst="rect">
            <a:avLst/>
          </a:prstGeom>
          <a:noFill/>
          <a:ln w="12700">
            <a:solidFill>
              <a:schemeClr val="tx1"/>
            </a:solidFill>
            <a:miter lim="800000"/>
            <a:headEnd/>
            <a:tailEnd/>
          </a:ln>
        </p:spPr>
      </p:pic>
      <p:sp>
        <p:nvSpPr>
          <p:cNvPr id="58" name="Circular Arrow 57"/>
          <p:cNvSpPr/>
          <p:nvPr/>
        </p:nvSpPr>
        <p:spPr bwMode="auto">
          <a:xfrm rot="4398116" flipH="1" flipV="1">
            <a:off x="6818243" y="118204"/>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000000"/>
              </a:solidFill>
              <a:latin typeface="Eras Medium ITC" pitchFamily="34" charset="0"/>
            </a:endParaRPr>
          </a:p>
        </p:txBody>
      </p:sp>
      <p:sp>
        <p:nvSpPr>
          <p:cNvPr id="59" name="WordArt 20"/>
          <p:cNvSpPr>
            <a:spLocks noChangeArrowheads="1" noChangeShapeType="1" noTextEdit="1"/>
          </p:cNvSpPr>
          <p:nvPr/>
        </p:nvSpPr>
        <p:spPr bwMode="auto">
          <a:xfrm rot="18290211">
            <a:off x="6258719" y="2774156"/>
            <a:ext cx="4027488" cy="3108325"/>
          </a:xfrm>
          <a:prstGeom prst="rect">
            <a:avLst/>
          </a:prstGeom>
        </p:spPr>
        <p:txBody>
          <a:bodyPr spcFirstLastPara="1" wrap="none" fromWordArt="1">
            <a:prstTxWarp prst="textArchUp">
              <a:avLst>
                <a:gd name="adj" fmla="val 13330324"/>
              </a:avLst>
            </a:prstTxWarp>
          </a:bodyPr>
          <a:lstStyle/>
          <a:p>
            <a:r>
              <a:rPr lang="en-US" sz="3600" b="1" kern="10"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Arial Black"/>
              </a:rPr>
              <a:t>NEW LIFE</a:t>
            </a:r>
          </a:p>
        </p:txBody>
      </p:sp>
      <p:sp>
        <p:nvSpPr>
          <p:cNvPr id="60" name="Circular Arrow 59"/>
          <p:cNvSpPr/>
          <p:nvPr/>
        </p:nvSpPr>
        <p:spPr bwMode="auto">
          <a:xfrm>
            <a:off x="-2888973" y="123907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000000"/>
              </a:solidFill>
              <a:latin typeface="Eras Medium ITC" pitchFamily="34" charset="0"/>
            </a:endParaRPr>
          </a:p>
        </p:txBody>
      </p:sp>
      <p:sp>
        <p:nvSpPr>
          <p:cNvPr id="61" name="WordArt 18"/>
          <p:cNvSpPr>
            <a:spLocks noChangeArrowheads="1" noChangeShapeType="1" noTextEdit="1"/>
          </p:cNvSpPr>
          <p:nvPr/>
        </p:nvSpPr>
        <p:spPr bwMode="auto">
          <a:xfrm rot="3010308">
            <a:off x="-784225" y="2593975"/>
            <a:ext cx="3248025" cy="1362075"/>
          </a:xfrm>
          <a:prstGeom prst="rect">
            <a:avLst/>
          </a:prstGeom>
        </p:spPr>
        <p:txBody>
          <a:bodyPr spcFirstLastPara="1" wrap="none" fromWordArt="1">
            <a:prstTxWarp prst="textArchUp">
              <a:avLst>
                <a:gd name="adj" fmla="val 11361172"/>
              </a:avLst>
            </a:prstTxWarp>
          </a:bodyPr>
          <a:lstStyle/>
          <a:p>
            <a:r>
              <a:rPr lang="en-US" sz="1800" b="1" kern="10"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Arial Black"/>
              </a:rPr>
              <a:t>INTO DEATH</a:t>
            </a:r>
          </a:p>
        </p:txBody>
      </p:sp>
      <p:sp>
        <p:nvSpPr>
          <p:cNvPr id="126979" name="Oval 3"/>
          <p:cNvSpPr>
            <a:spLocks noChangeArrowheads="1"/>
          </p:cNvSpPr>
          <p:nvPr/>
        </p:nvSpPr>
        <p:spPr bwMode="auto">
          <a:xfrm>
            <a:off x="-1068388" y="-56197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endParaRPr lang="en-US">
              <a:solidFill>
                <a:srgbClr val="000000"/>
              </a:solidFill>
            </a:endParaRPr>
          </a:p>
        </p:txBody>
      </p:sp>
      <p:pic>
        <p:nvPicPr>
          <p:cNvPr id="126987" name="Picture 59"/>
          <p:cNvPicPr>
            <a:picLocks noChangeAspect="1" noChangeArrowheads="1"/>
          </p:cNvPicPr>
          <p:nvPr/>
        </p:nvPicPr>
        <p:blipFill>
          <a:blip r:embed="rId6" cstate="print"/>
          <a:srcRect/>
          <a:stretch>
            <a:fillRect/>
          </a:stretch>
        </p:blipFill>
        <p:spPr bwMode="auto">
          <a:xfrm>
            <a:off x="204788" y="179388"/>
            <a:ext cx="542925" cy="1573212"/>
          </a:xfrm>
          <a:prstGeom prst="rect">
            <a:avLst/>
          </a:prstGeom>
          <a:noFill/>
          <a:ln w="9525" algn="ctr">
            <a:noFill/>
            <a:miter lim="800000"/>
            <a:headEnd/>
            <a:tailEnd/>
          </a:ln>
        </p:spPr>
      </p:pic>
      <p:pic>
        <p:nvPicPr>
          <p:cNvPr id="126985" name="Picture 13" descr="guywhite"/>
          <p:cNvPicPr>
            <a:picLocks noChangeAspect="1" noChangeArrowheads="1"/>
          </p:cNvPicPr>
          <p:nvPr/>
        </p:nvPicPr>
        <p:blipFill>
          <a:blip r:embed="rId7" cstate="print"/>
          <a:srcRect/>
          <a:stretch>
            <a:fillRect/>
          </a:stretch>
        </p:blipFill>
        <p:spPr bwMode="auto">
          <a:xfrm>
            <a:off x="7543800" y="228600"/>
            <a:ext cx="1255713" cy="1733550"/>
          </a:xfrm>
          <a:prstGeom prst="rect">
            <a:avLst/>
          </a:prstGeom>
          <a:noFill/>
          <a:ln w="9525">
            <a:noFill/>
            <a:miter lim="800000"/>
            <a:headEnd/>
            <a:tailEnd/>
          </a:ln>
        </p:spPr>
      </p:pic>
      <p:grpSp>
        <p:nvGrpSpPr>
          <p:cNvPr id="62" name="Group 14"/>
          <p:cNvGrpSpPr>
            <a:grpSpLocks/>
          </p:cNvGrpSpPr>
          <p:nvPr/>
        </p:nvGrpSpPr>
        <p:grpSpPr bwMode="auto">
          <a:xfrm>
            <a:off x="5329997" y="5124934"/>
            <a:ext cx="985838" cy="1520825"/>
            <a:chOff x="816" y="1440"/>
            <a:chExt cx="1772" cy="2732"/>
          </a:xfrm>
        </p:grpSpPr>
        <p:grpSp>
          <p:nvGrpSpPr>
            <p:cNvPr id="63" name="Group 15"/>
            <p:cNvGrpSpPr>
              <a:grpSpLocks/>
            </p:cNvGrpSpPr>
            <p:nvPr/>
          </p:nvGrpSpPr>
          <p:grpSpPr bwMode="auto">
            <a:xfrm>
              <a:off x="816" y="1440"/>
              <a:ext cx="1772" cy="2732"/>
              <a:chOff x="3216" y="720"/>
              <a:chExt cx="1772" cy="2732"/>
            </a:xfrm>
          </p:grpSpPr>
          <p:sp>
            <p:nvSpPr>
              <p:cNvPr id="98" name="Freeform 16"/>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endParaRPr lang="en-US">
                  <a:solidFill>
                    <a:srgbClr val="000000"/>
                  </a:solidFill>
                </a:endParaRPr>
              </a:p>
            </p:txBody>
          </p:sp>
          <p:sp>
            <p:nvSpPr>
              <p:cNvPr id="99" name="Freeform 17"/>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endParaRPr lang="en-US">
                  <a:solidFill>
                    <a:srgbClr val="000000"/>
                  </a:solidFill>
                </a:endParaRPr>
              </a:p>
            </p:txBody>
          </p:sp>
          <p:sp>
            <p:nvSpPr>
              <p:cNvPr id="100" name="Freeform 18"/>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endParaRPr lang="en-US">
                  <a:solidFill>
                    <a:srgbClr val="000000"/>
                  </a:solidFill>
                </a:endParaRPr>
              </a:p>
            </p:txBody>
          </p:sp>
          <p:sp>
            <p:nvSpPr>
              <p:cNvPr id="101" name="Freeform 19"/>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993300"/>
              </a:solidFill>
              <a:ln w="9525">
                <a:noFill/>
                <a:round/>
                <a:headEnd/>
                <a:tailEnd/>
              </a:ln>
            </p:spPr>
            <p:txBody>
              <a:bodyPr/>
              <a:lstStyle/>
              <a:p>
                <a:endParaRPr lang="en-US">
                  <a:solidFill>
                    <a:srgbClr val="000000"/>
                  </a:solidFill>
                </a:endParaRPr>
              </a:p>
            </p:txBody>
          </p:sp>
          <p:sp>
            <p:nvSpPr>
              <p:cNvPr id="102" name="Freeform 20"/>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endParaRPr lang="en-US">
                  <a:solidFill>
                    <a:srgbClr val="000000"/>
                  </a:solidFill>
                </a:endParaRPr>
              </a:p>
            </p:txBody>
          </p:sp>
          <p:sp>
            <p:nvSpPr>
              <p:cNvPr id="103" name="Freeform 21"/>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endParaRPr lang="en-US">
                  <a:solidFill>
                    <a:srgbClr val="000000"/>
                  </a:solidFill>
                </a:endParaRPr>
              </a:p>
            </p:txBody>
          </p:sp>
          <p:sp>
            <p:nvSpPr>
              <p:cNvPr id="104" name="Freeform 22"/>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endParaRPr lang="en-US">
                  <a:solidFill>
                    <a:srgbClr val="000000"/>
                  </a:solidFill>
                </a:endParaRPr>
              </a:p>
            </p:txBody>
          </p:sp>
          <p:sp>
            <p:nvSpPr>
              <p:cNvPr id="105" name="Freeform 23"/>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endParaRPr lang="en-US">
                  <a:solidFill>
                    <a:srgbClr val="000000"/>
                  </a:solidFill>
                </a:endParaRPr>
              </a:p>
            </p:txBody>
          </p:sp>
        </p:grpSp>
        <p:grpSp>
          <p:nvGrpSpPr>
            <p:cNvPr id="64" name="Group 24"/>
            <p:cNvGrpSpPr>
              <a:grpSpLocks/>
            </p:cNvGrpSpPr>
            <p:nvPr/>
          </p:nvGrpSpPr>
          <p:grpSpPr bwMode="auto">
            <a:xfrm>
              <a:off x="960" y="1680"/>
              <a:ext cx="1393" cy="1775"/>
              <a:chOff x="912" y="672"/>
              <a:chExt cx="3128" cy="3475"/>
            </a:xfrm>
          </p:grpSpPr>
          <p:grpSp>
            <p:nvGrpSpPr>
              <p:cNvPr id="65" name="Group 25"/>
              <p:cNvGrpSpPr>
                <a:grpSpLocks/>
              </p:cNvGrpSpPr>
              <p:nvPr/>
            </p:nvGrpSpPr>
            <p:grpSpPr bwMode="auto">
              <a:xfrm>
                <a:off x="2214" y="1042"/>
                <a:ext cx="626" cy="1186"/>
                <a:chOff x="2218" y="1066"/>
                <a:chExt cx="626" cy="1186"/>
              </a:xfrm>
            </p:grpSpPr>
            <p:sp>
              <p:nvSpPr>
                <p:cNvPr id="92" name="Freeform 26"/>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sp>
              <p:nvSpPr>
                <p:cNvPr id="93" name="Freeform 27"/>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endParaRPr lang="en-US">
                    <a:solidFill>
                      <a:srgbClr val="000000"/>
                    </a:solidFill>
                  </a:endParaRPr>
                </a:p>
              </p:txBody>
            </p:sp>
            <p:grpSp>
              <p:nvGrpSpPr>
                <p:cNvPr id="94" name="Group 28"/>
                <p:cNvGrpSpPr>
                  <a:grpSpLocks/>
                </p:cNvGrpSpPr>
                <p:nvPr/>
              </p:nvGrpSpPr>
              <p:grpSpPr bwMode="auto">
                <a:xfrm>
                  <a:off x="2364" y="1066"/>
                  <a:ext cx="240" cy="251"/>
                  <a:chOff x="2364" y="1066"/>
                  <a:chExt cx="240" cy="251"/>
                </a:xfrm>
              </p:grpSpPr>
              <p:sp>
                <p:nvSpPr>
                  <p:cNvPr id="95" name="Freeform 29"/>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endParaRPr lang="en-US">
                      <a:solidFill>
                        <a:srgbClr val="000000"/>
                      </a:solidFill>
                    </a:endParaRPr>
                  </a:p>
                </p:txBody>
              </p:sp>
              <p:sp>
                <p:nvSpPr>
                  <p:cNvPr id="96" name="Freeform 30"/>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sp>
                <p:nvSpPr>
                  <p:cNvPr id="97" name="Freeform 31"/>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grpSp>
          </p:grpSp>
          <p:grpSp>
            <p:nvGrpSpPr>
              <p:cNvPr id="66" name="Group 32"/>
              <p:cNvGrpSpPr>
                <a:grpSpLocks/>
              </p:cNvGrpSpPr>
              <p:nvPr/>
            </p:nvGrpSpPr>
            <p:grpSpPr bwMode="auto">
              <a:xfrm>
                <a:off x="2256" y="672"/>
                <a:ext cx="436" cy="647"/>
                <a:chOff x="4512" y="480"/>
                <a:chExt cx="436" cy="647"/>
              </a:xfrm>
            </p:grpSpPr>
            <p:sp>
              <p:nvSpPr>
                <p:cNvPr id="86" name="Freeform 33"/>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endParaRPr lang="en-US">
                    <a:solidFill>
                      <a:srgbClr val="000000"/>
                    </a:solidFill>
                  </a:endParaRPr>
                </a:p>
              </p:txBody>
            </p:sp>
            <p:grpSp>
              <p:nvGrpSpPr>
                <p:cNvPr id="87" name="Group 34"/>
                <p:cNvGrpSpPr>
                  <a:grpSpLocks/>
                </p:cNvGrpSpPr>
                <p:nvPr/>
              </p:nvGrpSpPr>
              <p:grpSpPr bwMode="auto">
                <a:xfrm>
                  <a:off x="4512" y="561"/>
                  <a:ext cx="67" cy="288"/>
                  <a:chOff x="2265" y="619"/>
                  <a:chExt cx="67" cy="288"/>
                </a:xfrm>
              </p:grpSpPr>
              <p:sp>
                <p:nvSpPr>
                  <p:cNvPr id="90" name="Freeform 35"/>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endParaRPr lang="en-US">
                      <a:solidFill>
                        <a:srgbClr val="000000"/>
                      </a:solidFill>
                    </a:endParaRPr>
                  </a:p>
                </p:txBody>
              </p:sp>
              <p:sp>
                <p:nvSpPr>
                  <p:cNvPr id="91" name="Freeform 36"/>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endParaRPr lang="en-US">
                      <a:solidFill>
                        <a:srgbClr val="000000"/>
                      </a:solidFill>
                    </a:endParaRPr>
                  </a:p>
                </p:txBody>
              </p:sp>
            </p:grpSp>
            <p:sp>
              <p:nvSpPr>
                <p:cNvPr id="88" name="Freeform 37"/>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endParaRPr lang="en-US">
                    <a:solidFill>
                      <a:srgbClr val="000000"/>
                    </a:solidFill>
                  </a:endParaRPr>
                </a:p>
              </p:txBody>
            </p:sp>
            <p:sp>
              <p:nvSpPr>
                <p:cNvPr id="89" name="Freeform 38"/>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endParaRPr lang="en-US">
                    <a:solidFill>
                      <a:srgbClr val="000000"/>
                    </a:solidFill>
                  </a:endParaRPr>
                </a:p>
              </p:txBody>
            </p:sp>
          </p:grpSp>
          <p:sp>
            <p:nvSpPr>
              <p:cNvPr id="67" name="Freeform 39"/>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endParaRPr lang="en-US">
                  <a:solidFill>
                    <a:srgbClr val="000000"/>
                  </a:solidFill>
                </a:endParaRPr>
              </a:p>
            </p:txBody>
          </p:sp>
          <p:sp>
            <p:nvSpPr>
              <p:cNvPr id="68" name="Freeform 40"/>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endParaRPr lang="en-US">
                  <a:solidFill>
                    <a:srgbClr val="000000"/>
                  </a:solidFill>
                </a:endParaRPr>
              </a:p>
            </p:txBody>
          </p:sp>
          <p:grpSp>
            <p:nvGrpSpPr>
              <p:cNvPr id="69" name="Group 41"/>
              <p:cNvGrpSpPr>
                <a:grpSpLocks/>
              </p:cNvGrpSpPr>
              <p:nvPr/>
            </p:nvGrpSpPr>
            <p:grpSpPr bwMode="auto">
              <a:xfrm>
                <a:off x="2544" y="1056"/>
                <a:ext cx="1496" cy="1549"/>
                <a:chOff x="3696" y="1008"/>
                <a:chExt cx="1496" cy="1549"/>
              </a:xfrm>
            </p:grpSpPr>
            <p:sp>
              <p:nvSpPr>
                <p:cNvPr id="79" name="Freeform 42"/>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endParaRPr lang="en-US">
                    <a:solidFill>
                      <a:srgbClr val="000000"/>
                    </a:solidFill>
                  </a:endParaRPr>
                </a:p>
              </p:txBody>
            </p:sp>
            <p:sp>
              <p:nvSpPr>
                <p:cNvPr id="80" name="Freeform 43"/>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solidFill>
                      <a:srgbClr val="000000"/>
                    </a:solidFill>
                  </a:endParaRPr>
                </a:p>
              </p:txBody>
            </p:sp>
            <p:grpSp>
              <p:nvGrpSpPr>
                <p:cNvPr id="81" name="Group 44"/>
                <p:cNvGrpSpPr>
                  <a:grpSpLocks/>
                </p:cNvGrpSpPr>
                <p:nvPr/>
              </p:nvGrpSpPr>
              <p:grpSpPr bwMode="auto">
                <a:xfrm rot="5400000" flipV="1">
                  <a:off x="4912" y="1040"/>
                  <a:ext cx="263" cy="296"/>
                  <a:chOff x="2795" y="2300"/>
                  <a:chExt cx="263" cy="296"/>
                </a:xfrm>
              </p:grpSpPr>
              <p:sp>
                <p:nvSpPr>
                  <p:cNvPr id="84" name="Freeform 45"/>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endParaRPr lang="en-US">
                      <a:solidFill>
                        <a:srgbClr val="000000"/>
                      </a:solidFill>
                    </a:endParaRPr>
                  </a:p>
                </p:txBody>
              </p:sp>
              <p:sp>
                <p:nvSpPr>
                  <p:cNvPr id="85" name="Freeform 46"/>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grpSp>
            <p:sp>
              <p:nvSpPr>
                <p:cNvPr id="82" name="Freeform 47"/>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endParaRPr lang="en-US">
                    <a:solidFill>
                      <a:srgbClr val="000000"/>
                    </a:solidFill>
                  </a:endParaRPr>
                </a:p>
              </p:txBody>
            </p:sp>
            <p:sp>
              <p:nvSpPr>
                <p:cNvPr id="83" name="Freeform 48"/>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endParaRPr lang="en-US">
                    <a:solidFill>
                      <a:srgbClr val="000000"/>
                    </a:solidFill>
                  </a:endParaRPr>
                </a:p>
              </p:txBody>
            </p:sp>
          </p:grpSp>
          <p:grpSp>
            <p:nvGrpSpPr>
              <p:cNvPr id="70" name="Group 49"/>
              <p:cNvGrpSpPr>
                <a:grpSpLocks/>
              </p:cNvGrpSpPr>
              <p:nvPr/>
            </p:nvGrpSpPr>
            <p:grpSpPr bwMode="auto">
              <a:xfrm flipH="1">
                <a:off x="912" y="1104"/>
                <a:ext cx="1496" cy="1549"/>
                <a:chOff x="3696" y="1008"/>
                <a:chExt cx="1496" cy="1549"/>
              </a:xfrm>
            </p:grpSpPr>
            <p:sp>
              <p:nvSpPr>
                <p:cNvPr id="72" name="Freeform 5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endParaRPr lang="en-US">
                    <a:solidFill>
                      <a:srgbClr val="000000"/>
                    </a:solidFill>
                  </a:endParaRPr>
                </a:p>
              </p:txBody>
            </p:sp>
            <p:sp>
              <p:nvSpPr>
                <p:cNvPr id="73" name="Freeform 5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solidFill>
                      <a:srgbClr val="000000"/>
                    </a:solidFill>
                  </a:endParaRPr>
                </a:p>
              </p:txBody>
            </p:sp>
            <p:grpSp>
              <p:nvGrpSpPr>
                <p:cNvPr id="74" name="Group 52"/>
                <p:cNvGrpSpPr>
                  <a:grpSpLocks/>
                </p:cNvGrpSpPr>
                <p:nvPr/>
              </p:nvGrpSpPr>
              <p:grpSpPr bwMode="auto">
                <a:xfrm rot="5400000" flipV="1">
                  <a:off x="4912" y="1040"/>
                  <a:ext cx="263" cy="296"/>
                  <a:chOff x="2795" y="2300"/>
                  <a:chExt cx="263" cy="296"/>
                </a:xfrm>
              </p:grpSpPr>
              <p:sp>
                <p:nvSpPr>
                  <p:cNvPr id="77" name="Freeform 5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endParaRPr lang="en-US">
                      <a:solidFill>
                        <a:srgbClr val="000000"/>
                      </a:solidFill>
                    </a:endParaRPr>
                  </a:p>
                </p:txBody>
              </p:sp>
              <p:sp>
                <p:nvSpPr>
                  <p:cNvPr id="78" name="Freeform 5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grpSp>
            <p:sp>
              <p:nvSpPr>
                <p:cNvPr id="75" name="Freeform 5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endParaRPr lang="en-US">
                    <a:solidFill>
                      <a:srgbClr val="000000"/>
                    </a:solidFill>
                  </a:endParaRPr>
                </a:p>
              </p:txBody>
            </p:sp>
            <p:sp>
              <p:nvSpPr>
                <p:cNvPr id="76" name="Freeform 5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endParaRPr lang="en-US">
                    <a:solidFill>
                      <a:srgbClr val="000000"/>
                    </a:solidFill>
                  </a:endParaRPr>
                </a:p>
              </p:txBody>
            </p:sp>
          </p:grpSp>
          <p:sp>
            <p:nvSpPr>
              <p:cNvPr id="71" name="Freeform 57"/>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endParaRPr lang="en-US">
                  <a:solidFill>
                    <a:srgbClr val="000000"/>
                  </a:solidFill>
                </a:endParaRPr>
              </a:p>
            </p:txBody>
          </p:sp>
        </p:grpSp>
      </p:grpSp>
    </p:spTree>
    <p:extLst>
      <p:ext uri="{BB962C8B-B14F-4D97-AF65-F5344CB8AC3E}">
        <p14:creationId xmlns:p14="http://schemas.microsoft.com/office/powerpoint/2010/main" val="26011258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336778"/>
                                        </p:tgtEl>
                                        <p:attrNameLst>
                                          <p:attrName>style.visibility</p:attrName>
                                        </p:attrNameLst>
                                      </p:cBhvr>
                                      <p:to>
                                        <p:strVal val="visible"/>
                                      </p:to>
                                    </p:set>
                                    <p:anim calcmode="lin" valueType="num">
                                      <p:cBhvr additive="base">
                                        <p:cTn id="7" dur="1000" fill="hold"/>
                                        <p:tgtEl>
                                          <p:spTgt spid="2336778"/>
                                        </p:tgtEl>
                                        <p:attrNameLst>
                                          <p:attrName>ppt_x</p:attrName>
                                        </p:attrNameLst>
                                      </p:cBhvr>
                                      <p:tavLst>
                                        <p:tav tm="0">
                                          <p:val>
                                            <p:strVal val="#ppt_x"/>
                                          </p:val>
                                        </p:tav>
                                        <p:tav tm="100000">
                                          <p:val>
                                            <p:strVal val="#ppt_x"/>
                                          </p:val>
                                        </p:tav>
                                      </p:tavLst>
                                    </p:anim>
                                    <p:anim calcmode="lin" valueType="num">
                                      <p:cBhvr additive="base">
                                        <p:cTn id="8" dur="1000" fill="hold"/>
                                        <p:tgtEl>
                                          <p:spTgt spid="233677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0" presetClass="entr" presetSubtype="0" fill="hold" grpId="0" nodeType="clickEffect">
                                  <p:stCondLst>
                                    <p:cond delay="0"/>
                                  </p:stCondLst>
                                  <p:childTnLst>
                                    <p:set>
                                      <p:cBhvr>
                                        <p:cTn id="12" dur="1" fill="hold">
                                          <p:stCondLst>
                                            <p:cond delay="0"/>
                                          </p:stCondLst>
                                        </p:cTn>
                                        <p:tgtEl>
                                          <p:spTgt spid="2336775">
                                            <p:bg/>
                                          </p:spTgt>
                                        </p:tgtEl>
                                        <p:attrNameLst>
                                          <p:attrName>style.visibility</p:attrName>
                                        </p:attrNameLst>
                                      </p:cBhvr>
                                      <p:to>
                                        <p:strVal val="visible"/>
                                      </p:to>
                                    </p:set>
                                    <p:animEffect transition="in" filter="wedge">
                                      <p:cBhvr>
                                        <p:cTn id="13" dur="2000"/>
                                        <p:tgtEl>
                                          <p:spTgt spid="2336775">
                                            <p:bg/>
                                          </p:spTgt>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336775">
                                            <p:txEl>
                                              <p:pRg st="0" end="0"/>
                                            </p:txEl>
                                          </p:spTgt>
                                        </p:tgtEl>
                                        <p:attrNameLst>
                                          <p:attrName>style.visibility</p:attrName>
                                        </p:attrNameLst>
                                      </p:cBhvr>
                                      <p:to>
                                        <p:strVal val="visible"/>
                                      </p:to>
                                    </p:set>
                                    <p:animEffect transition="in" filter="wedge">
                                      <p:cBhvr>
                                        <p:cTn id="16" dur="2000"/>
                                        <p:tgtEl>
                                          <p:spTgt spid="2336775">
                                            <p:txEl>
                                              <p:pRg st="0" end="0"/>
                                            </p:txEl>
                                          </p:spTgt>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2336775">
                                            <p:txEl>
                                              <p:pRg st="1" end="1"/>
                                            </p:txEl>
                                          </p:spTgt>
                                        </p:tgtEl>
                                        <p:attrNameLst>
                                          <p:attrName>style.visibility</p:attrName>
                                        </p:attrNameLst>
                                      </p:cBhvr>
                                      <p:to>
                                        <p:strVal val="visible"/>
                                      </p:to>
                                    </p:set>
                                    <p:animEffect transition="in" filter="wedge">
                                      <p:cBhvr>
                                        <p:cTn id="19" dur="2000"/>
                                        <p:tgtEl>
                                          <p:spTgt spid="23367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6778" grpId="0" animBg="1"/>
      <p:bldP spid="2336775" grpId="0" build="allAtOnce"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Picture 2" descr="godall"/>
          <p:cNvPicPr>
            <a:picLocks noChangeAspect="1" noChangeArrowheads="1"/>
          </p:cNvPicPr>
          <p:nvPr/>
        </p:nvPicPr>
        <p:blipFill>
          <a:blip r:embed="rId3" cstate="print"/>
          <a:srcRect t="28978" r="53996" b="20934"/>
          <a:stretch>
            <a:fillRect/>
          </a:stretch>
        </p:blipFill>
        <p:spPr bwMode="auto">
          <a:xfrm>
            <a:off x="0" y="0"/>
            <a:ext cx="9144000" cy="3496235"/>
          </a:xfrm>
          <a:prstGeom prst="rect">
            <a:avLst/>
          </a:prstGeom>
          <a:noFill/>
          <a:ln w="9525">
            <a:noFill/>
            <a:miter lim="800000"/>
            <a:headEnd/>
            <a:tailEnd/>
          </a:ln>
        </p:spPr>
      </p:pic>
      <p:sp>
        <p:nvSpPr>
          <p:cNvPr id="2338826" name="Text Box 10"/>
          <p:cNvSpPr txBox="1">
            <a:spLocks noChangeArrowheads="1"/>
          </p:cNvSpPr>
          <p:nvPr/>
        </p:nvSpPr>
        <p:spPr bwMode="auto">
          <a:xfrm>
            <a:off x="1328738" y="19050"/>
            <a:ext cx="6280150" cy="3046988"/>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spAutoFit/>
          </a:bodyPr>
          <a:lstStyle/>
          <a:p>
            <a:r>
              <a:rPr lang="en-US" b="1" i="0" dirty="0">
                <a:solidFill>
                  <a:srgbClr val="008000"/>
                </a:solidFill>
              </a:rPr>
              <a:t>6</a:t>
            </a:r>
            <a:r>
              <a:rPr lang="en-US" b="1" i="0" dirty="0">
                <a:solidFill>
                  <a:srgbClr val="000000"/>
                </a:solidFill>
              </a:rPr>
              <a:t> </a:t>
            </a:r>
            <a:r>
              <a:rPr lang="en-US" b="1" i="0" dirty="0">
                <a:solidFill>
                  <a:srgbClr val="000000"/>
                </a:solidFill>
                <a:latin typeface="Eras Medium ITC"/>
              </a:rPr>
              <a:t>knowing this, that our</a:t>
            </a:r>
            <a:r>
              <a:rPr lang="en-US" b="1" i="0" dirty="0">
                <a:solidFill>
                  <a:srgbClr val="FFFF66"/>
                </a:solidFill>
                <a:latin typeface="Eras Medium ITC"/>
              </a:rPr>
              <a:t> </a:t>
            </a:r>
          </a:p>
          <a:p>
            <a:r>
              <a:rPr lang="en-US" b="1" i="0" u="sng" dirty="0">
                <a:solidFill>
                  <a:srgbClr val="FF0000"/>
                </a:solidFill>
              </a:rPr>
              <a:t>old self was </a:t>
            </a:r>
            <a:r>
              <a:rPr lang="en-US" b="1" i="0" u="sng" dirty="0">
                <a:solidFill>
                  <a:srgbClr val="FF0000"/>
                </a:solidFill>
                <a:latin typeface="Eras Bold ITC" pitchFamily="34" charset="0"/>
              </a:rPr>
              <a:t>crucified </a:t>
            </a:r>
            <a:r>
              <a:rPr lang="en-US" b="1" u="sng" dirty="0">
                <a:solidFill>
                  <a:srgbClr val="0000FF"/>
                </a:solidFill>
                <a:latin typeface="Eras Bold ITC" pitchFamily="34" charset="0"/>
              </a:rPr>
              <a:t>with</a:t>
            </a:r>
            <a:r>
              <a:rPr lang="en-US" b="1" i="0" u="sng" dirty="0">
                <a:solidFill>
                  <a:srgbClr val="FF0000"/>
                </a:solidFill>
                <a:latin typeface="Eras Bold ITC" pitchFamily="34" charset="0"/>
              </a:rPr>
              <a:t> Him</a:t>
            </a:r>
            <a:r>
              <a:rPr lang="en-US" b="1" i="0" dirty="0">
                <a:solidFill>
                  <a:srgbClr val="000000"/>
                </a:solidFill>
                <a:latin typeface="Eras Medium ITC"/>
              </a:rPr>
              <a:t>,</a:t>
            </a:r>
            <a:r>
              <a:rPr lang="en-US" b="1" i="0" dirty="0">
                <a:solidFill>
                  <a:srgbClr val="000000"/>
                </a:solidFill>
              </a:rPr>
              <a:t> </a:t>
            </a:r>
            <a:r>
              <a:rPr lang="en-US" b="1" i="0" dirty="0">
                <a:solidFill>
                  <a:srgbClr val="000000"/>
                </a:solidFill>
                <a:latin typeface="Eras Medium ITC"/>
              </a:rPr>
              <a:t>that</a:t>
            </a:r>
            <a:r>
              <a:rPr lang="en-US" b="1" i="0" u="sng" dirty="0">
                <a:solidFill>
                  <a:srgbClr val="FFFF66"/>
                </a:solidFill>
              </a:rPr>
              <a:t> </a:t>
            </a:r>
            <a:r>
              <a:rPr lang="en-US" b="1" i="0" u="sng" dirty="0">
                <a:solidFill>
                  <a:srgbClr val="FF0000"/>
                </a:solidFill>
              </a:rPr>
              <a:t>our </a:t>
            </a:r>
            <a:r>
              <a:rPr lang="en-US" b="1" u="sng" dirty="0">
                <a:solidFill>
                  <a:srgbClr val="FF0000"/>
                </a:solidFill>
                <a:latin typeface="Eras Bold ITC" pitchFamily="34" charset="0"/>
              </a:rPr>
              <a:t>body of sin</a:t>
            </a:r>
            <a:r>
              <a:rPr lang="en-US" b="1" i="0" u="sng" dirty="0">
                <a:solidFill>
                  <a:srgbClr val="FF0000"/>
                </a:solidFill>
                <a:latin typeface="Eras Bold ITC" pitchFamily="34" charset="0"/>
              </a:rPr>
              <a:t> </a:t>
            </a:r>
          </a:p>
          <a:p>
            <a:r>
              <a:rPr lang="en-US" b="1" i="0" u="sng" dirty="0">
                <a:solidFill>
                  <a:srgbClr val="FF0000"/>
                </a:solidFill>
              </a:rPr>
              <a:t>might be </a:t>
            </a:r>
            <a:r>
              <a:rPr lang="en-US" b="1" u="sng" dirty="0">
                <a:solidFill>
                  <a:srgbClr val="FF0000"/>
                </a:solidFill>
                <a:latin typeface="Eras Bold ITC" pitchFamily="34" charset="0"/>
              </a:rPr>
              <a:t>done away with</a:t>
            </a:r>
            <a:r>
              <a:rPr lang="en-US" b="1" i="0" dirty="0">
                <a:solidFill>
                  <a:srgbClr val="000000"/>
                </a:solidFill>
              </a:rPr>
              <a:t>, </a:t>
            </a:r>
          </a:p>
          <a:p>
            <a:r>
              <a:rPr lang="en-US" b="1" i="0" dirty="0">
                <a:solidFill>
                  <a:srgbClr val="000000"/>
                </a:solidFill>
                <a:latin typeface="Eras Medium ITC"/>
              </a:rPr>
              <a:t>that we should no longer be slaves to sin;</a:t>
            </a:r>
          </a:p>
        </p:txBody>
      </p:sp>
      <p:pic>
        <p:nvPicPr>
          <p:cNvPr id="128004" name="Picture 4" descr="water"/>
          <p:cNvPicPr>
            <a:picLocks noChangeAspect="1" noChangeArrowheads="1"/>
          </p:cNvPicPr>
          <p:nvPr/>
        </p:nvPicPr>
        <p:blipFill>
          <a:blip r:embed="rId4" cstate="print"/>
          <a:srcRect b="56647"/>
          <a:stretch>
            <a:fillRect/>
          </a:stretch>
        </p:blipFill>
        <p:spPr bwMode="auto">
          <a:xfrm>
            <a:off x="-17463" y="2200275"/>
            <a:ext cx="9161463" cy="4810125"/>
          </a:xfrm>
          <a:prstGeom prst="rect">
            <a:avLst/>
          </a:prstGeom>
          <a:noFill/>
          <a:ln w="9525">
            <a:noFill/>
            <a:miter lim="800000"/>
            <a:headEnd/>
            <a:tailEnd/>
          </a:ln>
        </p:spPr>
      </p:pic>
      <p:sp>
        <p:nvSpPr>
          <p:cNvPr id="2338823" name="Oval 7"/>
          <p:cNvSpPr>
            <a:spLocks noChangeArrowheads="1"/>
          </p:cNvSpPr>
          <p:nvPr/>
        </p:nvSpPr>
        <p:spPr bwMode="auto">
          <a:xfrm>
            <a:off x="-674688" y="4333875"/>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defRPr/>
            </a:pPr>
            <a:r>
              <a:rPr lang="en-US" sz="2000" i="0">
                <a:solidFill>
                  <a:srgbClr val="FFFFFF"/>
                </a:solidFill>
                <a:effectLst>
                  <a:outerShdw blurRad="38100" dist="38100" dir="2700000" algn="tl">
                    <a:srgbClr val="000000"/>
                  </a:outerShdw>
                </a:effectLst>
                <a:latin typeface="Eras Bold ITC" pitchFamily="34" charset="0"/>
              </a:rPr>
              <a:t>United with </a:t>
            </a:r>
          </a:p>
          <a:p>
            <a:pPr>
              <a:defRPr/>
            </a:pPr>
            <a:r>
              <a:rPr lang="en-US" sz="2000" i="0">
                <a:solidFill>
                  <a:srgbClr val="FFFFFF"/>
                </a:solidFill>
                <a:effectLst>
                  <a:outerShdw blurRad="38100" dist="38100" dir="2700000" algn="tl">
                    <a:srgbClr val="000000"/>
                  </a:outerShdw>
                </a:effectLst>
                <a:latin typeface="Eras Bold ITC" pitchFamily="34" charset="0"/>
              </a:rPr>
              <a:t>Christ’s Death</a:t>
            </a:r>
          </a:p>
        </p:txBody>
      </p:sp>
      <p:pic>
        <p:nvPicPr>
          <p:cNvPr id="128012" name="Picture 60" descr="christ on cross"/>
          <p:cNvPicPr>
            <a:picLocks noChangeAspect="1" noChangeArrowheads="1"/>
          </p:cNvPicPr>
          <p:nvPr/>
        </p:nvPicPr>
        <p:blipFill>
          <a:blip r:embed="rId5" cstate="print">
            <a:clrChange>
              <a:clrFrom>
                <a:srgbClr val="FFFFFF"/>
              </a:clrFrom>
              <a:clrTo>
                <a:srgbClr val="FFFFFF">
                  <a:alpha val="0"/>
                </a:srgbClr>
              </a:clrTo>
            </a:clrChange>
            <a:lum bright="24000" contrast="24000"/>
          </a:blip>
          <a:srcRect/>
          <a:stretch>
            <a:fillRect/>
          </a:stretch>
        </p:blipFill>
        <p:spPr bwMode="auto">
          <a:xfrm>
            <a:off x="1371600" y="5408613"/>
            <a:ext cx="1525588" cy="998537"/>
          </a:xfrm>
          <a:prstGeom prst="rect">
            <a:avLst/>
          </a:prstGeom>
          <a:noFill/>
          <a:ln w="12700">
            <a:solidFill>
              <a:schemeClr val="tx1"/>
            </a:solidFill>
            <a:miter lim="800000"/>
            <a:headEnd/>
            <a:tailEnd/>
          </a:ln>
        </p:spPr>
      </p:pic>
      <p:sp>
        <p:nvSpPr>
          <p:cNvPr id="58" name="Circular Arrow 57"/>
          <p:cNvSpPr/>
          <p:nvPr/>
        </p:nvSpPr>
        <p:spPr bwMode="auto">
          <a:xfrm rot="4398116" flipH="1" flipV="1">
            <a:off x="6818243" y="118204"/>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000000"/>
              </a:solidFill>
              <a:latin typeface="Eras Medium ITC" pitchFamily="34" charset="0"/>
            </a:endParaRPr>
          </a:p>
        </p:txBody>
      </p:sp>
      <p:sp>
        <p:nvSpPr>
          <p:cNvPr id="59" name="WordArt 20"/>
          <p:cNvSpPr>
            <a:spLocks noChangeArrowheads="1" noChangeShapeType="1" noTextEdit="1"/>
          </p:cNvSpPr>
          <p:nvPr/>
        </p:nvSpPr>
        <p:spPr bwMode="auto">
          <a:xfrm rot="18290211">
            <a:off x="6258719" y="2774156"/>
            <a:ext cx="4027488" cy="3108325"/>
          </a:xfrm>
          <a:prstGeom prst="rect">
            <a:avLst/>
          </a:prstGeom>
        </p:spPr>
        <p:txBody>
          <a:bodyPr spcFirstLastPara="1" wrap="none" fromWordArt="1">
            <a:prstTxWarp prst="textArchUp">
              <a:avLst>
                <a:gd name="adj" fmla="val 13330324"/>
              </a:avLst>
            </a:prstTxWarp>
          </a:bodyPr>
          <a:lstStyle/>
          <a:p>
            <a:r>
              <a:rPr lang="en-US" sz="3600" b="1" kern="10"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Arial Black"/>
              </a:rPr>
              <a:t>NEW LIFE</a:t>
            </a:r>
          </a:p>
        </p:txBody>
      </p:sp>
      <p:sp>
        <p:nvSpPr>
          <p:cNvPr id="60" name="Circular Arrow 59"/>
          <p:cNvSpPr/>
          <p:nvPr/>
        </p:nvSpPr>
        <p:spPr bwMode="auto">
          <a:xfrm>
            <a:off x="-2888973" y="123907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000000"/>
              </a:solidFill>
              <a:latin typeface="Eras Medium ITC" pitchFamily="34" charset="0"/>
            </a:endParaRPr>
          </a:p>
        </p:txBody>
      </p:sp>
      <p:sp>
        <p:nvSpPr>
          <p:cNvPr id="61" name="WordArt 18"/>
          <p:cNvSpPr>
            <a:spLocks noChangeArrowheads="1" noChangeShapeType="1" noTextEdit="1"/>
          </p:cNvSpPr>
          <p:nvPr/>
        </p:nvSpPr>
        <p:spPr bwMode="auto">
          <a:xfrm rot="3010308">
            <a:off x="-784225" y="2593975"/>
            <a:ext cx="3248025" cy="1362075"/>
          </a:xfrm>
          <a:prstGeom prst="rect">
            <a:avLst/>
          </a:prstGeom>
        </p:spPr>
        <p:txBody>
          <a:bodyPr spcFirstLastPara="1" wrap="none" fromWordArt="1">
            <a:prstTxWarp prst="textArchUp">
              <a:avLst>
                <a:gd name="adj" fmla="val 11361172"/>
              </a:avLst>
            </a:prstTxWarp>
          </a:bodyPr>
          <a:lstStyle/>
          <a:p>
            <a:r>
              <a:rPr lang="en-US" sz="1800" b="1" kern="10" dirty="0">
                <a:ln w="31550" cmpd="sng">
                  <a:gradFill>
                    <a:gsLst>
                      <a:gs pos="70000">
                        <a:srgbClr val="2D2D8A">
                          <a:shade val="50000"/>
                          <a:satMod val="190000"/>
                        </a:srgbClr>
                      </a:gs>
                      <a:gs pos="0">
                        <a:srgbClr val="2D2D8A">
                          <a:tint val="77000"/>
                          <a:satMod val="180000"/>
                        </a:srgbClr>
                      </a:gs>
                    </a:gsLst>
                    <a:lin ang="5400000"/>
                  </a:gradFill>
                  <a:prstDash val="solid"/>
                </a:ln>
                <a:solidFill>
                  <a:srgbClr val="2D2D8A">
                    <a:tint val="15000"/>
                    <a:satMod val="200000"/>
                  </a:srgbClr>
                </a:solidFill>
                <a:effectLst>
                  <a:outerShdw blurRad="50800" dist="40000" dir="5400000" algn="tl" rotWithShape="0">
                    <a:srgbClr val="000000">
                      <a:shade val="5000"/>
                      <a:satMod val="120000"/>
                      <a:alpha val="33000"/>
                    </a:srgbClr>
                  </a:outerShdw>
                </a:effectLst>
                <a:latin typeface="Arial Black"/>
              </a:rPr>
              <a:t>INTO DEATH</a:t>
            </a:r>
          </a:p>
        </p:txBody>
      </p:sp>
      <p:sp>
        <p:nvSpPr>
          <p:cNvPr id="62" name="Oval 3"/>
          <p:cNvSpPr>
            <a:spLocks noChangeArrowheads="1"/>
          </p:cNvSpPr>
          <p:nvPr/>
        </p:nvSpPr>
        <p:spPr bwMode="auto">
          <a:xfrm>
            <a:off x="-1068388" y="-56197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endParaRPr lang="en-US">
              <a:solidFill>
                <a:srgbClr val="000000"/>
              </a:solidFill>
            </a:endParaRPr>
          </a:p>
        </p:txBody>
      </p:sp>
      <p:pic>
        <p:nvPicPr>
          <p:cNvPr id="63" name="Picture 59"/>
          <p:cNvPicPr>
            <a:picLocks noChangeAspect="1" noChangeArrowheads="1"/>
          </p:cNvPicPr>
          <p:nvPr/>
        </p:nvPicPr>
        <p:blipFill>
          <a:blip r:embed="rId6" cstate="print"/>
          <a:srcRect/>
          <a:stretch>
            <a:fillRect/>
          </a:stretch>
        </p:blipFill>
        <p:spPr bwMode="auto">
          <a:xfrm>
            <a:off x="204788" y="179388"/>
            <a:ext cx="542925" cy="1573212"/>
          </a:xfrm>
          <a:prstGeom prst="rect">
            <a:avLst/>
          </a:prstGeom>
          <a:noFill/>
          <a:ln w="9525" algn="ctr">
            <a:noFill/>
            <a:miter lim="800000"/>
            <a:headEnd/>
            <a:tailEnd/>
          </a:ln>
        </p:spPr>
      </p:pic>
      <p:pic>
        <p:nvPicPr>
          <p:cNvPr id="65" name="Picture 13" descr="guywhite"/>
          <p:cNvPicPr>
            <a:picLocks noChangeAspect="1" noChangeArrowheads="1"/>
          </p:cNvPicPr>
          <p:nvPr/>
        </p:nvPicPr>
        <p:blipFill>
          <a:blip r:embed="rId7" cstate="print"/>
          <a:srcRect/>
          <a:stretch>
            <a:fillRect/>
          </a:stretch>
        </p:blipFill>
        <p:spPr bwMode="auto">
          <a:xfrm>
            <a:off x="7543800" y="228600"/>
            <a:ext cx="1255713" cy="1733550"/>
          </a:xfrm>
          <a:prstGeom prst="rect">
            <a:avLst/>
          </a:prstGeom>
          <a:noFill/>
          <a:ln w="9525">
            <a:noFill/>
            <a:miter lim="800000"/>
            <a:headEnd/>
            <a:tailEnd/>
          </a:ln>
        </p:spPr>
      </p:pic>
      <p:grpSp>
        <p:nvGrpSpPr>
          <p:cNvPr id="66" name="Group 14"/>
          <p:cNvGrpSpPr>
            <a:grpSpLocks/>
          </p:cNvGrpSpPr>
          <p:nvPr/>
        </p:nvGrpSpPr>
        <p:grpSpPr bwMode="auto">
          <a:xfrm>
            <a:off x="5329997" y="5124934"/>
            <a:ext cx="985838" cy="1520825"/>
            <a:chOff x="816" y="1440"/>
            <a:chExt cx="1772" cy="2732"/>
          </a:xfrm>
        </p:grpSpPr>
        <p:grpSp>
          <p:nvGrpSpPr>
            <p:cNvPr id="67" name="Group 15"/>
            <p:cNvGrpSpPr>
              <a:grpSpLocks/>
            </p:cNvGrpSpPr>
            <p:nvPr/>
          </p:nvGrpSpPr>
          <p:grpSpPr bwMode="auto">
            <a:xfrm>
              <a:off x="816" y="1440"/>
              <a:ext cx="1772" cy="2732"/>
              <a:chOff x="3216" y="720"/>
              <a:chExt cx="1772" cy="2732"/>
            </a:xfrm>
          </p:grpSpPr>
          <p:sp>
            <p:nvSpPr>
              <p:cNvPr id="102" name="Freeform 16"/>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endParaRPr lang="en-US">
                  <a:solidFill>
                    <a:srgbClr val="000000"/>
                  </a:solidFill>
                </a:endParaRPr>
              </a:p>
            </p:txBody>
          </p:sp>
          <p:sp>
            <p:nvSpPr>
              <p:cNvPr id="103" name="Freeform 17"/>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endParaRPr lang="en-US">
                  <a:solidFill>
                    <a:srgbClr val="000000"/>
                  </a:solidFill>
                </a:endParaRPr>
              </a:p>
            </p:txBody>
          </p:sp>
          <p:sp>
            <p:nvSpPr>
              <p:cNvPr id="104" name="Freeform 18"/>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endParaRPr lang="en-US">
                  <a:solidFill>
                    <a:srgbClr val="000000"/>
                  </a:solidFill>
                </a:endParaRPr>
              </a:p>
            </p:txBody>
          </p:sp>
          <p:sp>
            <p:nvSpPr>
              <p:cNvPr id="105" name="Freeform 19"/>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993300"/>
              </a:solidFill>
              <a:ln w="9525">
                <a:noFill/>
                <a:round/>
                <a:headEnd/>
                <a:tailEnd/>
              </a:ln>
            </p:spPr>
            <p:txBody>
              <a:bodyPr/>
              <a:lstStyle/>
              <a:p>
                <a:endParaRPr lang="en-US">
                  <a:solidFill>
                    <a:srgbClr val="000000"/>
                  </a:solidFill>
                </a:endParaRPr>
              </a:p>
            </p:txBody>
          </p:sp>
          <p:sp>
            <p:nvSpPr>
              <p:cNvPr id="106" name="Freeform 20"/>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endParaRPr lang="en-US">
                  <a:solidFill>
                    <a:srgbClr val="000000"/>
                  </a:solidFill>
                </a:endParaRPr>
              </a:p>
            </p:txBody>
          </p:sp>
          <p:sp>
            <p:nvSpPr>
              <p:cNvPr id="107" name="Freeform 21"/>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endParaRPr lang="en-US">
                  <a:solidFill>
                    <a:srgbClr val="000000"/>
                  </a:solidFill>
                </a:endParaRPr>
              </a:p>
            </p:txBody>
          </p:sp>
          <p:sp>
            <p:nvSpPr>
              <p:cNvPr id="108" name="Freeform 22"/>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endParaRPr lang="en-US">
                  <a:solidFill>
                    <a:srgbClr val="000000"/>
                  </a:solidFill>
                </a:endParaRPr>
              </a:p>
            </p:txBody>
          </p:sp>
          <p:sp>
            <p:nvSpPr>
              <p:cNvPr id="109" name="Freeform 23"/>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endParaRPr lang="en-US">
                  <a:solidFill>
                    <a:srgbClr val="000000"/>
                  </a:solidFill>
                </a:endParaRPr>
              </a:p>
            </p:txBody>
          </p:sp>
        </p:grpSp>
        <p:grpSp>
          <p:nvGrpSpPr>
            <p:cNvPr id="68" name="Group 24"/>
            <p:cNvGrpSpPr>
              <a:grpSpLocks/>
            </p:cNvGrpSpPr>
            <p:nvPr/>
          </p:nvGrpSpPr>
          <p:grpSpPr bwMode="auto">
            <a:xfrm>
              <a:off x="960" y="1680"/>
              <a:ext cx="1393" cy="1775"/>
              <a:chOff x="912" y="672"/>
              <a:chExt cx="3128" cy="3475"/>
            </a:xfrm>
          </p:grpSpPr>
          <p:grpSp>
            <p:nvGrpSpPr>
              <p:cNvPr id="69" name="Group 25"/>
              <p:cNvGrpSpPr>
                <a:grpSpLocks/>
              </p:cNvGrpSpPr>
              <p:nvPr/>
            </p:nvGrpSpPr>
            <p:grpSpPr bwMode="auto">
              <a:xfrm>
                <a:off x="2214" y="1042"/>
                <a:ext cx="626" cy="1186"/>
                <a:chOff x="2218" y="1066"/>
                <a:chExt cx="626" cy="1186"/>
              </a:xfrm>
            </p:grpSpPr>
            <p:sp>
              <p:nvSpPr>
                <p:cNvPr id="96" name="Freeform 26"/>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sp>
              <p:nvSpPr>
                <p:cNvPr id="97" name="Freeform 27"/>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endParaRPr lang="en-US">
                    <a:solidFill>
                      <a:srgbClr val="000000"/>
                    </a:solidFill>
                  </a:endParaRPr>
                </a:p>
              </p:txBody>
            </p:sp>
            <p:grpSp>
              <p:nvGrpSpPr>
                <p:cNvPr id="98" name="Group 28"/>
                <p:cNvGrpSpPr>
                  <a:grpSpLocks/>
                </p:cNvGrpSpPr>
                <p:nvPr/>
              </p:nvGrpSpPr>
              <p:grpSpPr bwMode="auto">
                <a:xfrm>
                  <a:off x="2364" y="1066"/>
                  <a:ext cx="240" cy="251"/>
                  <a:chOff x="2364" y="1066"/>
                  <a:chExt cx="240" cy="251"/>
                </a:xfrm>
              </p:grpSpPr>
              <p:sp>
                <p:nvSpPr>
                  <p:cNvPr id="99" name="Freeform 29"/>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endParaRPr lang="en-US">
                      <a:solidFill>
                        <a:srgbClr val="000000"/>
                      </a:solidFill>
                    </a:endParaRPr>
                  </a:p>
                </p:txBody>
              </p:sp>
              <p:sp>
                <p:nvSpPr>
                  <p:cNvPr id="100" name="Freeform 30"/>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sp>
                <p:nvSpPr>
                  <p:cNvPr id="101" name="Freeform 31"/>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grpSp>
          </p:grpSp>
          <p:grpSp>
            <p:nvGrpSpPr>
              <p:cNvPr id="70" name="Group 32"/>
              <p:cNvGrpSpPr>
                <a:grpSpLocks/>
              </p:cNvGrpSpPr>
              <p:nvPr/>
            </p:nvGrpSpPr>
            <p:grpSpPr bwMode="auto">
              <a:xfrm>
                <a:off x="2256" y="672"/>
                <a:ext cx="436" cy="647"/>
                <a:chOff x="4512" y="480"/>
                <a:chExt cx="436" cy="647"/>
              </a:xfrm>
            </p:grpSpPr>
            <p:sp>
              <p:nvSpPr>
                <p:cNvPr id="90" name="Freeform 33"/>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endParaRPr lang="en-US">
                    <a:solidFill>
                      <a:srgbClr val="000000"/>
                    </a:solidFill>
                  </a:endParaRPr>
                </a:p>
              </p:txBody>
            </p:sp>
            <p:grpSp>
              <p:nvGrpSpPr>
                <p:cNvPr id="91" name="Group 34"/>
                <p:cNvGrpSpPr>
                  <a:grpSpLocks/>
                </p:cNvGrpSpPr>
                <p:nvPr/>
              </p:nvGrpSpPr>
              <p:grpSpPr bwMode="auto">
                <a:xfrm>
                  <a:off x="4512" y="561"/>
                  <a:ext cx="67" cy="288"/>
                  <a:chOff x="2265" y="619"/>
                  <a:chExt cx="67" cy="288"/>
                </a:xfrm>
              </p:grpSpPr>
              <p:sp>
                <p:nvSpPr>
                  <p:cNvPr id="94" name="Freeform 35"/>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endParaRPr lang="en-US">
                      <a:solidFill>
                        <a:srgbClr val="000000"/>
                      </a:solidFill>
                    </a:endParaRPr>
                  </a:p>
                </p:txBody>
              </p:sp>
              <p:sp>
                <p:nvSpPr>
                  <p:cNvPr id="95" name="Freeform 36"/>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endParaRPr lang="en-US">
                      <a:solidFill>
                        <a:srgbClr val="000000"/>
                      </a:solidFill>
                    </a:endParaRPr>
                  </a:p>
                </p:txBody>
              </p:sp>
            </p:grpSp>
            <p:sp>
              <p:nvSpPr>
                <p:cNvPr id="92" name="Freeform 37"/>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endParaRPr lang="en-US">
                    <a:solidFill>
                      <a:srgbClr val="000000"/>
                    </a:solidFill>
                  </a:endParaRPr>
                </a:p>
              </p:txBody>
            </p:sp>
            <p:sp>
              <p:nvSpPr>
                <p:cNvPr id="93" name="Freeform 38"/>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endParaRPr lang="en-US">
                    <a:solidFill>
                      <a:srgbClr val="000000"/>
                    </a:solidFill>
                  </a:endParaRPr>
                </a:p>
              </p:txBody>
            </p:sp>
          </p:grpSp>
          <p:sp>
            <p:nvSpPr>
              <p:cNvPr id="71" name="Freeform 39"/>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endParaRPr lang="en-US">
                  <a:solidFill>
                    <a:srgbClr val="000000"/>
                  </a:solidFill>
                </a:endParaRPr>
              </a:p>
            </p:txBody>
          </p:sp>
          <p:sp>
            <p:nvSpPr>
              <p:cNvPr id="72" name="Freeform 40"/>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endParaRPr lang="en-US">
                  <a:solidFill>
                    <a:srgbClr val="000000"/>
                  </a:solidFill>
                </a:endParaRPr>
              </a:p>
            </p:txBody>
          </p:sp>
          <p:grpSp>
            <p:nvGrpSpPr>
              <p:cNvPr id="73" name="Group 41"/>
              <p:cNvGrpSpPr>
                <a:grpSpLocks/>
              </p:cNvGrpSpPr>
              <p:nvPr/>
            </p:nvGrpSpPr>
            <p:grpSpPr bwMode="auto">
              <a:xfrm>
                <a:off x="2544" y="1056"/>
                <a:ext cx="1496" cy="1549"/>
                <a:chOff x="3696" y="1008"/>
                <a:chExt cx="1496" cy="1549"/>
              </a:xfrm>
            </p:grpSpPr>
            <p:sp>
              <p:nvSpPr>
                <p:cNvPr id="83" name="Freeform 42"/>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endParaRPr lang="en-US">
                    <a:solidFill>
                      <a:srgbClr val="000000"/>
                    </a:solidFill>
                  </a:endParaRPr>
                </a:p>
              </p:txBody>
            </p:sp>
            <p:sp>
              <p:nvSpPr>
                <p:cNvPr id="84" name="Freeform 43"/>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solidFill>
                      <a:srgbClr val="000000"/>
                    </a:solidFill>
                  </a:endParaRPr>
                </a:p>
              </p:txBody>
            </p:sp>
            <p:grpSp>
              <p:nvGrpSpPr>
                <p:cNvPr id="85" name="Group 44"/>
                <p:cNvGrpSpPr>
                  <a:grpSpLocks/>
                </p:cNvGrpSpPr>
                <p:nvPr/>
              </p:nvGrpSpPr>
              <p:grpSpPr bwMode="auto">
                <a:xfrm rot="5400000" flipV="1">
                  <a:off x="4912" y="1040"/>
                  <a:ext cx="263" cy="296"/>
                  <a:chOff x="2795" y="2300"/>
                  <a:chExt cx="263" cy="296"/>
                </a:xfrm>
              </p:grpSpPr>
              <p:sp>
                <p:nvSpPr>
                  <p:cNvPr id="88" name="Freeform 45"/>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endParaRPr lang="en-US">
                      <a:solidFill>
                        <a:srgbClr val="000000"/>
                      </a:solidFill>
                    </a:endParaRPr>
                  </a:p>
                </p:txBody>
              </p:sp>
              <p:sp>
                <p:nvSpPr>
                  <p:cNvPr id="89" name="Freeform 46"/>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grpSp>
            <p:sp>
              <p:nvSpPr>
                <p:cNvPr id="86" name="Freeform 47"/>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endParaRPr lang="en-US">
                    <a:solidFill>
                      <a:srgbClr val="000000"/>
                    </a:solidFill>
                  </a:endParaRPr>
                </a:p>
              </p:txBody>
            </p:sp>
            <p:sp>
              <p:nvSpPr>
                <p:cNvPr id="87" name="Freeform 48"/>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endParaRPr lang="en-US">
                    <a:solidFill>
                      <a:srgbClr val="000000"/>
                    </a:solidFill>
                  </a:endParaRPr>
                </a:p>
              </p:txBody>
            </p:sp>
          </p:grpSp>
          <p:grpSp>
            <p:nvGrpSpPr>
              <p:cNvPr id="74" name="Group 49"/>
              <p:cNvGrpSpPr>
                <a:grpSpLocks/>
              </p:cNvGrpSpPr>
              <p:nvPr/>
            </p:nvGrpSpPr>
            <p:grpSpPr bwMode="auto">
              <a:xfrm flipH="1">
                <a:off x="912" y="1104"/>
                <a:ext cx="1496" cy="1549"/>
                <a:chOff x="3696" y="1008"/>
                <a:chExt cx="1496" cy="1549"/>
              </a:xfrm>
            </p:grpSpPr>
            <p:sp>
              <p:nvSpPr>
                <p:cNvPr id="76" name="Freeform 5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endParaRPr lang="en-US">
                    <a:solidFill>
                      <a:srgbClr val="000000"/>
                    </a:solidFill>
                  </a:endParaRPr>
                </a:p>
              </p:txBody>
            </p:sp>
            <p:sp>
              <p:nvSpPr>
                <p:cNvPr id="77" name="Freeform 5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solidFill>
                      <a:srgbClr val="000000"/>
                    </a:solidFill>
                  </a:endParaRPr>
                </a:p>
              </p:txBody>
            </p:sp>
            <p:grpSp>
              <p:nvGrpSpPr>
                <p:cNvPr id="78" name="Group 52"/>
                <p:cNvGrpSpPr>
                  <a:grpSpLocks/>
                </p:cNvGrpSpPr>
                <p:nvPr/>
              </p:nvGrpSpPr>
              <p:grpSpPr bwMode="auto">
                <a:xfrm rot="5400000" flipV="1">
                  <a:off x="4912" y="1040"/>
                  <a:ext cx="263" cy="296"/>
                  <a:chOff x="2795" y="2300"/>
                  <a:chExt cx="263" cy="296"/>
                </a:xfrm>
              </p:grpSpPr>
              <p:sp>
                <p:nvSpPr>
                  <p:cNvPr id="81" name="Freeform 5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endParaRPr lang="en-US">
                      <a:solidFill>
                        <a:srgbClr val="000000"/>
                      </a:solidFill>
                    </a:endParaRPr>
                  </a:p>
                </p:txBody>
              </p:sp>
              <p:sp>
                <p:nvSpPr>
                  <p:cNvPr id="82" name="Freeform 5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grpSp>
            <p:sp>
              <p:nvSpPr>
                <p:cNvPr id="79" name="Freeform 5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endParaRPr lang="en-US">
                    <a:solidFill>
                      <a:srgbClr val="000000"/>
                    </a:solidFill>
                  </a:endParaRPr>
                </a:p>
              </p:txBody>
            </p:sp>
            <p:sp>
              <p:nvSpPr>
                <p:cNvPr id="80" name="Freeform 5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endParaRPr lang="en-US">
                    <a:solidFill>
                      <a:srgbClr val="000000"/>
                    </a:solidFill>
                  </a:endParaRPr>
                </a:p>
              </p:txBody>
            </p:sp>
          </p:grpSp>
          <p:sp>
            <p:nvSpPr>
              <p:cNvPr id="75" name="Freeform 57"/>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endParaRPr lang="en-US">
                  <a:solidFill>
                    <a:srgbClr val="000000"/>
                  </a:solidFill>
                </a:endParaRPr>
              </a:p>
            </p:txBody>
          </p:sp>
        </p:grpSp>
      </p:grpSp>
    </p:spTree>
    <p:extLst>
      <p:ext uri="{BB962C8B-B14F-4D97-AF65-F5344CB8AC3E}">
        <p14:creationId xmlns:p14="http://schemas.microsoft.com/office/powerpoint/2010/main" val="9751889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338826"/>
                                        </p:tgtEl>
                                        <p:attrNameLst>
                                          <p:attrName>style.visibility</p:attrName>
                                        </p:attrNameLst>
                                      </p:cBhvr>
                                      <p:to>
                                        <p:strVal val="visible"/>
                                      </p:to>
                                    </p:set>
                                    <p:anim calcmode="lin" valueType="num">
                                      <p:cBhvr additive="base">
                                        <p:cTn id="7" dur="1000" fill="hold"/>
                                        <p:tgtEl>
                                          <p:spTgt spid="2338826"/>
                                        </p:tgtEl>
                                        <p:attrNameLst>
                                          <p:attrName>ppt_x</p:attrName>
                                        </p:attrNameLst>
                                      </p:cBhvr>
                                      <p:tavLst>
                                        <p:tav tm="0">
                                          <p:val>
                                            <p:strVal val="#ppt_x"/>
                                          </p:val>
                                        </p:tav>
                                        <p:tav tm="100000">
                                          <p:val>
                                            <p:strVal val="#ppt_x"/>
                                          </p:val>
                                        </p:tav>
                                      </p:tavLst>
                                    </p:anim>
                                    <p:anim calcmode="lin" valueType="num">
                                      <p:cBhvr additive="base">
                                        <p:cTn id="8" dur="1000" fill="hold"/>
                                        <p:tgtEl>
                                          <p:spTgt spid="23388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882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2" descr="godall"/>
          <p:cNvPicPr>
            <a:picLocks noChangeAspect="1" noChangeArrowheads="1"/>
          </p:cNvPicPr>
          <p:nvPr/>
        </p:nvPicPr>
        <p:blipFill>
          <a:blip r:embed="rId3" cstate="print"/>
          <a:srcRect t="28978" r="53996" b="20934"/>
          <a:stretch>
            <a:fillRect/>
          </a:stretch>
        </p:blipFill>
        <p:spPr bwMode="auto">
          <a:xfrm>
            <a:off x="0" y="0"/>
            <a:ext cx="9144000" cy="3496235"/>
          </a:xfrm>
          <a:prstGeom prst="rect">
            <a:avLst/>
          </a:prstGeom>
          <a:noFill/>
          <a:ln w="9525">
            <a:noFill/>
            <a:miter lim="800000"/>
            <a:headEnd/>
            <a:tailEnd/>
          </a:ln>
        </p:spPr>
      </p:pic>
      <p:pic>
        <p:nvPicPr>
          <p:cNvPr id="129028" name="Picture 4" descr="water"/>
          <p:cNvPicPr>
            <a:picLocks noChangeAspect="1" noChangeArrowheads="1"/>
          </p:cNvPicPr>
          <p:nvPr/>
        </p:nvPicPr>
        <p:blipFill>
          <a:blip r:embed="rId4" cstate="print"/>
          <a:srcRect b="56647"/>
          <a:stretch>
            <a:fillRect/>
          </a:stretch>
        </p:blipFill>
        <p:spPr bwMode="auto">
          <a:xfrm>
            <a:off x="-17463" y="2200275"/>
            <a:ext cx="9161463" cy="4810125"/>
          </a:xfrm>
          <a:prstGeom prst="rect">
            <a:avLst/>
          </a:prstGeom>
          <a:noFill/>
          <a:ln w="9525">
            <a:noFill/>
            <a:miter lim="800000"/>
            <a:headEnd/>
            <a:tailEnd/>
          </a:ln>
        </p:spPr>
      </p:pic>
      <p:sp>
        <p:nvSpPr>
          <p:cNvPr id="2340871" name="Oval 7"/>
          <p:cNvSpPr>
            <a:spLocks noChangeArrowheads="1"/>
          </p:cNvSpPr>
          <p:nvPr/>
        </p:nvSpPr>
        <p:spPr bwMode="auto">
          <a:xfrm>
            <a:off x="-674688" y="4333875"/>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defRPr/>
            </a:pPr>
            <a:r>
              <a:rPr lang="en-US" sz="2000" i="0">
                <a:solidFill>
                  <a:srgbClr val="FFFFFF"/>
                </a:solidFill>
                <a:effectLst>
                  <a:outerShdw blurRad="38100" dist="38100" dir="2700000" algn="tl">
                    <a:srgbClr val="000000"/>
                  </a:outerShdw>
                </a:effectLst>
                <a:latin typeface="Eras Bold ITC" pitchFamily="34" charset="0"/>
              </a:rPr>
              <a:t>United with </a:t>
            </a:r>
          </a:p>
          <a:p>
            <a:pPr>
              <a:defRPr/>
            </a:pPr>
            <a:r>
              <a:rPr lang="en-US" sz="2000" i="0">
                <a:solidFill>
                  <a:srgbClr val="FFFFFF"/>
                </a:solidFill>
                <a:effectLst>
                  <a:outerShdw blurRad="38100" dist="38100" dir="2700000" algn="tl">
                    <a:srgbClr val="000000"/>
                  </a:outerShdw>
                </a:effectLst>
                <a:latin typeface="Eras Bold ITC" pitchFamily="34" charset="0"/>
              </a:rPr>
              <a:t>Christ’s Death</a:t>
            </a:r>
          </a:p>
        </p:txBody>
      </p:sp>
      <p:sp>
        <p:nvSpPr>
          <p:cNvPr id="2340874" name="Text Box 10"/>
          <p:cNvSpPr txBox="1">
            <a:spLocks noChangeArrowheads="1"/>
          </p:cNvSpPr>
          <p:nvPr/>
        </p:nvSpPr>
        <p:spPr bwMode="auto">
          <a:xfrm>
            <a:off x="1296988" y="684213"/>
            <a:ext cx="6280150" cy="1222408"/>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a:noAutofit/>
          </a:bodyPr>
          <a:lstStyle/>
          <a:p>
            <a:r>
              <a:rPr lang="en-US" b="1" i="0" dirty="0">
                <a:solidFill>
                  <a:srgbClr val="008000"/>
                </a:solidFill>
              </a:rPr>
              <a:t>7</a:t>
            </a:r>
            <a:r>
              <a:rPr lang="en-US" i="0" dirty="0">
                <a:solidFill>
                  <a:srgbClr val="000000"/>
                </a:solidFill>
              </a:rPr>
              <a:t> for</a:t>
            </a:r>
            <a:r>
              <a:rPr lang="en-US" b="1" i="0" dirty="0">
                <a:solidFill>
                  <a:srgbClr val="000000"/>
                </a:solidFill>
              </a:rPr>
              <a:t> </a:t>
            </a:r>
            <a:r>
              <a:rPr lang="en-US" i="0" u="sng" dirty="0">
                <a:solidFill>
                  <a:srgbClr val="FF0000"/>
                </a:solidFill>
                <a:latin typeface="Eras Bold ITC" pitchFamily="34" charset="0"/>
              </a:rPr>
              <a:t>he who has </a:t>
            </a:r>
            <a:r>
              <a:rPr lang="en-US" u="sng" dirty="0">
                <a:solidFill>
                  <a:srgbClr val="FF0000"/>
                </a:solidFill>
                <a:latin typeface="Eras Bold ITC" pitchFamily="34" charset="0"/>
              </a:rPr>
              <a:t>died</a:t>
            </a:r>
            <a:r>
              <a:rPr lang="en-US" i="0" u="sng" dirty="0">
                <a:solidFill>
                  <a:srgbClr val="FF0000"/>
                </a:solidFill>
                <a:latin typeface="Eras Bold ITC" pitchFamily="34" charset="0"/>
              </a:rPr>
              <a:t> </a:t>
            </a:r>
            <a:r>
              <a:rPr lang="en-US" b="1" i="0" u="sng" dirty="0">
                <a:solidFill>
                  <a:srgbClr val="FF0000"/>
                </a:solidFill>
              </a:rPr>
              <a:t>is </a:t>
            </a:r>
          </a:p>
          <a:p>
            <a:r>
              <a:rPr lang="en-US" i="0" u="sng" dirty="0">
                <a:solidFill>
                  <a:srgbClr val="0000FF"/>
                </a:solidFill>
                <a:latin typeface="Eras Bold ITC" pitchFamily="34" charset="0"/>
              </a:rPr>
              <a:t>freed from sin</a:t>
            </a:r>
          </a:p>
        </p:txBody>
      </p:sp>
      <p:sp>
        <p:nvSpPr>
          <p:cNvPr id="2340923" name="Oval 59"/>
          <p:cNvSpPr>
            <a:spLocks noChangeArrowheads="1"/>
          </p:cNvSpPr>
          <p:nvPr/>
        </p:nvSpPr>
        <p:spPr bwMode="auto">
          <a:xfrm>
            <a:off x="2400300" y="2299252"/>
            <a:ext cx="3783013" cy="1330325"/>
          </a:xfrm>
          <a:prstGeom prst="ellipse">
            <a:avLst/>
          </a:prstGeom>
          <a:solidFill>
            <a:srgbClr val="000080">
              <a:alpha val="74001"/>
            </a:srgbClr>
          </a:solidFill>
          <a:ln w="9525" algn="ctr">
            <a:noFill/>
            <a:round/>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wrap="none" anchor="ctr">
            <a:flatTx/>
          </a:bodyPr>
          <a:lstStyle/>
          <a:p>
            <a:pPr>
              <a:defRPr/>
            </a:pPr>
            <a:r>
              <a:rPr lang="en-US" sz="3600" b="1" i="0" dirty="0">
                <a:solidFill>
                  <a:srgbClr val="FFFFFF"/>
                </a:solidFill>
                <a:effectLst>
                  <a:outerShdw blurRad="38100" dist="38100" dir="2700000" algn="tl">
                    <a:srgbClr val="000000">
                      <a:alpha val="43137"/>
                    </a:srgbClr>
                  </a:outerShdw>
                </a:effectLst>
                <a:latin typeface="Eras Bold ITC" pitchFamily="34" charset="0"/>
              </a:rPr>
              <a:t>JUDICIAL</a:t>
            </a:r>
          </a:p>
          <a:p>
            <a:pPr>
              <a:defRPr/>
            </a:pPr>
            <a:r>
              <a:rPr lang="en-US" sz="3600" b="1" i="0" dirty="0">
                <a:solidFill>
                  <a:srgbClr val="FFFFFF"/>
                </a:solidFill>
                <a:effectLst>
                  <a:outerShdw blurRad="38100" dist="38100" dir="2700000" algn="tl">
                    <a:srgbClr val="000000">
                      <a:alpha val="43137"/>
                    </a:srgbClr>
                  </a:outerShdw>
                </a:effectLst>
                <a:latin typeface="Eras Bold ITC" pitchFamily="34" charset="0"/>
              </a:rPr>
              <a:t> DEATH</a:t>
            </a:r>
          </a:p>
        </p:txBody>
      </p:sp>
      <p:pic>
        <p:nvPicPr>
          <p:cNvPr id="129039" name="Picture 60" descr="christ on cross"/>
          <p:cNvPicPr>
            <a:picLocks noChangeAspect="1" noChangeArrowheads="1"/>
          </p:cNvPicPr>
          <p:nvPr/>
        </p:nvPicPr>
        <p:blipFill>
          <a:blip r:embed="rId5" cstate="print">
            <a:clrChange>
              <a:clrFrom>
                <a:srgbClr val="FFFFFF"/>
              </a:clrFrom>
              <a:clrTo>
                <a:srgbClr val="FFFFFF">
                  <a:alpha val="0"/>
                </a:srgbClr>
              </a:clrTo>
            </a:clrChange>
            <a:lum bright="24000" contrast="24000"/>
          </a:blip>
          <a:srcRect/>
          <a:stretch>
            <a:fillRect/>
          </a:stretch>
        </p:blipFill>
        <p:spPr bwMode="auto">
          <a:xfrm>
            <a:off x="1458913" y="5337175"/>
            <a:ext cx="1525587" cy="998538"/>
          </a:xfrm>
          <a:prstGeom prst="rect">
            <a:avLst/>
          </a:prstGeom>
          <a:noFill/>
          <a:ln w="12700">
            <a:solidFill>
              <a:schemeClr val="tx1"/>
            </a:solidFill>
            <a:miter lim="800000"/>
            <a:headEnd/>
            <a:tailEnd/>
          </a:ln>
        </p:spPr>
      </p:pic>
      <p:sp>
        <p:nvSpPr>
          <p:cNvPr id="59" name="Circular Arrow 58"/>
          <p:cNvSpPr/>
          <p:nvPr/>
        </p:nvSpPr>
        <p:spPr bwMode="auto">
          <a:xfrm rot="4398116" flipH="1" flipV="1">
            <a:off x="6818243" y="118204"/>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000000"/>
              </a:solidFill>
              <a:latin typeface="Eras Medium ITC" pitchFamily="34" charset="0"/>
            </a:endParaRPr>
          </a:p>
        </p:txBody>
      </p:sp>
      <p:sp>
        <p:nvSpPr>
          <p:cNvPr id="60" name="WordArt 20"/>
          <p:cNvSpPr>
            <a:spLocks noChangeArrowheads="1" noChangeShapeType="1" noTextEdit="1"/>
          </p:cNvSpPr>
          <p:nvPr/>
        </p:nvSpPr>
        <p:spPr bwMode="auto">
          <a:xfrm rot="18290211">
            <a:off x="6258719" y="2774156"/>
            <a:ext cx="4027488" cy="3108325"/>
          </a:xfrm>
          <a:prstGeom prst="rect">
            <a:avLst/>
          </a:prstGeom>
        </p:spPr>
        <p:txBody>
          <a:bodyPr spcFirstLastPara="1" wrap="none" fromWordArt="1">
            <a:prstTxWarp prst="textArchUp">
              <a:avLst>
                <a:gd name="adj" fmla="val 13330324"/>
              </a:avLst>
            </a:prstTxWarp>
          </a:bodyPr>
          <a:lstStyle/>
          <a:p>
            <a:r>
              <a:rPr lang="en-US" sz="3600" kern="10" dirty="0">
                <a:ln w="9525">
                  <a:solidFill>
                    <a:srgbClr val="000000"/>
                  </a:solidFill>
                  <a:round/>
                  <a:headEnd/>
                  <a:tailEnd/>
                </a:ln>
                <a:solidFill>
                  <a:srgbClr val="FFFFFF"/>
                </a:solidFill>
                <a:latin typeface="Arial Black"/>
              </a:rPr>
              <a:t>NEW LIFE</a:t>
            </a:r>
          </a:p>
        </p:txBody>
      </p:sp>
      <p:sp>
        <p:nvSpPr>
          <p:cNvPr id="61" name="Circular Arrow 60"/>
          <p:cNvSpPr/>
          <p:nvPr/>
        </p:nvSpPr>
        <p:spPr bwMode="auto">
          <a:xfrm>
            <a:off x="-2888973" y="123907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000000"/>
              </a:solidFill>
              <a:latin typeface="Eras Medium ITC" pitchFamily="34" charset="0"/>
            </a:endParaRPr>
          </a:p>
        </p:txBody>
      </p:sp>
      <p:sp>
        <p:nvSpPr>
          <p:cNvPr id="62" name="WordArt 18"/>
          <p:cNvSpPr>
            <a:spLocks noChangeArrowheads="1" noChangeShapeType="1" noTextEdit="1"/>
          </p:cNvSpPr>
          <p:nvPr/>
        </p:nvSpPr>
        <p:spPr bwMode="auto">
          <a:xfrm rot="3010308">
            <a:off x="-784225" y="2593975"/>
            <a:ext cx="3248025" cy="1362075"/>
          </a:xfrm>
          <a:prstGeom prst="rect">
            <a:avLst/>
          </a:prstGeom>
        </p:spPr>
        <p:txBody>
          <a:bodyPr spcFirstLastPara="1" wrap="none" fromWordArt="1">
            <a:prstTxWarp prst="textArchUp">
              <a:avLst>
                <a:gd name="adj" fmla="val 11361172"/>
              </a:avLst>
            </a:prstTxWarp>
          </a:bodyPr>
          <a:lstStyle/>
          <a:p>
            <a:r>
              <a:rPr lang="en-US" sz="1800" kern="10" dirty="0">
                <a:ln w="9525">
                  <a:solidFill>
                    <a:srgbClr val="000000"/>
                  </a:solidFill>
                  <a:round/>
                  <a:headEnd/>
                  <a:tailEnd/>
                </a:ln>
                <a:solidFill>
                  <a:srgbClr val="FFFFFF"/>
                </a:solidFill>
                <a:latin typeface="Arial Black"/>
              </a:rPr>
              <a:t>INTO DEATH</a:t>
            </a:r>
          </a:p>
        </p:txBody>
      </p:sp>
      <p:sp>
        <p:nvSpPr>
          <p:cNvPr id="63" name="Oval 3"/>
          <p:cNvSpPr>
            <a:spLocks noChangeArrowheads="1"/>
          </p:cNvSpPr>
          <p:nvPr/>
        </p:nvSpPr>
        <p:spPr bwMode="auto">
          <a:xfrm>
            <a:off x="-1068388" y="-56197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endParaRPr lang="en-US">
              <a:solidFill>
                <a:srgbClr val="000000"/>
              </a:solidFill>
            </a:endParaRPr>
          </a:p>
        </p:txBody>
      </p:sp>
      <p:pic>
        <p:nvPicPr>
          <p:cNvPr id="64" name="Picture 59"/>
          <p:cNvPicPr>
            <a:picLocks noChangeAspect="1" noChangeArrowheads="1"/>
          </p:cNvPicPr>
          <p:nvPr/>
        </p:nvPicPr>
        <p:blipFill>
          <a:blip r:embed="rId6" cstate="print"/>
          <a:srcRect/>
          <a:stretch>
            <a:fillRect/>
          </a:stretch>
        </p:blipFill>
        <p:spPr bwMode="auto">
          <a:xfrm>
            <a:off x="204788" y="179388"/>
            <a:ext cx="542925" cy="1573212"/>
          </a:xfrm>
          <a:prstGeom prst="rect">
            <a:avLst/>
          </a:prstGeom>
          <a:noFill/>
          <a:ln w="9525" algn="ctr">
            <a:noFill/>
            <a:miter lim="800000"/>
            <a:headEnd/>
            <a:tailEnd/>
          </a:ln>
        </p:spPr>
      </p:pic>
      <p:pic>
        <p:nvPicPr>
          <p:cNvPr id="66" name="Picture 13" descr="guywhite"/>
          <p:cNvPicPr>
            <a:picLocks noChangeAspect="1" noChangeArrowheads="1"/>
          </p:cNvPicPr>
          <p:nvPr/>
        </p:nvPicPr>
        <p:blipFill>
          <a:blip r:embed="rId7" cstate="print"/>
          <a:srcRect/>
          <a:stretch>
            <a:fillRect/>
          </a:stretch>
        </p:blipFill>
        <p:spPr bwMode="auto">
          <a:xfrm>
            <a:off x="7543800" y="228600"/>
            <a:ext cx="1255713" cy="1733550"/>
          </a:xfrm>
          <a:prstGeom prst="rect">
            <a:avLst/>
          </a:prstGeom>
          <a:noFill/>
          <a:ln w="9525">
            <a:noFill/>
            <a:miter lim="800000"/>
            <a:headEnd/>
            <a:tailEnd/>
          </a:ln>
        </p:spPr>
      </p:pic>
      <p:grpSp>
        <p:nvGrpSpPr>
          <p:cNvPr id="67" name="Group 14"/>
          <p:cNvGrpSpPr>
            <a:grpSpLocks/>
          </p:cNvGrpSpPr>
          <p:nvPr/>
        </p:nvGrpSpPr>
        <p:grpSpPr bwMode="auto">
          <a:xfrm>
            <a:off x="5329997" y="5124934"/>
            <a:ext cx="985838" cy="1520825"/>
            <a:chOff x="816" y="1440"/>
            <a:chExt cx="1772" cy="2732"/>
          </a:xfrm>
        </p:grpSpPr>
        <p:grpSp>
          <p:nvGrpSpPr>
            <p:cNvPr id="68" name="Group 15"/>
            <p:cNvGrpSpPr>
              <a:grpSpLocks/>
            </p:cNvGrpSpPr>
            <p:nvPr/>
          </p:nvGrpSpPr>
          <p:grpSpPr bwMode="auto">
            <a:xfrm>
              <a:off x="816" y="1440"/>
              <a:ext cx="1772" cy="2732"/>
              <a:chOff x="3216" y="720"/>
              <a:chExt cx="1772" cy="2732"/>
            </a:xfrm>
          </p:grpSpPr>
          <p:sp>
            <p:nvSpPr>
              <p:cNvPr id="103" name="Freeform 16"/>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endParaRPr lang="en-US">
                  <a:solidFill>
                    <a:srgbClr val="000000"/>
                  </a:solidFill>
                </a:endParaRPr>
              </a:p>
            </p:txBody>
          </p:sp>
          <p:sp>
            <p:nvSpPr>
              <p:cNvPr id="104" name="Freeform 17"/>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endParaRPr lang="en-US">
                  <a:solidFill>
                    <a:srgbClr val="000000"/>
                  </a:solidFill>
                </a:endParaRPr>
              </a:p>
            </p:txBody>
          </p:sp>
          <p:sp>
            <p:nvSpPr>
              <p:cNvPr id="105" name="Freeform 18"/>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endParaRPr lang="en-US">
                  <a:solidFill>
                    <a:srgbClr val="000000"/>
                  </a:solidFill>
                </a:endParaRPr>
              </a:p>
            </p:txBody>
          </p:sp>
          <p:sp>
            <p:nvSpPr>
              <p:cNvPr id="106" name="Freeform 19"/>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993300"/>
              </a:solidFill>
              <a:ln w="9525">
                <a:noFill/>
                <a:round/>
                <a:headEnd/>
                <a:tailEnd/>
              </a:ln>
            </p:spPr>
            <p:txBody>
              <a:bodyPr/>
              <a:lstStyle/>
              <a:p>
                <a:endParaRPr lang="en-US">
                  <a:solidFill>
                    <a:srgbClr val="000000"/>
                  </a:solidFill>
                </a:endParaRPr>
              </a:p>
            </p:txBody>
          </p:sp>
          <p:sp>
            <p:nvSpPr>
              <p:cNvPr id="107" name="Freeform 20"/>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endParaRPr lang="en-US">
                  <a:solidFill>
                    <a:srgbClr val="000000"/>
                  </a:solidFill>
                </a:endParaRPr>
              </a:p>
            </p:txBody>
          </p:sp>
          <p:sp>
            <p:nvSpPr>
              <p:cNvPr id="108" name="Freeform 21"/>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endParaRPr lang="en-US">
                  <a:solidFill>
                    <a:srgbClr val="000000"/>
                  </a:solidFill>
                </a:endParaRPr>
              </a:p>
            </p:txBody>
          </p:sp>
          <p:sp>
            <p:nvSpPr>
              <p:cNvPr id="109" name="Freeform 22"/>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endParaRPr lang="en-US">
                  <a:solidFill>
                    <a:srgbClr val="000000"/>
                  </a:solidFill>
                </a:endParaRPr>
              </a:p>
            </p:txBody>
          </p:sp>
          <p:sp>
            <p:nvSpPr>
              <p:cNvPr id="110" name="Freeform 23"/>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endParaRPr lang="en-US">
                  <a:solidFill>
                    <a:srgbClr val="000000"/>
                  </a:solidFill>
                </a:endParaRPr>
              </a:p>
            </p:txBody>
          </p:sp>
        </p:grpSp>
        <p:grpSp>
          <p:nvGrpSpPr>
            <p:cNvPr id="69" name="Group 24"/>
            <p:cNvGrpSpPr>
              <a:grpSpLocks/>
            </p:cNvGrpSpPr>
            <p:nvPr/>
          </p:nvGrpSpPr>
          <p:grpSpPr bwMode="auto">
            <a:xfrm>
              <a:off x="960" y="1680"/>
              <a:ext cx="1393" cy="1775"/>
              <a:chOff x="912" y="672"/>
              <a:chExt cx="3128" cy="3475"/>
            </a:xfrm>
          </p:grpSpPr>
          <p:grpSp>
            <p:nvGrpSpPr>
              <p:cNvPr id="70" name="Group 25"/>
              <p:cNvGrpSpPr>
                <a:grpSpLocks/>
              </p:cNvGrpSpPr>
              <p:nvPr/>
            </p:nvGrpSpPr>
            <p:grpSpPr bwMode="auto">
              <a:xfrm>
                <a:off x="2214" y="1042"/>
                <a:ext cx="626" cy="1186"/>
                <a:chOff x="2218" y="1066"/>
                <a:chExt cx="626" cy="1186"/>
              </a:xfrm>
            </p:grpSpPr>
            <p:sp>
              <p:nvSpPr>
                <p:cNvPr id="97" name="Freeform 26"/>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sp>
              <p:nvSpPr>
                <p:cNvPr id="98" name="Freeform 27"/>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endParaRPr lang="en-US">
                    <a:solidFill>
                      <a:srgbClr val="000000"/>
                    </a:solidFill>
                  </a:endParaRPr>
                </a:p>
              </p:txBody>
            </p:sp>
            <p:grpSp>
              <p:nvGrpSpPr>
                <p:cNvPr id="99" name="Group 28"/>
                <p:cNvGrpSpPr>
                  <a:grpSpLocks/>
                </p:cNvGrpSpPr>
                <p:nvPr/>
              </p:nvGrpSpPr>
              <p:grpSpPr bwMode="auto">
                <a:xfrm>
                  <a:off x="2364" y="1066"/>
                  <a:ext cx="240" cy="251"/>
                  <a:chOff x="2364" y="1066"/>
                  <a:chExt cx="240" cy="251"/>
                </a:xfrm>
              </p:grpSpPr>
              <p:sp>
                <p:nvSpPr>
                  <p:cNvPr id="100" name="Freeform 29"/>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endParaRPr lang="en-US">
                      <a:solidFill>
                        <a:srgbClr val="000000"/>
                      </a:solidFill>
                    </a:endParaRPr>
                  </a:p>
                </p:txBody>
              </p:sp>
              <p:sp>
                <p:nvSpPr>
                  <p:cNvPr id="101" name="Freeform 30"/>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sp>
                <p:nvSpPr>
                  <p:cNvPr id="102" name="Freeform 31"/>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grpSp>
          </p:grpSp>
          <p:grpSp>
            <p:nvGrpSpPr>
              <p:cNvPr id="71" name="Group 32"/>
              <p:cNvGrpSpPr>
                <a:grpSpLocks/>
              </p:cNvGrpSpPr>
              <p:nvPr/>
            </p:nvGrpSpPr>
            <p:grpSpPr bwMode="auto">
              <a:xfrm>
                <a:off x="2256" y="672"/>
                <a:ext cx="436" cy="647"/>
                <a:chOff x="4512" y="480"/>
                <a:chExt cx="436" cy="647"/>
              </a:xfrm>
            </p:grpSpPr>
            <p:sp>
              <p:nvSpPr>
                <p:cNvPr id="91" name="Freeform 33"/>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endParaRPr lang="en-US">
                    <a:solidFill>
                      <a:srgbClr val="000000"/>
                    </a:solidFill>
                  </a:endParaRPr>
                </a:p>
              </p:txBody>
            </p:sp>
            <p:grpSp>
              <p:nvGrpSpPr>
                <p:cNvPr id="92" name="Group 34"/>
                <p:cNvGrpSpPr>
                  <a:grpSpLocks/>
                </p:cNvGrpSpPr>
                <p:nvPr/>
              </p:nvGrpSpPr>
              <p:grpSpPr bwMode="auto">
                <a:xfrm>
                  <a:off x="4512" y="561"/>
                  <a:ext cx="67" cy="288"/>
                  <a:chOff x="2265" y="619"/>
                  <a:chExt cx="67" cy="288"/>
                </a:xfrm>
              </p:grpSpPr>
              <p:sp>
                <p:nvSpPr>
                  <p:cNvPr id="95" name="Freeform 35"/>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endParaRPr lang="en-US">
                      <a:solidFill>
                        <a:srgbClr val="000000"/>
                      </a:solidFill>
                    </a:endParaRPr>
                  </a:p>
                </p:txBody>
              </p:sp>
              <p:sp>
                <p:nvSpPr>
                  <p:cNvPr id="96" name="Freeform 36"/>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endParaRPr lang="en-US">
                      <a:solidFill>
                        <a:srgbClr val="000000"/>
                      </a:solidFill>
                    </a:endParaRPr>
                  </a:p>
                </p:txBody>
              </p:sp>
            </p:grpSp>
            <p:sp>
              <p:nvSpPr>
                <p:cNvPr id="93" name="Freeform 37"/>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endParaRPr lang="en-US">
                    <a:solidFill>
                      <a:srgbClr val="000000"/>
                    </a:solidFill>
                  </a:endParaRPr>
                </a:p>
              </p:txBody>
            </p:sp>
            <p:sp>
              <p:nvSpPr>
                <p:cNvPr id="94" name="Freeform 38"/>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endParaRPr lang="en-US">
                    <a:solidFill>
                      <a:srgbClr val="000000"/>
                    </a:solidFill>
                  </a:endParaRPr>
                </a:p>
              </p:txBody>
            </p:sp>
          </p:grpSp>
          <p:sp>
            <p:nvSpPr>
              <p:cNvPr id="72" name="Freeform 39"/>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endParaRPr lang="en-US">
                  <a:solidFill>
                    <a:srgbClr val="000000"/>
                  </a:solidFill>
                </a:endParaRPr>
              </a:p>
            </p:txBody>
          </p:sp>
          <p:sp>
            <p:nvSpPr>
              <p:cNvPr id="73" name="Freeform 40"/>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endParaRPr lang="en-US">
                  <a:solidFill>
                    <a:srgbClr val="000000"/>
                  </a:solidFill>
                </a:endParaRPr>
              </a:p>
            </p:txBody>
          </p:sp>
          <p:grpSp>
            <p:nvGrpSpPr>
              <p:cNvPr id="74" name="Group 41"/>
              <p:cNvGrpSpPr>
                <a:grpSpLocks/>
              </p:cNvGrpSpPr>
              <p:nvPr/>
            </p:nvGrpSpPr>
            <p:grpSpPr bwMode="auto">
              <a:xfrm>
                <a:off x="2544" y="1056"/>
                <a:ext cx="1496" cy="1549"/>
                <a:chOff x="3696" y="1008"/>
                <a:chExt cx="1496" cy="1549"/>
              </a:xfrm>
            </p:grpSpPr>
            <p:sp>
              <p:nvSpPr>
                <p:cNvPr id="84" name="Freeform 42"/>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endParaRPr lang="en-US">
                    <a:solidFill>
                      <a:srgbClr val="000000"/>
                    </a:solidFill>
                  </a:endParaRPr>
                </a:p>
              </p:txBody>
            </p:sp>
            <p:sp>
              <p:nvSpPr>
                <p:cNvPr id="85" name="Freeform 43"/>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solidFill>
                      <a:srgbClr val="000000"/>
                    </a:solidFill>
                  </a:endParaRPr>
                </a:p>
              </p:txBody>
            </p:sp>
            <p:grpSp>
              <p:nvGrpSpPr>
                <p:cNvPr id="86" name="Group 44"/>
                <p:cNvGrpSpPr>
                  <a:grpSpLocks/>
                </p:cNvGrpSpPr>
                <p:nvPr/>
              </p:nvGrpSpPr>
              <p:grpSpPr bwMode="auto">
                <a:xfrm rot="5400000" flipV="1">
                  <a:off x="4912" y="1040"/>
                  <a:ext cx="263" cy="296"/>
                  <a:chOff x="2795" y="2300"/>
                  <a:chExt cx="263" cy="296"/>
                </a:xfrm>
              </p:grpSpPr>
              <p:sp>
                <p:nvSpPr>
                  <p:cNvPr id="89" name="Freeform 45"/>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endParaRPr lang="en-US">
                      <a:solidFill>
                        <a:srgbClr val="000000"/>
                      </a:solidFill>
                    </a:endParaRPr>
                  </a:p>
                </p:txBody>
              </p:sp>
              <p:sp>
                <p:nvSpPr>
                  <p:cNvPr id="90" name="Freeform 46"/>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grpSp>
            <p:sp>
              <p:nvSpPr>
                <p:cNvPr id="87" name="Freeform 47"/>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endParaRPr lang="en-US">
                    <a:solidFill>
                      <a:srgbClr val="000000"/>
                    </a:solidFill>
                  </a:endParaRPr>
                </a:p>
              </p:txBody>
            </p:sp>
            <p:sp>
              <p:nvSpPr>
                <p:cNvPr id="88" name="Freeform 48"/>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endParaRPr lang="en-US">
                    <a:solidFill>
                      <a:srgbClr val="000000"/>
                    </a:solidFill>
                  </a:endParaRPr>
                </a:p>
              </p:txBody>
            </p:sp>
          </p:grpSp>
          <p:grpSp>
            <p:nvGrpSpPr>
              <p:cNvPr id="75" name="Group 49"/>
              <p:cNvGrpSpPr>
                <a:grpSpLocks/>
              </p:cNvGrpSpPr>
              <p:nvPr/>
            </p:nvGrpSpPr>
            <p:grpSpPr bwMode="auto">
              <a:xfrm flipH="1">
                <a:off x="912" y="1104"/>
                <a:ext cx="1496" cy="1549"/>
                <a:chOff x="3696" y="1008"/>
                <a:chExt cx="1496" cy="1549"/>
              </a:xfrm>
            </p:grpSpPr>
            <p:sp>
              <p:nvSpPr>
                <p:cNvPr id="77" name="Freeform 5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endParaRPr lang="en-US">
                    <a:solidFill>
                      <a:srgbClr val="000000"/>
                    </a:solidFill>
                  </a:endParaRPr>
                </a:p>
              </p:txBody>
            </p:sp>
            <p:sp>
              <p:nvSpPr>
                <p:cNvPr id="78" name="Freeform 5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solidFill>
                      <a:srgbClr val="000000"/>
                    </a:solidFill>
                  </a:endParaRPr>
                </a:p>
              </p:txBody>
            </p:sp>
            <p:grpSp>
              <p:nvGrpSpPr>
                <p:cNvPr id="79" name="Group 52"/>
                <p:cNvGrpSpPr>
                  <a:grpSpLocks/>
                </p:cNvGrpSpPr>
                <p:nvPr/>
              </p:nvGrpSpPr>
              <p:grpSpPr bwMode="auto">
                <a:xfrm rot="5400000" flipV="1">
                  <a:off x="4912" y="1040"/>
                  <a:ext cx="263" cy="296"/>
                  <a:chOff x="2795" y="2300"/>
                  <a:chExt cx="263" cy="296"/>
                </a:xfrm>
              </p:grpSpPr>
              <p:sp>
                <p:nvSpPr>
                  <p:cNvPr id="82" name="Freeform 5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endParaRPr lang="en-US">
                      <a:solidFill>
                        <a:srgbClr val="000000"/>
                      </a:solidFill>
                    </a:endParaRPr>
                  </a:p>
                </p:txBody>
              </p:sp>
              <p:sp>
                <p:nvSpPr>
                  <p:cNvPr id="83" name="Freeform 5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grpSp>
            <p:sp>
              <p:nvSpPr>
                <p:cNvPr id="80" name="Freeform 5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endParaRPr lang="en-US">
                    <a:solidFill>
                      <a:srgbClr val="000000"/>
                    </a:solidFill>
                  </a:endParaRPr>
                </a:p>
              </p:txBody>
            </p:sp>
            <p:sp>
              <p:nvSpPr>
                <p:cNvPr id="81" name="Freeform 5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endParaRPr lang="en-US">
                    <a:solidFill>
                      <a:srgbClr val="000000"/>
                    </a:solidFill>
                  </a:endParaRPr>
                </a:p>
              </p:txBody>
            </p:sp>
          </p:grpSp>
          <p:sp>
            <p:nvSpPr>
              <p:cNvPr id="76" name="Freeform 57"/>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endParaRPr lang="en-US">
                  <a:solidFill>
                    <a:srgbClr val="000000"/>
                  </a:solidFill>
                </a:endParaRPr>
              </a:p>
            </p:txBody>
          </p:sp>
        </p:grpSp>
      </p:grpSp>
    </p:spTree>
    <p:extLst>
      <p:ext uri="{BB962C8B-B14F-4D97-AF65-F5344CB8AC3E}">
        <p14:creationId xmlns:p14="http://schemas.microsoft.com/office/powerpoint/2010/main" val="11439464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340874"/>
                                        </p:tgtEl>
                                        <p:attrNameLst>
                                          <p:attrName>style.visibility</p:attrName>
                                        </p:attrNameLst>
                                      </p:cBhvr>
                                      <p:to>
                                        <p:strVal val="visible"/>
                                      </p:to>
                                    </p:set>
                                    <p:anim calcmode="lin" valueType="num">
                                      <p:cBhvr additive="base">
                                        <p:cTn id="7" dur="1000" fill="hold"/>
                                        <p:tgtEl>
                                          <p:spTgt spid="2340874"/>
                                        </p:tgtEl>
                                        <p:attrNameLst>
                                          <p:attrName>ppt_x</p:attrName>
                                        </p:attrNameLst>
                                      </p:cBhvr>
                                      <p:tavLst>
                                        <p:tav tm="0">
                                          <p:val>
                                            <p:strVal val="#ppt_x"/>
                                          </p:val>
                                        </p:tav>
                                        <p:tav tm="100000">
                                          <p:val>
                                            <p:strVal val="#ppt_x"/>
                                          </p:val>
                                        </p:tav>
                                      </p:tavLst>
                                    </p:anim>
                                    <p:anim calcmode="lin" valueType="num">
                                      <p:cBhvr additive="base">
                                        <p:cTn id="8" dur="1000" fill="hold"/>
                                        <p:tgtEl>
                                          <p:spTgt spid="2340874"/>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7" presetClass="entr" presetSubtype="0" fill="hold" nodeType="afterEffect">
                                  <p:stCondLst>
                                    <p:cond delay="0"/>
                                  </p:stCondLst>
                                  <p:childTnLst>
                                    <p:set>
                                      <p:cBhvr>
                                        <p:cTn id="11" dur="1" fill="hold">
                                          <p:stCondLst>
                                            <p:cond delay="0"/>
                                          </p:stCondLst>
                                        </p:cTn>
                                        <p:tgtEl>
                                          <p:spTgt spid="2340923"/>
                                        </p:tgtEl>
                                        <p:attrNameLst>
                                          <p:attrName>style.visibility</p:attrName>
                                        </p:attrNameLst>
                                      </p:cBhvr>
                                      <p:to>
                                        <p:strVal val="visible"/>
                                      </p:to>
                                    </p:set>
                                    <p:animEffect transition="in" filter="fade">
                                      <p:cBhvr>
                                        <p:cTn id="12" dur="1000"/>
                                        <p:tgtEl>
                                          <p:spTgt spid="2340923"/>
                                        </p:tgtEl>
                                      </p:cBhvr>
                                    </p:animEffect>
                                    <p:anim calcmode="lin" valueType="num">
                                      <p:cBhvr>
                                        <p:cTn id="13" dur="1000" fill="hold"/>
                                        <p:tgtEl>
                                          <p:spTgt spid="2340923"/>
                                        </p:tgtEl>
                                        <p:attrNameLst>
                                          <p:attrName>ppt_x</p:attrName>
                                        </p:attrNameLst>
                                      </p:cBhvr>
                                      <p:tavLst>
                                        <p:tav tm="0">
                                          <p:val>
                                            <p:strVal val="#ppt_x"/>
                                          </p:val>
                                        </p:tav>
                                        <p:tav tm="100000">
                                          <p:val>
                                            <p:strVal val="#ppt_x"/>
                                          </p:val>
                                        </p:tav>
                                      </p:tavLst>
                                    </p:anim>
                                    <p:anim calcmode="lin" valueType="num">
                                      <p:cBhvr>
                                        <p:cTn id="14" dur="1000" fill="hold"/>
                                        <p:tgtEl>
                                          <p:spTgt spid="23409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087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 name="Picture 2" descr="godall"/>
          <p:cNvPicPr>
            <a:picLocks noChangeAspect="1" noChangeArrowheads="1"/>
          </p:cNvPicPr>
          <p:nvPr/>
        </p:nvPicPr>
        <p:blipFill>
          <a:blip r:embed="rId3" cstate="print"/>
          <a:srcRect t="28978" r="53996" b="20934"/>
          <a:stretch>
            <a:fillRect/>
          </a:stretch>
        </p:blipFill>
        <p:spPr bwMode="auto">
          <a:xfrm>
            <a:off x="0" y="0"/>
            <a:ext cx="9144000" cy="3496235"/>
          </a:xfrm>
          <a:prstGeom prst="rect">
            <a:avLst/>
          </a:prstGeom>
          <a:noFill/>
          <a:ln w="9525">
            <a:noFill/>
            <a:miter lim="800000"/>
            <a:headEnd/>
            <a:tailEnd/>
          </a:ln>
        </p:spPr>
      </p:pic>
      <p:sp>
        <p:nvSpPr>
          <p:cNvPr id="2342922" name="Text Box 10"/>
          <p:cNvSpPr txBox="1">
            <a:spLocks noChangeArrowheads="1"/>
          </p:cNvSpPr>
          <p:nvPr/>
        </p:nvSpPr>
        <p:spPr bwMode="auto">
          <a:xfrm>
            <a:off x="1217613" y="211138"/>
            <a:ext cx="6280150" cy="228600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spAutoFit/>
          </a:bodyPr>
          <a:lstStyle/>
          <a:p>
            <a:r>
              <a:rPr lang="en-US" b="1" i="0" dirty="0">
                <a:solidFill>
                  <a:srgbClr val="008000"/>
                </a:solidFill>
              </a:rPr>
              <a:t>8</a:t>
            </a:r>
            <a:r>
              <a:rPr lang="en-US" b="1" i="0" dirty="0">
                <a:solidFill>
                  <a:srgbClr val="000000"/>
                </a:solidFill>
              </a:rPr>
              <a:t> </a:t>
            </a:r>
            <a:r>
              <a:rPr lang="en-US" b="1" i="0" dirty="0">
                <a:solidFill>
                  <a:srgbClr val="000000"/>
                </a:solidFill>
                <a:latin typeface="Eras Medium ITC"/>
              </a:rPr>
              <a:t>Now </a:t>
            </a:r>
            <a:r>
              <a:rPr lang="en-US" b="1" dirty="0">
                <a:solidFill>
                  <a:srgbClr val="000000"/>
                </a:solidFill>
                <a:latin typeface="Eras Medium ITC"/>
              </a:rPr>
              <a:t>if</a:t>
            </a:r>
            <a:r>
              <a:rPr lang="en-US" b="1" i="0" dirty="0">
                <a:solidFill>
                  <a:srgbClr val="000000"/>
                </a:solidFill>
                <a:latin typeface="Eras Medium ITC"/>
              </a:rPr>
              <a:t>  we have</a:t>
            </a:r>
            <a:r>
              <a:rPr lang="en-US" b="1" i="0" dirty="0">
                <a:solidFill>
                  <a:srgbClr val="FFFF66"/>
                </a:solidFill>
                <a:latin typeface="Eras Medium ITC"/>
              </a:rPr>
              <a:t> </a:t>
            </a:r>
          </a:p>
          <a:p>
            <a:r>
              <a:rPr lang="en-US" sz="4800" i="0" u="sng" dirty="0">
                <a:solidFill>
                  <a:srgbClr val="FF0000"/>
                </a:solidFill>
                <a:latin typeface="Eras Ultra ITC" pitchFamily="34" charset="0"/>
              </a:rPr>
              <a:t>died </a:t>
            </a:r>
            <a:r>
              <a:rPr lang="en-US" sz="4800" u="sng" dirty="0">
                <a:solidFill>
                  <a:srgbClr val="0000FF"/>
                </a:solidFill>
                <a:latin typeface="Eras Ultra ITC" pitchFamily="34" charset="0"/>
              </a:rPr>
              <a:t>with</a:t>
            </a:r>
            <a:r>
              <a:rPr lang="en-US" sz="4800" i="0" u="sng" dirty="0">
                <a:solidFill>
                  <a:srgbClr val="FF0000"/>
                </a:solidFill>
                <a:latin typeface="Eras Ultra ITC" pitchFamily="34" charset="0"/>
              </a:rPr>
              <a:t> Christ</a:t>
            </a:r>
            <a:r>
              <a:rPr lang="en-US" sz="4800" b="1" i="0" dirty="0">
                <a:solidFill>
                  <a:srgbClr val="FF0000"/>
                </a:solidFill>
              </a:rPr>
              <a:t>,</a:t>
            </a:r>
            <a:r>
              <a:rPr lang="en-US" b="1" i="0" dirty="0">
                <a:solidFill>
                  <a:srgbClr val="FF0000"/>
                </a:solidFill>
              </a:rPr>
              <a:t> </a:t>
            </a:r>
          </a:p>
          <a:p>
            <a:r>
              <a:rPr lang="en-US" b="1" i="0" dirty="0">
                <a:solidFill>
                  <a:srgbClr val="000000"/>
                </a:solidFill>
                <a:latin typeface="Eras Medium ITC"/>
              </a:rPr>
              <a:t>we believe that we shall also </a:t>
            </a:r>
          </a:p>
          <a:p>
            <a:r>
              <a:rPr lang="en-US" b="1" i="0" dirty="0">
                <a:solidFill>
                  <a:srgbClr val="000000"/>
                </a:solidFill>
                <a:latin typeface="Eras Medium ITC"/>
              </a:rPr>
              <a:t>live with Him…</a:t>
            </a:r>
          </a:p>
        </p:txBody>
      </p:sp>
      <p:pic>
        <p:nvPicPr>
          <p:cNvPr id="130052" name="Picture 4" descr="water"/>
          <p:cNvPicPr>
            <a:picLocks noChangeAspect="1" noChangeArrowheads="1"/>
          </p:cNvPicPr>
          <p:nvPr/>
        </p:nvPicPr>
        <p:blipFill>
          <a:blip r:embed="rId4" cstate="print"/>
          <a:srcRect b="56647"/>
          <a:stretch>
            <a:fillRect/>
          </a:stretch>
        </p:blipFill>
        <p:spPr bwMode="auto">
          <a:xfrm>
            <a:off x="-17463" y="2200275"/>
            <a:ext cx="9161463" cy="4810125"/>
          </a:xfrm>
          <a:prstGeom prst="rect">
            <a:avLst/>
          </a:prstGeom>
          <a:noFill/>
          <a:ln w="9525">
            <a:noFill/>
            <a:miter lim="800000"/>
            <a:headEnd/>
            <a:tailEnd/>
          </a:ln>
        </p:spPr>
      </p:pic>
      <p:sp>
        <p:nvSpPr>
          <p:cNvPr id="2342919" name="Oval 7"/>
          <p:cNvSpPr>
            <a:spLocks noChangeArrowheads="1"/>
          </p:cNvSpPr>
          <p:nvPr/>
        </p:nvSpPr>
        <p:spPr bwMode="auto">
          <a:xfrm>
            <a:off x="-674688" y="4333875"/>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defRPr/>
            </a:pPr>
            <a:r>
              <a:rPr lang="en-US" sz="2000" i="0">
                <a:solidFill>
                  <a:srgbClr val="FFFFFF"/>
                </a:solidFill>
                <a:effectLst>
                  <a:outerShdw blurRad="38100" dist="38100" dir="2700000" algn="tl">
                    <a:srgbClr val="000000"/>
                  </a:outerShdw>
                </a:effectLst>
                <a:latin typeface="Eras Bold ITC" pitchFamily="34" charset="0"/>
              </a:rPr>
              <a:t>United with </a:t>
            </a:r>
          </a:p>
          <a:p>
            <a:pPr>
              <a:defRPr/>
            </a:pPr>
            <a:r>
              <a:rPr lang="en-US" sz="2000" i="0">
                <a:solidFill>
                  <a:srgbClr val="FFFFFF"/>
                </a:solidFill>
                <a:effectLst>
                  <a:outerShdw blurRad="38100" dist="38100" dir="2700000" algn="tl">
                    <a:srgbClr val="000000"/>
                  </a:outerShdw>
                </a:effectLst>
                <a:latin typeface="Eras Bold ITC" pitchFamily="34" charset="0"/>
              </a:rPr>
              <a:t>Christ’s Death</a:t>
            </a:r>
          </a:p>
        </p:txBody>
      </p:sp>
      <p:pic>
        <p:nvPicPr>
          <p:cNvPr id="130060" name="Picture 59" descr="christ on cross"/>
          <p:cNvPicPr>
            <a:picLocks noChangeAspect="1" noChangeArrowheads="1"/>
          </p:cNvPicPr>
          <p:nvPr/>
        </p:nvPicPr>
        <p:blipFill>
          <a:blip r:embed="rId5" cstate="print">
            <a:clrChange>
              <a:clrFrom>
                <a:srgbClr val="FFFFFF"/>
              </a:clrFrom>
              <a:clrTo>
                <a:srgbClr val="FFFFFF">
                  <a:alpha val="0"/>
                </a:srgbClr>
              </a:clrTo>
            </a:clrChange>
            <a:lum bright="24000" contrast="24000"/>
          </a:blip>
          <a:srcRect/>
          <a:stretch>
            <a:fillRect/>
          </a:stretch>
        </p:blipFill>
        <p:spPr bwMode="auto">
          <a:xfrm>
            <a:off x="1458913" y="5337175"/>
            <a:ext cx="1525587" cy="998538"/>
          </a:xfrm>
          <a:prstGeom prst="rect">
            <a:avLst/>
          </a:prstGeom>
          <a:noFill/>
          <a:ln w="12700">
            <a:solidFill>
              <a:schemeClr val="tx1"/>
            </a:solidFill>
            <a:miter lim="800000"/>
            <a:headEnd/>
            <a:tailEnd/>
          </a:ln>
        </p:spPr>
      </p:pic>
      <p:sp>
        <p:nvSpPr>
          <p:cNvPr id="58" name="Circular Arrow 57"/>
          <p:cNvSpPr/>
          <p:nvPr/>
        </p:nvSpPr>
        <p:spPr bwMode="auto">
          <a:xfrm rot="4398116" flipH="1" flipV="1">
            <a:off x="6818243" y="118204"/>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000000"/>
              </a:solidFill>
              <a:latin typeface="Eras Medium ITC" pitchFamily="34" charset="0"/>
            </a:endParaRPr>
          </a:p>
        </p:txBody>
      </p:sp>
      <p:sp>
        <p:nvSpPr>
          <p:cNvPr id="59" name="WordArt 20"/>
          <p:cNvSpPr>
            <a:spLocks noChangeArrowheads="1" noChangeShapeType="1" noTextEdit="1"/>
          </p:cNvSpPr>
          <p:nvPr/>
        </p:nvSpPr>
        <p:spPr bwMode="auto">
          <a:xfrm rot="18290211">
            <a:off x="6258719" y="2774156"/>
            <a:ext cx="4027488" cy="3108325"/>
          </a:xfrm>
          <a:prstGeom prst="rect">
            <a:avLst/>
          </a:prstGeom>
        </p:spPr>
        <p:txBody>
          <a:bodyPr spcFirstLastPara="1" wrap="none" fromWordArt="1">
            <a:prstTxWarp prst="textArchUp">
              <a:avLst>
                <a:gd name="adj" fmla="val 13330324"/>
              </a:avLst>
            </a:prstTxWarp>
          </a:bodyPr>
          <a:lstStyle/>
          <a:p>
            <a:r>
              <a:rPr lang="en-US" sz="3600" kern="10" dirty="0">
                <a:ln w="9525">
                  <a:solidFill>
                    <a:srgbClr val="000000"/>
                  </a:solidFill>
                  <a:round/>
                  <a:headEnd/>
                  <a:tailEnd/>
                </a:ln>
                <a:solidFill>
                  <a:srgbClr val="FFFFFF"/>
                </a:solidFill>
                <a:latin typeface="Arial Black"/>
              </a:rPr>
              <a:t>NEW LIFE</a:t>
            </a:r>
          </a:p>
        </p:txBody>
      </p:sp>
      <p:sp>
        <p:nvSpPr>
          <p:cNvPr id="60" name="Circular Arrow 59"/>
          <p:cNvSpPr/>
          <p:nvPr/>
        </p:nvSpPr>
        <p:spPr bwMode="auto">
          <a:xfrm>
            <a:off x="-2888973" y="123907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000000"/>
              </a:solidFill>
              <a:latin typeface="Eras Medium ITC" pitchFamily="34" charset="0"/>
            </a:endParaRPr>
          </a:p>
        </p:txBody>
      </p:sp>
      <p:sp>
        <p:nvSpPr>
          <p:cNvPr id="61" name="WordArt 18"/>
          <p:cNvSpPr>
            <a:spLocks noChangeArrowheads="1" noChangeShapeType="1" noTextEdit="1"/>
          </p:cNvSpPr>
          <p:nvPr/>
        </p:nvSpPr>
        <p:spPr bwMode="auto">
          <a:xfrm rot="3010308">
            <a:off x="-784225" y="2593975"/>
            <a:ext cx="3248025" cy="1362075"/>
          </a:xfrm>
          <a:prstGeom prst="rect">
            <a:avLst/>
          </a:prstGeom>
        </p:spPr>
        <p:txBody>
          <a:bodyPr spcFirstLastPara="1" wrap="none" fromWordArt="1">
            <a:prstTxWarp prst="textArchUp">
              <a:avLst>
                <a:gd name="adj" fmla="val 11361172"/>
              </a:avLst>
            </a:prstTxWarp>
          </a:bodyPr>
          <a:lstStyle/>
          <a:p>
            <a:r>
              <a:rPr lang="en-US" sz="1800" kern="10" dirty="0">
                <a:ln w="9525">
                  <a:solidFill>
                    <a:srgbClr val="000000"/>
                  </a:solidFill>
                  <a:round/>
                  <a:headEnd/>
                  <a:tailEnd/>
                </a:ln>
                <a:solidFill>
                  <a:srgbClr val="FFFFFF"/>
                </a:solidFill>
                <a:latin typeface="Arial Black"/>
              </a:rPr>
              <a:t>INTO DEATH</a:t>
            </a:r>
          </a:p>
        </p:txBody>
      </p:sp>
      <p:sp>
        <p:nvSpPr>
          <p:cNvPr id="62" name="Oval 3"/>
          <p:cNvSpPr>
            <a:spLocks noChangeArrowheads="1"/>
          </p:cNvSpPr>
          <p:nvPr/>
        </p:nvSpPr>
        <p:spPr bwMode="auto">
          <a:xfrm>
            <a:off x="-1068388" y="-56197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endParaRPr lang="en-US">
              <a:solidFill>
                <a:srgbClr val="000000"/>
              </a:solidFill>
            </a:endParaRPr>
          </a:p>
        </p:txBody>
      </p:sp>
      <p:pic>
        <p:nvPicPr>
          <p:cNvPr id="63" name="Picture 59"/>
          <p:cNvPicPr>
            <a:picLocks noChangeAspect="1" noChangeArrowheads="1"/>
          </p:cNvPicPr>
          <p:nvPr/>
        </p:nvPicPr>
        <p:blipFill>
          <a:blip r:embed="rId6" cstate="print"/>
          <a:srcRect/>
          <a:stretch>
            <a:fillRect/>
          </a:stretch>
        </p:blipFill>
        <p:spPr bwMode="auto">
          <a:xfrm>
            <a:off x="204788" y="179388"/>
            <a:ext cx="542925" cy="1573212"/>
          </a:xfrm>
          <a:prstGeom prst="rect">
            <a:avLst/>
          </a:prstGeom>
          <a:noFill/>
          <a:ln w="9525" algn="ctr">
            <a:noFill/>
            <a:miter lim="800000"/>
            <a:headEnd/>
            <a:tailEnd/>
          </a:ln>
        </p:spPr>
      </p:pic>
      <p:pic>
        <p:nvPicPr>
          <p:cNvPr id="65" name="Picture 13" descr="guywhite"/>
          <p:cNvPicPr>
            <a:picLocks noChangeAspect="1" noChangeArrowheads="1"/>
          </p:cNvPicPr>
          <p:nvPr/>
        </p:nvPicPr>
        <p:blipFill>
          <a:blip r:embed="rId7" cstate="print"/>
          <a:srcRect/>
          <a:stretch>
            <a:fillRect/>
          </a:stretch>
        </p:blipFill>
        <p:spPr bwMode="auto">
          <a:xfrm>
            <a:off x="7543800" y="228600"/>
            <a:ext cx="1255713" cy="1733550"/>
          </a:xfrm>
          <a:prstGeom prst="rect">
            <a:avLst/>
          </a:prstGeom>
          <a:noFill/>
          <a:ln w="9525">
            <a:noFill/>
            <a:miter lim="800000"/>
            <a:headEnd/>
            <a:tailEnd/>
          </a:ln>
        </p:spPr>
      </p:pic>
      <p:grpSp>
        <p:nvGrpSpPr>
          <p:cNvPr id="66" name="Group 14"/>
          <p:cNvGrpSpPr>
            <a:grpSpLocks/>
          </p:cNvGrpSpPr>
          <p:nvPr/>
        </p:nvGrpSpPr>
        <p:grpSpPr bwMode="auto">
          <a:xfrm>
            <a:off x="5329997" y="5124934"/>
            <a:ext cx="985838" cy="1520825"/>
            <a:chOff x="816" y="1440"/>
            <a:chExt cx="1772" cy="2732"/>
          </a:xfrm>
        </p:grpSpPr>
        <p:grpSp>
          <p:nvGrpSpPr>
            <p:cNvPr id="67" name="Group 15"/>
            <p:cNvGrpSpPr>
              <a:grpSpLocks/>
            </p:cNvGrpSpPr>
            <p:nvPr/>
          </p:nvGrpSpPr>
          <p:grpSpPr bwMode="auto">
            <a:xfrm>
              <a:off x="816" y="1440"/>
              <a:ext cx="1772" cy="2732"/>
              <a:chOff x="3216" y="720"/>
              <a:chExt cx="1772" cy="2732"/>
            </a:xfrm>
          </p:grpSpPr>
          <p:sp>
            <p:nvSpPr>
              <p:cNvPr id="102" name="Freeform 16"/>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endParaRPr lang="en-US">
                  <a:solidFill>
                    <a:srgbClr val="000000"/>
                  </a:solidFill>
                </a:endParaRPr>
              </a:p>
            </p:txBody>
          </p:sp>
          <p:sp>
            <p:nvSpPr>
              <p:cNvPr id="103" name="Freeform 17"/>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endParaRPr lang="en-US">
                  <a:solidFill>
                    <a:srgbClr val="000000"/>
                  </a:solidFill>
                </a:endParaRPr>
              </a:p>
            </p:txBody>
          </p:sp>
          <p:sp>
            <p:nvSpPr>
              <p:cNvPr id="104" name="Freeform 18"/>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endParaRPr lang="en-US">
                  <a:solidFill>
                    <a:srgbClr val="000000"/>
                  </a:solidFill>
                </a:endParaRPr>
              </a:p>
            </p:txBody>
          </p:sp>
          <p:sp>
            <p:nvSpPr>
              <p:cNvPr id="105" name="Freeform 19"/>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993300"/>
              </a:solidFill>
              <a:ln w="9525">
                <a:noFill/>
                <a:round/>
                <a:headEnd/>
                <a:tailEnd/>
              </a:ln>
            </p:spPr>
            <p:txBody>
              <a:bodyPr/>
              <a:lstStyle/>
              <a:p>
                <a:endParaRPr lang="en-US">
                  <a:solidFill>
                    <a:srgbClr val="000000"/>
                  </a:solidFill>
                </a:endParaRPr>
              </a:p>
            </p:txBody>
          </p:sp>
          <p:sp>
            <p:nvSpPr>
              <p:cNvPr id="106" name="Freeform 20"/>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endParaRPr lang="en-US">
                  <a:solidFill>
                    <a:srgbClr val="000000"/>
                  </a:solidFill>
                </a:endParaRPr>
              </a:p>
            </p:txBody>
          </p:sp>
          <p:sp>
            <p:nvSpPr>
              <p:cNvPr id="107" name="Freeform 21"/>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endParaRPr lang="en-US">
                  <a:solidFill>
                    <a:srgbClr val="000000"/>
                  </a:solidFill>
                </a:endParaRPr>
              </a:p>
            </p:txBody>
          </p:sp>
          <p:sp>
            <p:nvSpPr>
              <p:cNvPr id="108" name="Freeform 22"/>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endParaRPr lang="en-US">
                  <a:solidFill>
                    <a:srgbClr val="000000"/>
                  </a:solidFill>
                </a:endParaRPr>
              </a:p>
            </p:txBody>
          </p:sp>
          <p:sp>
            <p:nvSpPr>
              <p:cNvPr id="109" name="Freeform 23"/>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endParaRPr lang="en-US">
                  <a:solidFill>
                    <a:srgbClr val="000000"/>
                  </a:solidFill>
                </a:endParaRPr>
              </a:p>
            </p:txBody>
          </p:sp>
        </p:grpSp>
        <p:grpSp>
          <p:nvGrpSpPr>
            <p:cNvPr id="68" name="Group 24"/>
            <p:cNvGrpSpPr>
              <a:grpSpLocks/>
            </p:cNvGrpSpPr>
            <p:nvPr/>
          </p:nvGrpSpPr>
          <p:grpSpPr bwMode="auto">
            <a:xfrm>
              <a:off x="960" y="1680"/>
              <a:ext cx="1393" cy="1775"/>
              <a:chOff x="912" y="672"/>
              <a:chExt cx="3128" cy="3475"/>
            </a:xfrm>
          </p:grpSpPr>
          <p:grpSp>
            <p:nvGrpSpPr>
              <p:cNvPr id="69" name="Group 25"/>
              <p:cNvGrpSpPr>
                <a:grpSpLocks/>
              </p:cNvGrpSpPr>
              <p:nvPr/>
            </p:nvGrpSpPr>
            <p:grpSpPr bwMode="auto">
              <a:xfrm>
                <a:off x="2214" y="1042"/>
                <a:ext cx="626" cy="1186"/>
                <a:chOff x="2218" y="1066"/>
                <a:chExt cx="626" cy="1186"/>
              </a:xfrm>
            </p:grpSpPr>
            <p:sp>
              <p:nvSpPr>
                <p:cNvPr id="96" name="Freeform 26"/>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sp>
              <p:nvSpPr>
                <p:cNvPr id="97" name="Freeform 27"/>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endParaRPr lang="en-US">
                    <a:solidFill>
                      <a:srgbClr val="000000"/>
                    </a:solidFill>
                  </a:endParaRPr>
                </a:p>
              </p:txBody>
            </p:sp>
            <p:grpSp>
              <p:nvGrpSpPr>
                <p:cNvPr id="98" name="Group 28"/>
                <p:cNvGrpSpPr>
                  <a:grpSpLocks/>
                </p:cNvGrpSpPr>
                <p:nvPr/>
              </p:nvGrpSpPr>
              <p:grpSpPr bwMode="auto">
                <a:xfrm>
                  <a:off x="2364" y="1066"/>
                  <a:ext cx="240" cy="251"/>
                  <a:chOff x="2364" y="1066"/>
                  <a:chExt cx="240" cy="251"/>
                </a:xfrm>
              </p:grpSpPr>
              <p:sp>
                <p:nvSpPr>
                  <p:cNvPr id="99" name="Freeform 29"/>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endParaRPr lang="en-US">
                      <a:solidFill>
                        <a:srgbClr val="000000"/>
                      </a:solidFill>
                    </a:endParaRPr>
                  </a:p>
                </p:txBody>
              </p:sp>
              <p:sp>
                <p:nvSpPr>
                  <p:cNvPr id="100" name="Freeform 30"/>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sp>
                <p:nvSpPr>
                  <p:cNvPr id="101" name="Freeform 31"/>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grpSp>
          </p:grpSp>
          <p:grpSp>
            <p:nvGrpSpPr>
              <p:cNvPr id="70" name="Group 32"/>
              <p:cNvGrpSpPr>
                <a:grpSpLocks/>
              </p:cNvGrpSpPr>
              <p:nvPr/>
            </p:nvGrpSpPr>
            <p:grpSpPr bwMode="auto">
              <a:xfrm>
                <a:off x="2256" y="672"/>
                <a:ext cx="436" cy="647"/>
                <a:chOff x="4512" y="480"/>
                <a:chExt cx="436" cy="647"/>
              </a:xfrm>
            </p:grpSpPr>
            <p:sp>
              <p:nvSpPr>
                <p:cNvPr id="90" name="Freeform 33"/>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endParaRPr lang="en-US">
                    <a:solidFill>
                      <a:srgbClr val="000000"/>
                    </a:solidFill>
                  </a:endParaRPr>
                </a:p>
              </p:txBody>
            </p:sp>
            <p:grpSp>
              <p:nvGrpSpPr>
                <p:cNvPr id="91" name="Group 34"/>
                <p:cNvGrpSpPr>
                  <a:grpSpLocks/>
                </p:cNvGrpSpPr>
                <p:nvPr/>
              </p:nvGrpSpPr>
              <p:grpSpPr bwMode="auto">
                <a:xfrm>
                  <a:off x="4512" y="561"/>
                  <a:ext cx="67" cy="288"/>
                  <a:chOff x="2265" y="619"/>
                  <a:chExt cx="67" cy="288"/>
                </a:xfrm>
              </p:grpSpPr>
              <p:sp>
                <p:nvSpPr>
                  <p:cNvPr id="94" name="Freeform 35"/>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endParaRPr lang="en-US">
                      <a:solidFill>
                        <a:srgbClr val="000000"/>
                      </a:solidFill>
                    </a:endParaRPr>
                  </a:p>
                </p:txBody>
              </p:sp>
              <p:sp>
                <p:nvSpPr>
                  <p:cNvPr id="95" name="Freeform 36"/>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endParaRPr lang="en-US">
                      <a:solidFill>
                        <a:srgbClr val="000000"/>
                      </a:solidFill>
                    </a:endParaRPr>
                  </a:p>
                </p:txBody>
              </p:sp>
            </p:grpSp>
            <p:sp>
              <p:nvSpPr>
                <p:cNvPr id="92" name="Freeform 37"/>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endParaRPr lang="en-US">
                    <a:solidFill>
                      <a:srgbClr val="000000"/>
                    </a:solidFill>
                  </a:endParaRPr>
                </a:p>
              </p:txBody>
            </p:sp>
            <p:sp>
              <p:nvSpPr>
                <p:cNvPr id="93" name="Freeform 38"/>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endParaRPr lang="en-US">
                    <a:solidFill>
                      <a:srgbClr val="000000"/>
                    </a:solidFill>
                  </a:endParaRPr>
                </a:p>
              </p:txBody>
            </p:sp>
          </p:grpSp>
          <p:sp>
            <p:nvSpPr>
              <p:cNvPr id="71" name="Freeform 39"/>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endParaRPr lang="en-US">
                  <a:solidFill>
                    <a:srgbClr val="000000"/>
                  </a:solidFill>
                </a:endParaRPr>
              </a:p>
            </p:txBody>
          </p:sp>
          <p:sp>
            <p:nvSpPr>
              <p:cNvPr id="72" name="Freeform 40"/>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endParaRPr lang="en-US">
                  <a:solidFill>
                    <a:srgbClr val="000000"/>
                  </a:solidFill>
                </a:endParaRPr>
              </a:p>
            </p:txBody>
          </p:sp>
          <p:grpSp>
            <p:nvGrpSpPr>
              <p:cNvPr id="73" name="Group 41"/>
              <p:cNvGrpSpPr>
                <a:grpSpLocks/>
              </p:cNvGrpSpPr>
              <p:nvPr/>
            </p:nvGrpSpPr>
            <p:grpSpPr bwMode="auto">
              <a:xfrm>
                <a:off x="2544" y="1056"/>
                <a:ext cx="1496" cy="1549"/>
                <a:chOff x="3696" y="1008"/>
                <a:chExt cx="1496" cy="1549"/>
              </a:xfrm>
            </p:grpSpPr>
            <p:sp>
              <p:nvSpPr>
                <p:cNvPr id="83" name="Freeform 42"/>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endParaRPr lang="en-US">
                    <a:solidFill>
                      <a:srgbClr val="000000"/>
                    </a:solidFill>
                  </a:endParaRPr>
                </a:p>
              </p:txBody>
            </p:sp>
            <p:sp>
              <p:nvSpPr>
                <p:cNvPr id="84" name="Freeform 43"/>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solidFill>
                      <a:srgbClr val="000000"/>
                    </a:solidFill>
                  </a:endParaRPr>
                </a:p>
              </p:txBody>
            </p:sp>
            <p:grpSp>
              <p:nvGrpSpPr>
                <p:cNvPr id="85" name="Group 44"/>
                <p:cNvGrpSpPr>
                  <a:grpSpLocks/>
                </p:cNvGrpSpPr>
                <p:nvPr/>
              </p:nvGrpSpPr>
              <p:grpSpPr bwMode="auto">
                <a:xfrm rot="5400000" flipV="1">
                  <a:off x="4912" y="1040"/>
                  <a:ext cx="263" cy="296"/>
                  <a:chOff x="2795" y="2300"/>
                  <a:chExt cx="263" cy="296"/>
                </a:xfrm>
              </p:grpSpPr>
              <p:sp>
                <p:nvSpPr>
                  <p:cNvPr id="88" name="Freeform 45"/>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endParaRPr lang="en-US">
                      <a:solidFill>
                        <a:srgbClr val="000000"/>
                      </a:solidFill>
                    </a:endParaRPr>
                  </a:p>
                </p:txBody>
              </p:sp>
              <p:sp>
                <p:nvSpPr>
                  <p:cNvPr id="89" name="Freeform 46"/>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grpSp>
            <p:sp>
              <p:nvSpPr>
                <p:cNvPr id="86" name="Freeform 47"/>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endParaRPr lang="en-US">
                    <a:solidFill>
                      <a:srgbClr val="000000"/>
                    </a:solidFill>
                  </a:endParaRPr>
                </a:p>
              </p:txBody>
            </p:sp>
            <p:sp>
              <p:nvSpPr>
                <p:cNvPr id="87" name="Freeform 48"/>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endParaRPr lang="en-US">
                    <a:solidFill>
                      <a:srgbClr val="000000"/>
                    </a:solidFill>
                  </a:endParaRPr>
                </a:p>
              </p:txBody>
            </p:sp>
          </p:grpSp>
          <p:grpSp>
            <p:nvGrpSpPr>
              <p:cNvPr id="74" name="Group 49"/>
              <p:cNvGrpSpPr>
                <a:grpSpLocks/>
              </p:cNvGrpSpPr>
              <p:nvPr/>
            </p:nvGrpSpPr>
            <p:grpSpPr bwMode="auto">
              <a:xfrm flipH="1">
                <a:off x="912" y="1104"/>
                <a:ext cx="1496" cy="1549"/>
                <a:chOff x="3696" y="1008"/>
                <a:chExt cx="1496" cy="1549"/>
              </a:xfrm>
            </p:grpSpPr>
            <p:sp>
              <p:nvSpPr>
                <p:cNvPr id="76" name="Freeform 5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endParaRPr lang="en-US">
                    <a:solidFill>
                      <a:srgbClr val="000000"/>
                    </a:solidFill>
                  </a:endParaRPr>
                </a:p>
              </p:txBody>
            </p:sp>
            <p:sp>
              <p:nvSpPr>
                <p:cNvPr id="77" name="Freeform 5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solidFill>
                      <a:srgbClr val="000000"/>
                    </a:solidFill>
                  </a:endParaRPr>
                </a:p>
              </p:txBody>
            </p:sp>
            <p:grpSp>
              <p:nvGrpSpPr>
                <p:cNvPr id="78" name="Group 52"/>
                <p:cNvGrpSpPr>
                  <a:grpSpLocks/>
                </p:cNvGrpSpPr>
                <p:nvPr/>
              </p:nvGrpSpPr>
              <p:grpSpPr bwMode="auto">
                <a:xfrm rot="5400000" flipV="1">
                  <a:off x="4912" y="1040"/>
                  <a:ext cx="263" cy="296"/>
                  <a:chOff x="2795" y="2300"/>
                  <a:chExt cx="263" cy="296"/>
                </a:xfrm>
              </p:grpSpPr>
              <p:sp>
                <p:nvSpPr>
                  <p:cNvPr id="81" name="Freeform 5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endParaRPr lang="en-US">
                      <a:solidFill>
                        <a:srgbClr val="000000"/>
                      </a:solidFill>
                    </a:endParaRPr>
                  </a:p>
                </p:txBody>
              </p:sp>
              <p:sp>
                <p:nvSpPr>
                  <p:cNvPr id="82" name="Freeform 5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grpSp>
            <p:sp>
              <p:nvSpPr>
                <p:cNvPr id="79" name="Freeform 5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endParaRPr lang="en-US">
                    <a:solidFill>
                      <a:srgbClr val="000000"/>
                    </a:solidFill>
                  </a:endParaRPr>
                </a:p>
              </p:txBody>
            </p:sp>
            <p:sp>
              <p:nvSpPr>
                <p:cNvPr id="80" name="Freeform 5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endParaRPr lang="en-US">
                    <a:solidFill>
                      <a:srgbClr val="000000"/>
                    </a:solidFill>
                  </a:endParaRPr>
                </a:p>
              </p:txBody>
            </p:sp>
          </p:grpSp>
          <p:sp>
            <p:nvSpPr>
              <p:cNvPr id="75" name="Freeform 57"/>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endParaRPr lang="en-US">
                  <a:solidFill>
                    <a:srgbClr val="000000"/>
                  </a:solidFill>
                </a:endParaRPr>
              </a:p>
            </p:txBody>
          </p:sp>
        </p:grpSp>
      </p:grpSp>
    </p:spTree>
    <p:extLst>
      <p:ext uri="{BB962C8B-B14F-4D97-AF65-F5344CB8AC3E}">
        <p14:creationId xmlns:p14="http://schemas.microsoft.com/office/powerpoint/2010/main" val="30840824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342922"/>
                                        </p:tgtEl>
                                        <p:attrNameLst>
                                          <p:attrName>style.visibility</p:attrName>
                                        </p:attrNameLst>
                                      </p:cBhvr>
                                      <p:to>
                                        <p:strVal val="visible"/>
                                      </p:to>
                                    </p:set>
                                    <p:anim calcmode="lin" valueType="num">
                                      <p:cBhvr additive="base">
                                        <p:cTn id="7" dur="1000" fill="hold"/>
                                        <p:tgtEl>
                                          <p:spTgt spid="2342922"/>
                                        </p:tgtEl>
                                        <p:attrNameLst>
                                          <p:attrName>ppt_x</p:attrName>
                                        </p:attrNameLst>
                                      </p:cBhvr>
                                      <p:tavLst>
                                        <p:tav tm="0">
                                          <p:val>
                                            <p:strVal val="#ppt_x"/>
                                          </p:val>
                                        </p:tav>
                                        <p:tav tm="100000">
                                          <p:val>
                                            <p:strVal val="#ppt_x"/>
                                          </p:val>
                                        </p:tav>
                                      </p:tavLst>
                                    </p:anim>
                                    <p:anim calcmode="lin" valueType="num">
                                      <p:cBhvr additive="base">
                                        <p:cTn id="8" dur="1000" fill="hold"/>
                                        <p:tgtEl>
                                          <p:spTgt spid="23429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292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 name="Picture 2" descr="godall"/>
          <p:cNvPicPr>
            <a:picLocks noChangeAspect="1" noChangeArrowheads="1"/>
          </p:cNvPicPr>
          <p:nvPr/>
        </p:nvPicPr>
        <p:blipFill>
          <a:blip r:embed="rId3" cstate="print"/>
          <a:srcRect t="28978" r="53996" b="20934"/>
          <a:stretch>
            <a:fillRect/>
          </a:stretch>
        </p:blipFill>
        <p:spPr bwMode="auto">
          <a:xfrm>
            <a:off x="0" y="0"/>
            <a:ext cx="9144000" cy="3496235"/>
          </a:xfrm>
          <a:prstGeom prst="rect">
            <a:avLst/>
          </a:prstGeom>
          <a:noFill/>
          <a:ln w="9525">
            <a:noFill/>
            <a:miter lim="800000"/>
            <a:headEnd/>
            <a:tailEnd/>
          </a:ln>
        </p:spPr>
      </p:pic>
      <p:sp>
        <p:nvSpPr>
          <p:cNvPr id="135175" name="Text Box 10"/>
          <p:cNvSpPr txBox="1">
            <a:spLocks noChangeArrowheads="1"/>
          </p:cNvSpPr>
          <p:nvPr/>
        </p:nvSpPr>
        <p:spPr bwMode="auto">
          <a:xfrm>
            <a:off x="1314450" y="412750"/>
            <a:ext cx="6280150" cy="1569660"/>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spAutoFit/>
          </a:bodyPr>
          <a:lstStyle/>
          <a:p>
            <a:r>
              <a:rPr lang="en-US" b="1" i="0" dirty="0">
                <a:solidFill>
                  <a:srgbClr val="008000"/>
                </a:solidFill>
              </a:rPr>
              <a:t>12</a:t>
            </a:r>
            <a:r>
              <a:rPr lang="en-US" b="1" i="0" dirty="0">
                <a:solidFill>
                  <a:srgbClr val="0000FF"/>
                </a:solidFill>
              </a:rPr>
              <a:t> </a:t>
            </a:r>
            <a:r>
              <a:rPr lang="en-US" dirty="0">
                <a:solidFill>
                  <a:srgbClr val="0000FF"/>
                </a:solidFill>
                <a:latin typeface="Eras Bold ITC" pitchFamily="34" charset="0"/>
              </a:rPr>
              <a:t>Therefore</a:t>
            </a:r>
            <a:r>
              <a:rPr lang="en-US" b="1" i="0" dirty="0">
                <a:solidFill>
                  <a:srgbClr val="000000"/>
                </a:solidFill>
              </a:rPr>
              <a:t> </a:t>
            </a:r>
            <a:r>
              <a:rPr lang="en-US" b="1" i="0" u="sng" dirty="0">
                <a:solidFill>
                  <a:srgbClr val="FF0000"/>
                </a:solidFill>
              </a:rPr>
              <a:t>do not let sin reign in your mortal body</a:t>
            </a:r>
            <a:r>
              <a:rPr lang="en-US" b="1" i="0" dirty="0">
                <a:solidFill>
                  <a:srgbClr val="000000"/>
                </a:solidFill>
              </a:rPr>
              <a:t> </a:t>
            </a:r>
            <a:r>
              <a:rPr lang="en-US" b="1" i="0" dirty="0">
                <a:solidFill>
                  <a:srgbClr val="000000"/>
                </a:solidFill>
                <a:latin typeface="Eras Medium ITC"/>
              </a:rPr>
              <a:t>that you should obey its lusts,….</a:t>
            </a:r>
          </a:p>
        </p:txBody>
      </p:sp>
      <p:pic>
        <p:nvPicPr>
          <p:cNvPr id="135172" name="Picture 4" descr="water"/>
          <p:cNvPicPr>
            <a:picLocks noChangeAspect="1" noChangeArrowheads="1"/>
          </p:cNvPicPr>
          <p:nvPr/>
        </p:nvPicPr>
        <p:blipFill>
          <a:blip r:embed="rId4" cstate="print"/>
          <a:srcRect b="56647"/>
          <a:stretch>
            <a:fillRect/>
          </a:stretch>
        </p:blipFill>
        <p:spPr bwMode="auto">
          <a:xfrm>
            <a:off x="-17463" y="2200275"/>
            <a:ext cx="9161463" cy="4810125"/>
          </a:xfrm>
          <a:prstGeom prst="rect">
            <a:avLst/>
          </a:prstGeom>
          <a:noFill/>
          <a:ln w="9525">
            <a:noFill/>
            <a:miter lim="800000"/>
            <a:headEnd/>
            <a:tailEnd/>
          </a:ln>
        </p:spPr>
      </p:pic>
      <p:sp>
        <p:nvSpPr>
          <p:cNvPr id="2353159" name="Oval 7"/>
          <p:cNvSpPr>
            <a:spLocks noChangeArrowheads="1"/>
          </p:cNvSpPr>
          <p:nvPr/>
        </p:nvSpPr>
        <p:spPr bwMode="auto">
          <a:xfrm>
            <a:off x="-674688" y="4333875"/>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defRPr/>
            </a:pPr>
            <a:r>
              <a:rPr lang="en-US" sz="2000" i="0">
                <a:solidFill>
                  <a:srgbClr val="FFFFFF"/>
                </a:solidFill>
                <a:effectLst>
                  <a:outerShdw blurRad="38100" dist="38100" dir="2700000" algn="tl">
                    <a:srgbClr val="000000"/>
                  </a:outerShdw>
                </a:effectLst>
                <a:latin typeface="Eras Bold ITC" pitchFamily="34" charset="0"/>
              </a:rPr>
              <a:t>United with </a:t>
            </a:r>
          </a:p>
          <a:p>
            <a:pPr>
              <a:defRPr/>
            </a:pPr>
            <a:r>
              <a:rPr lang="en-US" sz="2000" i="0">
                <a:solidFill>
                  <a:srgbClr val="FFFFFF"/>
                </a:solidFill>
                <a:effectLst>
                  <a:outerShdw blurRad="38100" dist="38100" dir="2700000" algn="tl">
                    <a:srgbClr val="000000"/>
                  </a:outerShdw>
                </a:effectLst>
                <a:latin typeface="Eras Bold ITC" pitchFamily="34" charset="0"/>
              </a:rPr>
              <a:t>Christ’s Death</a:t>
            </a:r>
          </a:p>
        </p:txBody>
      </p:sp>
      <p:sp>
        <p:nvSpPr>
          <p:cNvPr id="2353210" name="Oval 58"/>
          <p:cNvSpPr>
            <a:spLocks noChangeArrowheads="1"/>
          </p:cNvSpPr>
          <p:nvPr/>
        </p:nvSpPr>
        <p:spPr bwMode="auto">
          <a:xfrm>
            <a:off x="2283020" y="424268"/>
            <a:ext cx="2359025" cy="582612"/>
          </a:xfrm>
          <a:prstGeom prst="ellipse">
            <a:avLst/>
          </a:prstGeom>
          <a:noFill/>
          <a:ln w="76200" algn="ctr">
            <a:solidFill>
              <a:schemeClr val="tx1"/>
            </a:solidFill>
            <a:prstDash val="sysDot"/>
            <a:round/>
            <a:headEnd/>
            <a:tailEnd/>
          </a:ln>
        </p:spPr>
        <p:txBody>
          <a:bodyPr wrap="none" anchor="ctr"/>
          <a:lstStyle/>
          <a:p>
            <a:endParaRPr lang="en-US">
              <a:solidFill>
                <a:srgbClr val="000000"/>
              </a:solidFill>
            </a:endParaRPr>
          </a:p>
        </p:txBody>
      </p:sp>
      <p:sp>
        <p:nvSpPr>
          <p:cNvPr id="2353211" name="Oval 59"/>
          <p:cNvSpPr>
            <a:spLocks noChangeArrowheads="1"/>
          </p:cNvSpPr>
          <p:nvPr/>
        </p:nvSpPr>
        <p:spPr bwMode="auto">
          <a:xfrm>
            <a:off x="2506663" y="2819400"/>
            <a:ext cx="3783012" cy="1330325"/>
          </a:xfrm>
          <a:prstGeom prst="ellipse">
            <a:avLst/>
          </a:prstGeom>
          <a:solidFill>
            <a:srgbClr val="000080">
              <a:alpha val="74001"/>
            </a:srgbClr>
          </a:solidFill>
          <a:ln w="9525" algn="ctr">
            <a:noFill/>
            <a:round/>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wrap="none" anchor="ctr">
            <a:flatTx/>
          </a:bodyPr>
          <a:lstStyle/>
          <a:p>
            <a:pPr>
              <a:defRPr/>
            </a:pPr>
            <a:r>
              <a:rPr lang="en-US" sz="3600" b="1" i="0">
                <a:solidFill>
                  <a:srgbClr val="FFFFFF"/>
                </a:solidFill>
                <a:latin typeface="Eras Bold ITC" pitchFamily="34" charset="0"/>
              </a:rPr>
              <a:t>REPENTANCE</a:t>
            </a:r>
          </a:p>
        </p:txBody>
      </p:sp>
      <p:sp>
        <p:nvSpPr>
          <p:cNvPr id="2353212" name="Line 60"/>
          <p:cNvSpPr>
            <a:spLocks noChangeShapeType="1"/>
          </p:cNvSpPr>
          <p:nvPr/>
        </p:nvSpPr>
        <p:spPr bwMode="auto">
          <a:xfrm flipH="1" flipV="1">
            <a:off x="4089514" y="1585579"/>
            <a:ext cx="254000" cy="1412875"/>
          </a:xfrm>
          <a:prstGeom prst="line">
            <a:avLst/>
          </a:prstGeom>
          <a:ln w="177800">
            <a:solidFill>
              <a:srgbClr val="FFFF00">
                <a:alpha val="92000"/>
              </a:srgbClr>
            </a:solidFill>
            <a:headEnd/>
            <a:tailEnd type="triangle" w="med" len="med"/>
          </a:ln>
        </p:spPr>
        <p:style>
          <a:lnRef idx="3">
            <a:schemeClr val="accent2"/>
          </a:lnRef>
          <a:fillRef idx="0">
            <a:schemeClr val="accent2"/>
          </a:fillRef>
          <a:effectRef idx="2">
            <a:schemeClr val="accent2"/>
          </a:effectRef>
          <a:fontRef idx="minor">
            <a:schemeClr val="tx1"/>
          </a:fontRef>
        </p:style>
        <p:txBody>
          <a:bodyPr wrap="none" anchor="ctr"/>
          <a:lstStyle/>
          <a:p>
            <a:pPr>
              <a:defRPr/>
            </a:pPr>
            <a:endParaRPr lang="en-US">
              <a:solidFill>
                <a:srgbClr val="000000"/>
              </a:solidFill>
            </a:endParaRPr>
          </a:p>
        </p:txBody>
      </p:sp>
      <p:pic>
        <p:nvPicPr>
          <p:cNvPr id="135185" name="Picture 62" descr="christ on cross"/>
          <p:cNvPicPr>
            <a:picLocks noChangeAspect="1" noChangeArrowheads="1"/>
          </p:cNvPicPr>
          <p:nvPr/>
        </p:nvPicPr>
        <p:blipFill>
          <a:blip r:embed="rId5" cstate="print">
            <a:clrChange>
              <a:clrFrom>
                <a:srgbClr val="FFFFFF"/>
              </a:clrFrom>
              <a:clrTo>
                <a:srgbClr val="FFFFFF">
                  <a:alpha val="0"/>
                </a:srgbClr>
              </a:clrTo>
            </a:clrChange>
            <a:lum bright="24000" contrast="24000"/>
          </a:blip>
          <a:srcRect/>
          <a:stretch>
            <a:fillRect/>
          </a:stretch>
        </p:blipFill>
        <p:spPr bwMode="auto">
          <a:xfrm>
            <a:off x="1458913" y="5337175"/>
            <a:ext cx="1525587" cy="998538"/>
          </a:xfrm>
          <a:prstGeom prst="rect">
            <a:avLst/>
          </a:prstGeom>
          <a:noFill/>
          <a:ln w="12700">
            <a:solidFill>
              <a:schemeClr val="tx1"/>
            </a:solidFill>
            <a:miter lim="800000"/>
            <a:headEnd/>
            <a:tailEnd/>
          </a:ln>
        </p:spPr>
      </p:pic>
      <p:sp>
        <p:nvSpPr>
          <p:cNvPr id="61" name="Circular Arrow 60"/>
          <p:cNvSpPr/>
          <p:nvPr/>
        </p:nvSpPr>
        <p:spPr bwMode="auto">
          <a:xfrm rot="4398116" flipH="1" flipV="1">
            <a:off x="6818243" y="118204"/>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000000"/>
              </a:solidFill>
              <a:latin typeface="Eras Medium ITC" pitchFamily="34" charset="0"/>
            </a:endParaRPr>
          </a:p>
        </p:txBody>
      </p:sp>
      <p:sp>
        <p:nvSpPr>
          <p:cNvPr id="62" name="WordArt 20"/>
          <p:cNvSpPr>
            <a:spLocks noChangeArrowheads="1" noChangeShapeType="1" noTextEdit="1"/>
          </p:cNvSpPr>
          <p:nvPr/>
        </p:nvSpPr>
        <p:spPr bwMode="auto">
          <a:xfrm rot="18290211">
            <a:off x="6258719" y="2774156"/>
            <a:ext cx="4027488" cy="3108325"/>
          </a:xfrm>
          <a:prstGeom prst="rect">
            <a:avLst/>
          </a:prstGeom>
        </p:spPr>
        <p:txBody>
          <a:bodyPr spcFirstLastPara="1" wrap="none" fromWordArt="1">
            <a:prstTxWarp prst="textArchUp">
              <a:avLst>
                <a:gd name="adj" fmla="val 13330324"/>
              </a:avLst>
            </a:prstTxWarp>
          </a:bodyPr>
          <a:lstStyle/>
          <a:p>
            <a:r>
              <a:rPr lang="en-US" sz="3600" kern="10" dirty="0">
                <a:ln w="9525">
                  <a:solidFill>
                    <a:srgbClr val="000000"/>
                  </a:solidFill>
                  <a:round/>
                  <a:headEnd/>
                  <a:tailEnd/>
                </a:ln>
                <a:solidFill>
                  <a:srgbClr val="FFFFFF"/>
                </a:solidFill>
                <a:latin typeface="Arial Black"/>
              </a:rPr>
              <a:t>NEW LIFE</a:t>
            </a:r>
          </a:p>
        </p:txBody>
      </p:sp>
      <p:sp>
        <p:nvSpPr>
          <p:cNvPr id="63" name="Circular Arrow 62"/>
          <p:cNvSpPr/>
          <p:nvPr/>
        </p:nvSpPr>
        <p:spPr bwMode="auto">
          <a:xfrm>
            <a:off x="-2888973" y="123907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000000"/>
              </a:solidFill>
              <a:latin typeface="Eras Medium ITC" pitchFamily="34" charset="0"/>
            </a:endParaRPr>
          </a:p>
        </p:txBody>
      </p:sp>
      <p:sp>
        <p:nvSpPr>
          <p:cNvPr id="64" name="WordArt 18"/>
          <p:cNvSpPr>
            <a:spLocks noChangeArrowheads="1" noChangeShapeType="1" noTextEdit="1"/>
          </p:cNvSpPr>
          <p:nvPr/>
        </p:nvSpPr>
        <p:spPr bwMode="auto">
          <a:xfrm rot="3010308">
            <a:off x="-784225" y="2593975"/>
            <a:ext cx="3248025" cy="1362075"/>
          </a:xfrm>
          <a:prstGeom prst="rect">
            <a:avLst/>
          </a:prstGeom>
        </p:spPr>
        <p:txBody>
          <a:bodyPr spcFirstLastPara="1" wrap="none" fromWordArt="1">
            <a:prstTxWarp prst="textArchUp">
              <a:avLst>
                <a:gd name="adj" fmla="val 11361172"/>
              </a:avLst>
            </a:prstTxWarp>
          </a:bodyPr>
          <a:lstStyle/>
          <a:p>
            <a:r>
              <a:rPr lang="en-US" sz="1800" kern="10" dirty="0">
                <a:ln w="9525">
                  <a:solidFill>
                    <a:srgbClr val="000000"/>
                  </a:solidFill>
                  <a:round/>
                  <a:headEnd/>
                  <a:tailEnd/>
                </a:ln>
                <a:solidFill>
                  <a:srgbClr val="FFFFFF"/>
                </a:solidFill>
                <a:latin typeface="Arial Black"/>
              </a:rPr>
              <a:t>INTO DEATH</a:t>
            </a:r>
          </a:p>
        </p:txBody>
      </p:sp>
      <p:sp>
        <p:nvSpPr>
          <p:cNvPr id="65" name="Oval 3"/>
          <p:cNvSpPr>
            <a:spLocks noChangeArrowheads="1"/>
          </p:cNvSpPr>
          <p:nvPr/>
        </p:nvSpPr>
        <p:spPr bwMode="auto">
          <a:xfrm>
            <a:off x="-1068388" y="-56197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endParaRPr lang="en-US">
              <a:solidFill>
                <a:srgbClr val="000000"/>
              </a:solidFill>
            </a:endParaRPr>
          </a:p>
        </p:txBody>
      </p:sp>
      <p:pic>
        <p:nvPicPr>
          <p:cNvPr id="66" name="Picture 59"/>
          <p:cNvPicPr>
            <a:picLocks noChangeAspect="1" noChangeArrowheads="1"/>
          </p:cNvPicPr>
          <p:nvPr/>
        </p:nvPicPr>
        <p:blipFill>
          <a:blip r:embed="rId6" cstate="print"/>
          <a:srcRect/>
          <a:stretch>
            <a:fillRect/>
          </a:stretch>
        </p:blipFill>
        <p:spPr bwMode="auto">
          <a:xfrm>
            <a:off x="204788" y="179388"/>
            <a:ext cx="542925" cy="1573212"/>
          </a:xfrm>
          <a:prstGeom prst="rect">
            <a:avLst/>
          </a:prstGeom>
          <a:noFill/>
          <a:ln w="9525" algn="ctr">
            <a:noFill/>
            <a:miter lim="800000"/>
            <a:headEnd/>
            <a:tailEnd/>
          </a:ln>
        </p:spPr>
      </p:pic>
      <p:pic>
        <p:nvPicPr>
          <p:cNvPr id="68" name="Picture 13" descr="guywhite"/>
          <p:cNvPicPr>
            <a:picLocks noChangeAspect="1" noChangeArrowheads="1"/>
          </p:cNvPicPr>
          <p:nvPr/>
        </p:nvPicPr>
        <p:blipFill>
          <a:blip r:embed="rId7" cstate="print"/>
          <a:srcRect/>
          <a:stretch>
            <a:fillRect/>
          </a:stretch>
        </p:blipFill>
        <p:spPr bwMode="auto">
          <a:xfrm>
            <a:off x="7543800" y="228600"/>
            <a:ext cx="1255713" cy="1733550"/>
          </a:xfrm>
          <a:prstGeom prst="rect">
            <a:avLst/>
          </a:prstGeom>
          <a:noFill/>
          <a:ln w="9525">
            <a:noFill/>
            <a:miter lim="800000"/>
            <a:headEnd/>
            <a:tailEnd/>
          </a:ln>
        </p:spPr>
      </p:pic>
      <p:grpSp>
        <p:nvGrpSpPr>
          <p:cNvPr id="69" name="Group 14"/>
          <p:cNvGrpSpPr>
            <a:grpSpLocks/>
          </p:cNvGrpSpPr>
          <p:nvPr/>
        </p:nvGrpSpPr>
        <p:grpSpPr bwMode="auto">
          <a:xfrm>
            <a:off x="5329997" y="5124934"/>
            <a:ext cx="985838" cy="1520825"/>
            <a:chOff x="816" y="1440"/>
            <a:chExt cx="1772" cy="2732"/>
          </a:xfrm>
        </p:grpSpPr>
        <p:grpSp>
          <p:nvGrpSpPr>
            <p:cNvPr id="70" name="Group 15"/>
            <p:cNvGrpSpPr>
              <a:grpSpLocks/>
            </p:cNvGrpSpPr>
            <p:nvPr/>
          </p:nvGrpSpPr>
          <p:grpSpPr bwMode="auto">
            <a:xfrm>
              <a:off x="816" y="1440"/>
              <a:ext cx="1772" cy="2732"/>
              <a:chOff x="3216" y="720"/>
              <a:chExt cx="1772" cy="2732"/>
            </a:xfrm>
          </p:grpSpPr>
          <p:sp>
            <p:nvSpPr>
              <p:cNvPr id="105" name="Freeform 16"/>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endParaRPr lang="en-US">
                  <a:solidFill>
                    <a:srgbClr val="000000"/>
                  </a:solidFill>
                </a:endParaRPr>
              </a:p>
            </p:txBody>
          </p:sp>
          <p:sp>
            <p:nvSpPr>
              <p:cNvPr id="106" name="Freeform 17"/>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endParaRPr lang="en-US">
                  <a:solidFill>
                    <a:srgbClr val="000000"/>
                  </a:solidFill>
                </a:endParaRPr>
              </a:p>
            </p:txBody>
          </p:sp>
          <p:sp>
            <p:nvSpPr>
              <p:cNvPr id="107" name="Freeform 18"/>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endParaRPr lang="en-US">
                  <a:solidFill>
                    <a:srgbClr val="000000"/>
                  </a:solidFill>
                </a:endParaRPr>
              </a:p>
            </p:txBody>
          </p:sp>
          <p:sp>
            <p:nvSpPr>
              <p:cNvPr id="108" name="Freeform 19"/>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993300"/>
              </a:solidFill>
              <a:ln w="9525">
                <a:noFill/>
                <a:round/>
                <a:headEnd/>
                <a:tailEnd/>
              </a:ln>
            </p:spPr>
            <p:txBody>
              <a:bodyPr/>
              <a:lstStyle/>
              <a:p>
                <a:endParaRPr lang="en-US">
                  <a:solidFill>
                    <a:srgbClr val="000000"/>
                  </a:solidFill>
                </a:endParaRPr>
              </a:p>
            </p:txBody>
          </p:sp>
          <p:sp>
            <p:nvSpPr>
              <p:cNvPr id="109" name="Freeform 20"/>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endParaRPr lang="en-US">
                  <a:solidFill>
                    <a:srgbClr val="000000"/>
                  </a:solidFill>
                </a:endParaRPr>
              </a:p>
            </p:txBody>
          </p:sp>
          <p:sp>
            <p:nvSpPr>
              <p:cNvPr id="110" name="Freeform 21"/>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endParaRPr lang="en-US">
                  <a:solidFill>
                    <a:srgbClr val="000000"/>
                  </a:solidFill>
                </a:endParaRPr>
              </a:p>
            </p:txBody>
          </p:sp>
          <p:sp>
            <p:nvSpPr>
              <p:cNvPr id="111" name="Freeform 22"/>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endParaRPr lang="en-US">
                  <a:solidFill>
                    <a:srgbClr val="000000"/>
                  </a:solidFill>
                </a:endParaRPr>
              </a:p>
            </p:txBody>
          </p:sp>
          <p:sp>
            <p:nvSpPr>
              <p:cNvPr id="112" name="Freeform 23"/>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endParaRPr lang="en-US">
                  <a:solidFill>
                    <a:srgbClr val="000000"/>
                  </a:solidFill>
                </a:endParaRPr>
              </a:p>
            </p:txBody>
          </p:sp>
        </p:grpSp>
        <p:grpSp>
          <p:nvGrpSpPr>
            <p:cNvPr id="71" name="Group 24"/>
            <p:cNvGrpSpPr>
              <a:grpSpLocks/>
            </p:cNvGrpSpPr>
            <p:nvPr/>
          </p:nvGrpSpPr>
          <p:grpSpPr bwMode="auto">
            <a:xfrm>
              <a:off x="960" y="1680"/>
              <a:ext cx="1393" cy="1775"/>
              <a:chOff x="912" y="672"/>
              <a:chExt cx="3128" cy="3475"/>
            </a:xfrm>
          </p:grpSpPr>
          <p:grpSp>
            <p:nvGrpSpPr>
              <p:cNvPr id="72" name="Group 25"/>
              <p:cNvGrpSpPr>
                <a:grpSpLocks/>
              </p:cNvGrpSpPr>
              <p:nvPr/>
            </p:nvGrpSpPr>
            <p:grpSpPr bwMode="auto">
              <a:xfrm>
                <a:off x="2214" y="1042"/>
                <a:ext cx="626" cy="1186"/>
                <a:chOff x="2218" y="1066"/>
                <a:chExt cx="626" cy="1186"/>
              </a:xfrm>
            </p:grpSpPr>
            <p:sp>
              <p:nvSpPr>
                <p:cNvPr id="99" name="Freeform 26"/>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sp>
              <p:nvSpPr>
                <p:cNvPr id="100" name="Freeform 27"/>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endParaRPr lang="en-US">
                    <a:solidFill>
                      <a:srgbClr val="000000"/>
                    </a:solidFill>
                  </a:endParaRPr>
                </a:p>
              </p:txBody>
            </p:sp>
            <p:grpSp>
              <p:nvGrpSpPr>
                <p:cNvPr id="101" name="Group 28"/>
                <p:cNvGrpSpPr>
                  <a:grpSpLocks/>
                </p:cNvGrpSpPr>
                <p:nvPr/>
              </p:nvGrpSpPr>
              <p:grpSpPr bwMode="auto">
                <a:xfrm>
                  <a:off x="2364" y="1066"/>
                  <a:ext cx="240" cy="251"/>
                  <a:chOff x="2364" y="1066"/>
                  <a:chExt cx="240" cy="251"/>
                </a:xfrm>
              </p:grpSpPr>
              <p:sp>
                <p:nvSpPr>
                  <p:cNvPr id="102" name="Freeform 29"/>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endParaRPr lang="en-US">
                      <a:solidFill>
                        <a:srgbClr val="000000"/>
                      </a:solidFill>
                    </a:endParaRPr>
                  </a:p>
                </p:txBody>
              </p:sp>
              <p:sp>
                <p:nvSpPr>
                  <p:cNvPr id="103" name="Freeform 30"/>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sp>
                <p:nvSpPr>
                  <p:cNvPr id="104" name="Freeform 31"/>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grpSp>
          </p:grpSp>
          <p:grpSp>
            <p:nvGrpSpPr>
              <p:cNvPr id="73" name="Group 32"/>
              <p:cNvGrpSpPr>
                <a:grpSpLocks/>
              </p:cNvGrpSpPr>
              <p:nvPr/>
            </p:nvGrpSpPr>
            <p:grpSpPr bwMode="auto">
              <a:xfrm>
                <a:off x="2256" y="672"/>
                <a:ext cx="436" cy="647"/>
                <a:chOff x="4512" y="480"/>
                <a:chExt cx="436" cy="647"/>
              </a:xfrm>
            </p:grpSpPr>
            <p:sp>
              <p:nvSpPr>
                <p:cNvPr id="93" name="Freeform 33"/>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endParaRPr lang="en-US">
                    <a:solidFill>
                      <a:srgbClr val="000000"/>
                    </a:solidFill>
                  </a:endParaRPr>
                </a:p>
              </p:txBody>
            </p:sp>
            <p:grpSp>
              <p:nvGrpSpPr>
                <p:cNvPr id="94" name="Group 34"/>
                <p:cNvGrpSpPr>
                  <a:grpSpLocks/>
                </p:cNvGrpSpPr>
                <p:nvPr/>
              </p:nvGrpSpPr>
              <p:grpSpPr bwMode="auto">
                <a:xfrm>
                  <a:off x="4512" y="561"/>
                  <a:ext cx="67" cy="288"/>
                  <a:chOff x="2265" y="619"/>
                  <a:chExt cx="67" cy="288"/>
                </a:xfrm>
              </p:grpSpPr>
              <p:sp>
                <p:nvSpPr>
                  <p:cNvPr id="97" name="Freeform 35"/>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endParaRPr lang="en-US">
                      <a:solidFill>
                        <a:srgbClr val="000000"/>
                      </a:solidFill>
                    </a:endParaRPr>
                  </a:p>
                </p:txBody>
              </p:sp>
              <p:sp>
                <p:nvSpPr>
                  <p:cNvPr id="98" name="Freeform 36"/>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endParaRPr lang="en-US">
                      <a:solidFill>
                        <a:srgbClr val="000000"/>
                      </a:solidFill>
                    </a:endParaRPr>
                  </a:p>
                </p:txBody>
              </p:sp>
            </p:grpSp>
            <p:sp>
              <p:nvSpPr>
                <p:cNvPr id="95" name="Freeform 37"/>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endParaRPr lang="en-US">
                    <a:solidFill>
                      <a:srgbClr val="000000"/>
                    </a:solidFill>
                  </a:endParaRPr>
                </a:p>
              </p:txBody>
            </p:sp>
            <p:sp>
              <p:nvSpPr>
                <p:cNvPr id="96" name="Freeform 38"/>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endParaRPr lang="en-US">
                    <a:solidFill>
                      <a:srgbClr val="000000"/>
                    </a:solidFill>
                  </a:endParaRPr>
                </a:p>
              </p:txBody>
            </p:sp>
          </p:grpSp>
          <p:sp>
            <p:nvSpPr>
              <p:cNvPr id="74" name="Freeform 39"/>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endParaRPr lang="en-US">
                  <a:solidFill>
                    <a:srgbClr val="000000"/>
                  </a:solidFill>
                </a:endParaRPr>
              </a:p>
            </p:txBody>
          </p:sp>
          <p:sp>
            <p:nvSpPr>
              <p:cNvPr id="75" name="Freeform 40"/>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endParaRPr lang="en-US">
                  <a:solidFill>
                    <a:srgbClr val="000000"/>
                  </a:solidFill>
                </a:endParaRPr>
              </a:p>
            </p:txBody>
          </p:sp>
          <p:grpSp>
            <p:nvGrpSpPr>
              <p:cNvPr id="76" name="Group 41"/>
              <p:cNvGrpSpPr>
                <a:grpSpLocks/>
              </p:cNvGrpSpPr>
              <p:nvPr/>
            </p:nvGrpSpPr>
            <p:grpSpPr bwMode="auto">
              <a:xfrm>
                <a:off x="2544" y="1056"/>
                <a:ext cx="1496" cy="1549"/>
                <a:chOff x="3696" y="1008"/>
                <a:chExt cx="1496" cy="1549"/>
              </a:xfrm>
            </p:grpSpPr>
            <p:sp>
              <p:nvSpPr>
                <p:cNvPr id="86" name="Freeform 42"/>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endParaRPr lang="en-US">
                    <a:solidFill>
                      <a:srgbClr val="000000"/>
                    </a:solidFill>
                  </a:endParaRPr>
                </a:p>
              </p:txBody>
            </p:sp>
            <p:sp>
              <p:nvSpPr>
                <p:cNvPr id="87" name="Freeform 43"/>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solidFill>
                      <a:srgbClr val="000000"/>
                    </a:solidFill>
                  </a:endParaRPr>
                </a:p>
              </p:txBody>
            </p:sp>
            <p:grpSp>
              <p:nvGrpSpPr>
                <p:cNvPr id="88" name="Group 44"/>
                <p:cNvGrpSpPr>
                  <a:grpSpLocks/>
                </p:cNvGrpSpPr>
                <p:nvPr/>
              </p:nvGrpSpPr>
              <p:grpSpPr bwMode="auto">
                <a:xfrm rot="5400000" flipV="1">
                  <a:off x="4912" y="1040"/>
                  <a:ext cx="263" cy="296"/>
                  <a:chOff x="2795" y="2300"/>
                  <a:chExt cx="263" cy="296"/>
                </a:xfrm>
              </p:grpSpPr>
              <p:sp>
                <p:nvSpPr>
                  <p:cNvPr id="91" name="Freeform 45"/>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endParaRPr lang="en-US">
                      <a:solidFill>
                        <a:srgbClr val="000000"/>
                      </a:solidFill>
                    </a:endParaRPr>
                  </a:p>
                </p:txBody>
              </p:sp>
              <p:sp>
                <p:nvSpPr>
                  <p:cNvPr id="92" name="Freeform 46"/>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grpSp>
            <p:sp>
              <p:nvSpPr>
                <p:cNvPr id="89" name="Freeform 47"/>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endParaRPr lang="en-US">
                    <a:solidFill>
                      <a:srgbClr val="000000"/>
                    </a:solidFill>
                  </a:endParaRPr>
                </a:p>
              </p:txBody>
            </p:sp>
            <p:sp>
              <p:nvSpPr>
                <p:cNvPr id="90" name="Freeform 48"/>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endParaRPr lang="en-US">
                    <a:solidFill>
                      <a:srgbClr val="000000"/>
                    </a:solidFill>
                  </a:endParaRPr>
                </a:p>
              </p:txBody>
            </p:sp>
          </p:grpSp>
          <p:grpSp>
            <p:nvGrpSpPr>
              <p:cNvPr id="77" name="Group 49"/>
              <p:cNvGrpSpPr>
                <a:grpSpLocks/>
              </p:cNvGrpSpPr>
              <p:nvPr/>
            </p:nvGrpSpPr>
            <p:grpSpPr bwMode="auto">
              <a:xfrm flipH="1">
                <a:off x="912" y="1104"/>
                <a:ext cx="1496" cy="1549"/>
                <a:chOff x="3696" y="1008"/>
                <a:chExt cx="1496" cy="1549"/>
              </a:xfrm>
            </p:grpSpPr>
            <p:sp>
              <p:nvSpPr>
                <p:cNvPr id="79" name="Freeform 5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endParaRPr lang="en-US">
                    <a:solidFill>
                      <a:srgbClr val="000000"/>
                    </a:solidFill>
                  </a:endParaRPr>
                </a:p>
              </p:txBody>
            </p:sp>
            <p:sp>
              <p:nvSpPr>
                <p:cNvPr id="80" name="Freeform 5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solidFill>
                      <a:srgbClr val="000000"/>
                    </a:solidFill>
                  </a:endParaRPr>
                </a:p>
              </p:txBody>
            </p:sp>
            <p:grpSp>
              <p:nvGrpSpPr>
                <p:cNvPr id="81" name="Group 52"/>
                <p:cNvGrpSpPr>
                  <a:grpSpLocks/>
                </p:cNvGrpSpPr>
                <p:nvPr/>
              </p:nvGrpSpPr>
              <p:grpSpPr bwMode="auto">
                <a:xfrm rot="5400000" flipV="1">
                  <a:off x="4912" y="1040"/>
                  <a:ext cx="263" cy="296"/>
                  <a:chOff x="2795" y="2300"/>
                  <a:chExt cx="263" cy="296"/>
                </a:xfrm>
              </p:grpSpPr>
              <p:sp>
                <p:nvSpPr>
                  <p:cNvPr id="84" name="Freeform 5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endParaRPr lang="en-US">
                      <a:solidFill>
                        <a:srgbClr val="000000"/>
                      </a:solidFill>
                    </a:endParaRPr>
                  </a:p>
                </p:txBody>
              </p:sp>
              <p:sp>
                <p:nvSpPr>
                  <p:cNvPr id="85" name="Freeform 5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grpSp>
            <p:sp>
              <p:nvSpPr>
                <p:cNvPr id="82" name="Freeform 5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endParaRPr lang="en-US">
                    <a:solidFill>
                      <a:srgbClr val="000000"/>
                    </a:solidFill>
                  </a:endParaRPr>
                </a:p>
              </p:txBody>
            </p:sp>
            <p:sp>
              <p:nvSpPr>
                <p:cNvPr id="83" name="Freeform 5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endParaRPr lang="en-US">
                    <a:solidFill>
                      <a:srgbClr val="000000"/>
                    </a:solidFill>
                  </a:endParaRPr>
                </a:p>
              </p:txBody>
            </p:sp>
          </p:grpSp>
          <p:sp>
            <p:nvSpPr>
              <p:cNvPr id="78" name="Freeform 57"/>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endParaRPr lang="en-US">
                  <a:solidFill>
                    <a:srgbClr val="000000"/>
                  </a:solidFill>
                </a:endParaRPr>
              </a:p>
            </p:txBody>
          </p:sp>
        </p:grpSp>
      </p:grpSp>
    </p:spTree>
    <p:extLst>
      <p:ext uri="{BB962C8B-B14F-4D97-AF65-F5344CB8AC3E}">
        <p14:creationId xmlns:p14="http://schemas.microsoft.com/office/powerpoint/2010/main" val="20742342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3210"/>
                                        </p:tgtEl>
                                        <p:attrNameLst>
                                          <p:attrName>style.visibility</p:attrName>
                                        </p:attrNameLst>
                                      </p:cBhvr>
                                      <p:to>
                                        <p:strVal val="visible"/>
                                      </p:to>
                                    </p:set>
                                    <p:animEffect transition="in" filter="fade">
                                      <p:cBhvr>
                                        <p:cTn id="7" dur="2000"/>
                                        <p:tgtEl>
                                          <p:spTgt spid="23532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3211"/>
                                        </p:tgtEl>
                                        <p:attrNameLst>
                                          <p:attrName>style.visibility</p:attrName>
                                        </p:attrNameLst>
                                      </p:cBhvr>
                                      <p:to>
                                        <p:strVal val="visible"/>
                                      </p:to>
                                    </p:set>
                                    <p:animEffect transition="in" filter="fade">
                                      <p:cBhvr>
                                        <p:cTn id="12" dur="2000"/>
                                        <p:tgtEl>
                                          <p:spTgt spid="2353211"/>
                                        </p:tgtEl>
                                      </p:cBhvr>
                                    </p:animEffect>
                                  </p:childTnLst>
                                </p:cTn>
                              </p:par>
                            </p:childTnLst>
                          </p:cTn>
                        </p:par>
                        <p:par>
                          <p:cTn id="13" fill="hold">
                            <p:stCondLst>
                              <p:cond delay="2000"/>
                            </p:stCondLst>
                            <p:childTnLst>
                              <p:par>
                                <p:cTn id="14" presetID="22" presetClass="entr" presetSubtype="4" fill="hold" nodeType="afterEffect">
                                  <p:stCondLst>
                                    <p:cond delay="0"/>
                                  </p:stCondLst>
                                  <p:childTnLst>
                                    <p:set>
                                      <p:cBhvr>
                                        <p:cTn id="15" dur="1" fill="hold">
                                          <p:stCondLst>
                                            <p:cond delay="0"/>
                                          </p:stCondLst>
                                        </p:cTn>
                                        <p:tgtEl>
                                          <p:spTgt spid="2353212"/>
                                        </p:tgtEl>
                                        <p:attrNameLst>
                                          <p:attrName>style.visibility</p:attrName>
                                        </p:attrNameLst>
                                      </p:cBhvr>
                                      <p:to>
                                        <p:strVal val="visible"/>
                                      </p:to>
                                    </p:set>
                                    <p:animEffect transition="in" filter="wipe(down)">
                                      <p:cBhvr>
                                        <p:cTn id="16" dur="1000"/>
                                        <p:tgtEl>
                                          <p:spTgt spid="2353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321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Picture 2" descr="godall"/>
          <p:cNvPicPr>
            <a:picLocks noChangeAspect="1" noChangeArrowheads="1"/>
          </p:cNvPicPr>
          <p:nvPr/>
        </p:nvPicPr>
        <p:blipFill>
          <a:blip r:embed="rId3" cstate="print"/>
          <a:srcRect t="28978" r="53996" b="20934"/>
          <a:stretch>
            <a:fillRect/>
          </a:stretch>
        </p:blipFill>
        <p:spPr bwMode="auto">
          <a:xfrm>
            <a:off x="0" y="0"/>
            <a:ext cx="9144000" cy="3496235"/>
          </a:xfrm>
          <a:prstGeom prst="rect">
            <a:avLst/>
          </a:prstGeom>
          <a:noFill/>
          <a:ln w="9525">
            <a:noFill/>
            <a:miter lim="800000"/>
            <a:headEnd/>
            <a:tailEnd/>
          </a:ln>
        </p:spPr>
      </p:pic>
      <p:sp>
        <p:nvSpPr>
          <p:cNvPr id="136199" name="Text Box 10"/>
          <p:cNvSpPr txBox="1">
            <a:spLocks noChangeArrowheads="1"/>
          </p:cNvSpPr>
          <p:nvPr/>
        </p:nvSpPr>
        <p:spPr bwMode="auto">
          <a:xfrm>
            <a:off x="1065213" y="227013"/>
            <a:ext cx="6854825" cy="2287587"/>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spAutoFit/>
          </a:bodyPr>
          <a:lstStyle/>
          <a:p>
            <a:r>
              <a:rPr lang="en-US" sz="2800" b="1" i="0" dirty="0">
                <a:solidFill>
                  <a:srgbClr val="008000"/>
                </a:solidFill>
              </a:rPr>
              <a:t>17</a:t>
            </a:r>
            <a:r>
              <a:rPr lang="en-US" sz="2800" b="1" i="0" dirty="0">
                <a:solidFill>
                  <a:srgbClr val="000000"/>
                </a:solidFill>
              </a:rPr>
              <a:t> </a:t>
            </a:r>
            <a:r>
              <a:rPr lang="en-US" sz="2800" b="1" i="0" dirty="0">
                <a:solidFill>
                  <a:srgbClr val="000000"/>
                </a:solidFill>
                <a:latin typeface="Eras Medium ITC"/>
              </a:rPr>
              <a:t>But thanks be to God that though you were </a:t>
            </a:r>
            <a:r>
              <a:rPr lang="en-US" sz="2800" b="1" dirty="0">
                <a:solidFill>
                  <a:srgbClr val="000000"/>
                </a:solidFill>
                <a:latin typeface="Eras Medium ITC"/>
              </a:rPr>
              <a:t>slaves of sin</a:t>
            </a:r>
            <a:r>
              <a:rPr lang="en-US" sz="2800" b="1" i="0" dirty="0">
                <a:solidFill>
                  <a:srgbClr val="000000"/>
                </a:solidFill>
                <a:latin typeface="Eras Medium ITC"/>
              </a:rPr>
              <a:t>, </a:t>
            </a:r>
            <a:r>
              <a:rPr lang="en-US" sz="2800" b="1" i="0" dirty="0">
                <a:solidFill>
                  <a:srgbClr val="0000FF"/>
                </a:solidFill>
                <a:latin typeface="Eras Medium ITC"/>
              </a:rPr>
              <a:t>you became</a:t>
            </a:r>
            <a:r>
              <a:rPr lang="en-US" sz="2800" b="1" i="0" dirty="0">
                <a:solidFill>
                  <a:srgbClr val="000099"/>
                </a:solidFill>
                <a:latin typeface="Eras Medium ITC"/>
              </a:rPr>
              <a:t> </a:t>
            </a:r>
          </a:p>
          <a:p>
            <a:r>
              <a:rPr lang="en-US" i="0" u="sng" dirty="0">
                <a:solidFill>
                  <a:srgbClr val="FF0000"/>
                </a:solidFill>
                <a:latin typeface="Eras Bold ITC" pitchFamily="34" charset="0"/>
              </a:rPr>
              <a:t>obedient from the heart</a:t>
            </a:r>
            <a:r>
              <a:rPr lang="en-US" b="1" i="0" dirty="0">
                <a:solidFill>
                  <a:srgbClr val="FFFFFF"/>
                </a:solidFill>
              </a:rPr>
              <a:t> </a:t>
            </a:r>
          </a:p>
          <a:p>
            <a:r>
              <a:rPr lang="en-US" sz="2800" b="1" i="0" dirty="0">
                <a:solidFill>
                  <a:srgbClr val="000000"/>
                </a:solidFill>
                <a:latin typeface="Eras Medium ITC"/>
              </a:rPr>
              <a:t>to that form of teaching to </a:t>
            </a:r>
          </a:p>
          <a:p>
            <a:r>
              <a:rPr lang="en-US" sz="2800" b="1" i="0" dirty="0">
                <a:solidFill>
                  <a:srgbClr val="000000"/>
                </a:solidFill>
                <a:latin typeface="Eras Medium ITC"/>
              </a:rPr>
              <a:t>which you were committed,</a:t>
            </a:r>
          </a:p>
        </p:txBody>
      </p:sp>
      <p:pic>
        <p:nvPicPr>
          <p:cNvPr id="136196" name="Picture 4" descr="water"/>
          <p:cNvPicPr>
            <a:picLocks noChangeAspect="1" noChangeArrowheads="1"/>
          </p:cNvPicPr>
          <p:nvPr/>
        </p:nvPicPr>
        <p:blipFill>
          <a:blip r:embed="rId4" cstate="print"/>
          <a:srcRect b="56647"/>
          <a:stretch>
            <a:fillRect/>
          </a:stretch>
        </p:blipFill>
        <p:spPr bwMode="auto">
          <a:xfrm>
            <a:off x="-17463" y="2200275"/>
            <a:ext cx="9161463" cy="4810125"/>
          </a:xfrm>
          <a:prstGeom prst="rect">
            <a:avLst/>
          </a:prstGeom>
          <a:noFill/>
          <a:ln w="9525">
            <a:noFill/>
            <a:miter lim="800000"/>
            <a:headEnd/>
            <a:tailEnd/>
          </a:ln>
        </p:spPr>
      </p:pic>
      <p:sp>
        <p:nvSpPr>
          <p:cNvPr id="2355207" name="Oval 7"/>
          <p:cNvSpPr>
            <a:spLocks noChangeArrowheads="1"/>
          </p:cNvSpPr>
          <p:nvPr/>
        </p:nvSpPr>
        <p:spPr bwMode="auto">
          <a:xfrm>
            <a:off x="-674688" y="4333875"/>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defRPr/>
            </a:pPr>
            <a:r>
              <a:rPr lang="en-US" sz="2000" i="0">
                <a:solidFill>
                  <a:srgbClr val="FFFFFF"/>
                </a:solidFill>
                <a:effectLst>
                  <a:outerShdw blurRad="38100" dist="38100" dir="2700000" algn="tl">
                    <a:srgbClr val="000000"/>
                  </a:outerShdw>
                </a:effectLst>
                <a:latin typeface="Eras Bold ITC" pitchFamily="34" charset="0"/>
              </a:rPr>
              <a:t>United with </a:t>
            </a:r>
          </a:p>
          <a:p>
            <a:pPr>
              <a:defRPr/>
            </a:pPr>
            <a:r>
              <a:rPr lang="en-US" sz="2000" i="0">
                <a:solidFill>
                  <a:srgbClr val="FFFFFF"/>
                </a:solidFill>
                <a:effectLst>
                  <a:outerShdw blurRad="38100" dist="38100" dir="2700000" algn="tl">
                    <a:srgbClr val="000000"/>
                  </a:outerShdw>
                </a:effectLst>
                <a:latin typeface="Eras Bold ITC" pitchFamily="34" charset="0"/>
              </a:rPr>
              <a:t>Christ’s Death</a:t>
            </a:r>
          </a:p>
        </p:txBody>
      </p:sp>
      <p:sp>
        <p:nvSpPr>
          <p:cNvPr id="2355258" name="Oval 58"/>
          <p:cNvSpPr>
            <a:spLocks noChangeArrowheads="1"/>
          </p:cNvSpPr>
          <p:nvPr/>
        </p:nvSpPr>
        <p:spPr bwMode="auto">
          <a:xfrm>
            <a:off x="2959100" y="3117850"/>
            <a:ext cx="2744788" cy="1330325"/>
          </a:xfrm>
          <a:prstGeom prst="ellipse">
            <a:avLst/>
          </a:prstGeom>
          <a:solidFill>
            <a:srgbClr val="000080">
              <a:alpha val="74117"/>
            </a:srgb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wrap="none" anchor="ctr">
            <a:flatTx/>
          </a:bodyPr>
          <a:lstStyle/>
          <a:p>
            <a:r>
              <a:rPr lang="en-US" sz="4000" b="1" i="0">
                <a:solidFill>
                  <a:srgbClr val="FFFFFF"/>
                </a:solidFill>
                <a:latin typeface="Eras Bold ITC" pitchFamily="34" charset="0"/>
              </a:rPr>
              <a:t>FAITH</a:t>
            </a:r>
          </a:p>
        </p:txBody>
      </p:sp>
      <p:sp>
        <p:nvSpPr>
          <p:cNvPr id="2355259" name="Line 59"/>
          <p:cNvSpPr>
            <a:spLocks noChangeShapeType="1"/>
          </p:cNvSpPr>
          <p:nvPr/>
        </p:nvSpPr>
        <p:spPr bwMode="auto">
          <a:xfrm flipH="1" flipV="1">
            <a:off x="3136900" y="1665288"/>
            <a:ext cx="403225" cy="1628775"/>
          </a:xfrm>
          <a:prstGeom prst="line">
            <a:avLst/>
          </a:prstGeom>
          <a:noFill/>
          <a:ln w="161925">
            <a:solidFill>
              <a:srgbClr val="FFFF00"/>
            </a:solidFill>
            <a:round/>
            <a:headEnd/>
            <a:tailEnd type="triangle" w="med" len="med"/>
          </a:ln>
          <a:effectLst>
            <a:outerShdw dist="107763" dir="18900000" algn="ctr" rotWithShape="0">
              <a:schemeClr val="tx1">
                <a:alpha val="50000"/>
              </a:schemeClr>
            </a:outerShdw>
          </a:effectLst>
        </p:spPr>
        <p:txBody>
          <a:bodyPr wrap="none" anchor="ctr"/>
          <a:lstStyle/>
          <a:p>
            <a:pPr>
              <a:defRPr/>
            </a:pPr>
            <a:endParaRPr lang="en-US">
              <a:solidFill>
                <a:srgbClr val="000000"/>
              </a:solidFill>
            </a:endParaRPr>
          </a:p>
        </p:txBody>
      </p:sp>
      <p:sp>
        <p:nvSpPr>
          <p:cNvPr id="2355260" name="Line 60"/>
          <p:cNvSpPr>
            <a:spLocks noChangeShapeType="1"/>
          </p:cNvSpPr>
          <p:nvPr/>
        </p:nvSpPr>
        <p:spPr bwMode="auto">
          <a:xfrm flipV="1">
            <a:off x="4924452" y="1858527"/>
            <a:ext cx="517318" cy="1596887"/>
          </a:xfrm>
          <a:prstGeom prst="line">
            <a:avLst/>
          </a:prstGeom>
          <a:noFill/>
          <a:ln w="161925">
            <a:solidFill>
              <a:srgbClr val="FFFF00"/>
            </a:solidFill>
            <a:round/>
            <a:headEnd/>
            <a:tailEnd type="triangle" w="med" len="med"/>
          </a:ln>
          <a:effectLst>
            <a:outerShdw dist="107763" dir="18900000" algn="ctr" rotWithShape="0">
              <a:schemeClr val="tx1">
                <a:alpha val="50000"/>
              </a:schemeClr>
            </a:outerShdw>
          </a:effectLst>
        </p:spPr>
        <p:txBody>
          <a:bodyPr wrap="none" anchor="ctr"/>
          <a:lstStyle/>
          <a:p>
            <a:pPr>
              <a:defRPr/>
            </a:pPr>
            <a:endParaRPr lang="en-US">
              <a:solidFill>
                <a:srgbClr val="000000"/>
              </a:solidFill>
            </a:endParaRPr>
          </a:p>
        </p:txBody>
      </p:sp>
      <p:sp>
        <p:nvSpPr>
          <p:cNvPr id="2355261" name="Oval 61"/>
          <p:cNvSpPr>
            <a:spLocks noChangeArrowheads="1"/>
          </p:cNvSpPr>
          <p:nvPr/>
        </p:nvSpPr>
        <p:spPr bwMode="auto">
          <a:xfrm>
            <a:off x="1761315" y="1111655"/>
            <a:ext cx="2359025" cy="582613"/>
          </a:xfrm>
          <a:prstGeom prst="ellipse">
            <a:avLst/>
          </a:prstGeom>
          <a:noFill/>
          <a:ln w="76200" algn="ctr">
            <a:solidFill>
              <a:schemeClr val="tx1"/>
            </a:solidFill>
            <a:prstDash val="sysDot"/>
            <a:round/>
            <a:headEnd/>
            <a:tailEnd/>
          </a:ln>
        </p:spPr>
        <p:txBody>
          <a:bodyPr wrap="none" anchor="ctr"/>
          <a:lstStyle/>
          <a:p>
            <a:endParaRPr lang="en-US">
              <a:solidFill>
                <a:srgbClr val="000000"/>
              </a:solidFill>
            </a:endParaRPr>
          </a:p>
        </p:txBody>
      </p:sp>
      <p:sp>
        <p:nvSpPr>
          <p:cNvPr id="2355262" name="Oval 62"/>
          <p:cNvSpPr>
            <a:spLocks noChangeArrowheads="1"/>
          </p:cNvSpPr>
          <p:nvPr/>
        </p:nvSpPr>
        <p:spPr bwMode="auto">
          <a:xfrm>
            <a:off x="3902853" y="1046568"/>
            <a:ext cx="3273425" cy="698500"/>
          </a:xfrm>
          <a:prstGeom prst="ellipse">
            <a:avLst/>
          </a:prstGeom>
          <a:noFill/>
          <a:ln w="76200" algn="ctr">
            <a:solidFill>
              <a:schemeClr val="tx1"/>
            </a:solidFill>
            <a:prstDash val="sysDot"/>
            <a:round/>
            <a:headEnd/>
            <a:tailEnd/>
          </a:ln>
        </p:spPr>
        <p:txBody>
          <a:bodyPr wrap="none" anchor="ctr"/>
          <a:lstStyle/>
          <a:p>
            <a:endParaRPr lang="en-US">
              <a:solidFill>
                <a:srgbClr val="000000"/>
              </a:solidFill>
            </a:endParaRPr>
          </a:p>
        </p:txBody>
      </p:sp>
      <p:pic>
        <p:nvPicPr>
          <p:cNvPr id="136209" name="Picture 65" descr="christ on cross"/>
          <p:cNvPicPr>
            <a:picLocks noChangeAspect="1" noChangeArrowheads="1"/>
          </p:cNvPicPr>
          <p:nvPr/>
        </p:nvPicPr>
        <p:blipFill>
          <a:blip r:embed="rId5" cstate="print">
            <a:clrChange>
              <a:clrFrom>
                <a:srgbClr val="FFFFFF"/>
              </a:clrFrom>
              <a:clrTo>
                <a:srgbClr val="FFFFFF">
                  <a:alpha val="0"/>
                </a:srgbClr>
              </a:clrTo>
            </a:clrChange>
            <a:lum bright="24000" contrast="24000"/>
          </a:blip>
          <a:srcRect/>
          <a:stretch>
            <a:fillRect/>
          </a:stretch>
        </p:blipFill>
        <p:spPr bwMode="auto">
          <a:xfrm>
            <a:off x="1458913" y="5337175"/>
            <a:ext cx="1525587" cy="998538"/>
          </a:xfrm>
          <a:prstGeom prst="rect">
            <a:avLst/>
          </a:prstGeom>
          <a:noFill/>
          <a:ln w="12700">
            <a:solidFill>
              <a:schemeClr val="tx1"/>
            </a:solidFill>
            <a:miter lim="800000"/>
            <a:headEnd/>
            <a:tailEnd/>
          </a:ln>
        </p:spPr>
      </p:pic>
      <p:sp>
        <p:nvSpPr>
          <p:cNvPr id="63" name="Circular Arrow 62"/>
          <p:cNvSpPr/>
          <p:nvPr/>
        </p:nvSpPr>
        <p:spPr bwMode="auto">
          <a:xfrm rot="4398116" flipH="1" flipV="1">
            <a:off x="6818243" y="118204"/>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000000"/>
              </a:solidFill>
              <a:latin typeface="Eras Medium ITC" pitchFamily="34" charset="0"/>
            </a:endParaRPr>
          </a:p>
        </p:txBody>
      </p:sp>
      <p:sp>
        <p:nvSpPr>
          <p:cNvPr id="64" name="WordArt 20"/>
          <p:cNvSpPr>
            <a:spLocks noChangeArrowheads="1" noChangeShapeType="1" noTextEdit="1"/>
          </p:cNvSpPr>
          <p:nvPr/>
        </p:nvSpPr>
        <p:spPr bwMode="auto">
          <a:xfrm rot="18290211">
            <a:off x="6258719" y="2774156"/>
            <a:ext cx="4027488" cy="3108325"/>
          </a:xfrm>
          <a:prstGeom prst="rect">
            <a:avLst/>
          </a:prstGeom>
        </p:spPr>
        <p:txBody>
          <a:bodyPr spcFirstLastPara="1" wrap="none" fromWordArt="1">
            <a:prstTxWarp prst="textArchUp">
              <a:avLst>
                <a:gd name="adj" fmla="val 13330324"/>
              </a:avLst>
            </a:prstTxWarp>
          </a:bodyPr>
          <a:lstStyle/>
          <a:p>
            <a:r>
              <a:rPr lang="en-US" sz="3600" kern="10" dirty="0">
                <a:ln w="9525">
                  <a:solidFill>
                    <a:srgbClr val="000000"/>
                  </a:solidFill>
                  <a:round/>
                  <a:headEnd/>
                  <a:tailEnd/>
                </a:ln>
                <a:solidFill>
                  <a:srgbClr val="FFFFFF"/>
                </a:solidFill>
                <a:latin typeface="Arial Black"/>
              </a:rPr>
              <a:t>NEW LIFE</a:t>
            </a:r>
          </a:p>
        </p:txBody>
      </p:sp>
      <p:sp>
        <p:nvSpPr>
          <p:cNvPr id="65" name="Circular Arrow 64"/>
          <p:cNvSpPr/>
          <p:nvPr/>
        </p:nvSpPr>
        <p:spPr bwMode="auto">
          <a:xfrm>
            <a:off x="-2888973" y="123907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000000"/>
              </a:solidFill>
              <a:latin typeface="Eras Medium ITC" pitchFamily="34" charset="0"/>
            </a:endParaRPr>
          </a:p>
        </p:txBody>
      </p:sp>
      <p:sp>
        <p:nvSpPr>
          <p:cNvPr id="66" name="WordArt 18"/>
          <p:cNvSpPr>
            <a:spLocks noChangeArrowheads="1" noChangeShapeType="1" noTextEdit="1"/>
          </p:cNvSpPr>
          <p:nvPr/>
        </p:nvSpPr>
        <p:spPr bwMode="auto">
          <a:xfrm rot="3010308">
            <a:off x="-784225" y="2593975"/>
            <a:ext cx="3248025" cy="1362075"/>
          </a:xfrm>
          <a:prstGeom prst="rect">
            <a:avLst/>
          </a:prstGeom>
        </p:spPr>
        <p:txBody>
          <a:bodyPr spcFirstLastPara="1" wrap="none" fromWordArt="1">
            <a:prstTxWarp prst="textArchUp">
              <a:avLst>
                <a:gd name="adj" fmla="val 11361172"/>
              </a:avLst>
            </a:prstTxWarp>
          </a:bodyPr>
          <a:lstStyle/>
          <a:p>
            <a:r>
              <a:rPr lang="en-US" sz="1800" kern="10" dirty="0">
                <a:ln w="9525">
                  <a:solidFill>
                    <a:srgbClr val="000000"/>
                  </a:solidFill>
                  <a:round/>
                  <a:headEnd/>
                  <a:tailEnd/>
                </a:ln>
                <a:solidFill>
                  <a:srgbClr val="FFFFFF"/>
                </a:solidFill>
                <a:latin typeface="Arial Black"/>
              </a:rPr>
              <a:t>INTO DEATH</a:t>
            </a:r>
          </a:p>
        </p:txBody>
      </p:sp>
      <p:sp>
        <p:nvSpPr>
          <p:cNvPr id="67" name="Oval 3"/>
          <p:cNvSpPr>
            <a:spLocks noChangeArrowheads="1"/>
          </p:cNvSpPr>
          <p:nvPr/>
        </p:nvSpPr>
        <p:spPr bwMode="auto">
          <a:xfrm>
            <a:off x="-1068388" y="-56197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endParaRPr lang="en-US">
              <a:solidFill>
                <a:srgbClr val="000000"/>
              </a:solidFill>
            </a:endParaRPr>
          </a:p>
        </p:txBody>
      </p:sp>
      <p:pic>
        <p:nvPicPr>
          <p:cNvPr id="68" name="Picture 59"/>
          <p:cNvPicPr>
            <a:picLocks noChangeAspect="1" noChangeArrowheads="1"/>
          </p:cNvPicPr>
          <p:nvPr/>
        </p:nvPicPr>
        <p:blipFill>
          <a:blip r:embed="rId6" cstate="print"/>
          <a:srcRect/>
          <a:stretch>
            <a:fillRect/>
          </a:stretch>
        </p:blipFill>
        <p:spPr bwMode="auto">
          <a:xfrm>
            <a:off x="204788" y="179388"/>
            <a:ext cx="542925" cy="1573212"/>
          </a:xfrm>
          <a:prstGeom prst="rect">
            <a:avLst/>
          </a:prstGeom>
          <a:noFill/>
          <a:ln w="9525" algn="ctr">
            <a:noFill/>
            <a:miter lim="800000"/>
            <a:headEnd/>
            <a:tailEnd/>
          </a:ln>
        </p:spPr>
      </p:pic>
      <p:pic>
        <p:nvPicPr>
          <p:cNvPr id="70" name="Picture 13" descr="guywhite"/>
          <p:cNvPicPr>
            <a:picLocks noChangeAspect="1" noChangeArrowheads="1"/>
          </p:cNvPicPr>
          <p:nvPr/>
        </p:nvPicPr>
        <p:blipFill>
          <a:blip r:embed="rId7" cstate="print"/>
          <a:srcRect/>
          <a:stretch>
            <a:fillRect/>
          </a:stretch>
        </p:blipFill>
        <p:spPr bwMode="auto">
          <a:xfrm>
            <a:off x="7543800" y="228600"/>
            <a:ext cx="1255713" cy="1733550"/>
          </a:xfrm>
          <a:prstGeom prst="rect">
            <a:avLst/>
          </a:prstGeom>
          <a:noFill/>
          <a:ln w="9525">
            <a:noFill/>
            <a:miter lim="800000"/>
            <a:headEnd/>
            <a:tailEnd/>
          </a:ln>
        </p:spPr>
      </p:pic>
      <p:grpSp>
        <p:nvGrpSpPr>
          <p:cNvPr id="71" name="Group 14"/>
          <p:cNvGrpSpPr>
            <a:grpSpLocks/>
          </p:cNvGrpSpPr>
          <p:nvPr/>
        </p:nvGrpSpPr>
        <p:grpSpPr bwMode="auto">
          <a:xfrm>
            <a:off x="5329997" y="5124934"/>
            <a:ext cx="985838" cy="1520825"/>
            <a:chOff x="816" y="1440"/>
            <a:chExt cx="1772" cy="2732"/>
          </a:xfrm>
        </p:grpSpPr>
        <p:grpSp>
          <p:nvGrpSpPr>
            <p:cNvPr id="72" name="Group 15"/>
            <p:cNvGrpSpPr>
              <a:grpSpLocks/>
            </p:cNvGrpSpPr>
            <p:nvPr/>
          </p:nvGrpSpPr>
          <p:grpSpPr bwMode="auto">
            <a:xfrm>
              <a:off x="816" y="1440"/>
              <a:ext cx="1772" cy="2732"/>
              <a:chOff x="3216" y="720"/>
              <a:chExt cx="1772" cy="2732"/>
            </a:xfrm>
          </p:grpSpPr>
          <p:sp>
            <p:nvSpPr>
              <p:cNvPr id="107" name="Freeform 16"/>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endParaRPr lang="en-US">
                  <a:solidFill>
                    <a:srgbClr val="000000"/>
                  </a:solidFill>
                </a:endParaRPr>
              </a:p>
            </p:txBody>
          </p:sp>
          <p:sp>
            <p:nvSpPr>
              <p:cNvPr id="108" name="Freeform 17"/>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endParaRPr lang="en-US">
                  <a:solidFill>
                    <a:srgbClr val="000000"/>
                  </a:solidFill>
                </a:endParaRPr>
              </a:p>
            </p:txBody>
          </p:sp>
          <p:sp>
            <p:nvSpPr>
              <p:cNvPr id="109" name="Freeform 18"/>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endParaRPr lang="en-US">
                  <a:solidFill>
                    <a:srgbClr val="000000"/>
                  </a:solidFill>
                </a:endParaRPr>
              </a:p>
            </p:txBody>
          </p:sp>
          <p:sp>
            <p:nvSpPr>
              <p:cNvPr id="110" name="Freeform 19"/>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993300"/>
              </a:solidFill>
              <a:ln w="9525">
                <a:noFill/>
                <a:round/>
                <a:headEnd/>
                <a:tailEnd/>
              </a:ln>
            </p:spPr>
            <p:txBody>
              <a:bodyPr/>
              <a:lstStyle/>
              <a:p>
                <a:endParaRPr lang="en-US">
                  <a:solidFill>
                    <a:srgbClr val="000000"/>
                  </a:solidFill>
                </a:endParaRPr>
              </a:p>
            </p:txBody>
          </p:sp>
          <p:sp>
            <p:nvSpPr>
              <p:cNvPr id="111" name="Freeform 20"/>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endParaRPr lang="en-US">
                  <a:solidFill>
                    <a:srgbClr val="000000"/>
                  </a:solidFill>
                </a:endParaRPr>
              </a:p>
            </p:txBody>
          </p:sp>
          <p:sp>
            <p:nvSpPr>
              <p:cNvPr id="112" name="Freeform 21"/>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endParaRPr lang="en-US">
                  <a:solidFill>
                    <a:srgbClr val="000000"/>
                  </a:solidFill>
                </a:endParaRPr>
              </a:p>
            </p:txBody>
          </p:sp>
          <p:sp>
            <p:nvSpPr>
              <p:cNvPr id="113" name="Freeform 22"/>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endParaRPr lang="en-US">
                  <a:solidFill>
                    <a:srgbClr val="000000"/>
                  </a:solidFill>
                </a:endParaRPr>
              </a:p>
            </p:txBody>
          </p:sp>
          <p:sp>
            <p:nvSpPr>
              <p:cNvPr id="114" name="Freeform 23"/>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endParaRPr lang="en-US">
                  <a:solidFill>
                    <a:srgbClr val="000000"/>
                  </a:solidFill>
                </a:endParaRPr>
              </a:p>
            </p:txBody>
          </p:sp>
        </p:grpSp>
        <p:grpSp>
          <p:nvGrpSpPr>
            <p:cNvPr id="73" name="Group 24"/>
            <p:cNvGrpSpPr>
              <a:grpSpLocks/>
            </p:cNvGrpSpPr>
            <p:nvPr/>
          </p:nvGrpSpPr>
          <p:grpSpPr bwMode="auto">
            <a:xfrm>
              <a:off x="960" y="1680"/>
              <a:ext cx="1393" cy="1775"/>
              <a:chOff x="912" y="672"/>
              <a:chExt cx="3128" cy="3475"/>
            </a:xfrm>
          </p:grpSpPr>
          <p:grpSp>
            <p:nvGrpSpPr>
              <p:cNvPr id="74" name="Group 25"/>
              <p:cNvGrpSpPr>
                <a:grpSpLocks/>
              </p:cNvGrpSpPr>
              <p:nvPr/>
            </p:nvGrpSpPr>
            <p:grpSpPr bwMode="auto">
              <a:xfrm>
                <a:off x="2214" y="1042"/>
                <a:ext cx="626" cy="1186"/>
                <a:chOff x="2218" y="1066"/>
                <a:chExt cx="626" cy="1186"/>
              </a:xfrm>
            </p:grpSpPr>
            <p:sp>
              <p:nvSpPr>
                <p:cNvPr id="101" name="Freeform 26"/>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sp>
              <p:nvSpPr>
                <p:cNvPr id="102" name="Freeform 27"/>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endParaRPr lang="en-US">
                    <a:solidFill>
                      <a:srgbClr val="000000"/>
                    </a:solidFill>
                  </a:endParaRPr>
                </a:p>
              </p:txBody>
            </p:sp>
            <p:grpSp>
              <p:nvGrpSpPr>
                <p:cNvPr id="103" name="Group 28"/>
                <p:cNvGrpSpPr>
                  <a:grpSpLocks/>
                </p:cNvGrpSpPr>
                <p:nvPr/>
              </p:nvGrpSpPr>
              <p:grpSpPr bwMode="auto">
                <a:xfrm>
                  <a:off x="2364" y="1066"/>
                  <a:ext cx="240" cy="251"/>
                  <a:chOff x="2364" y="1066"/>
                  <a:chExt cx="240" cy="251"/>
                </a:xfrm>
              </p:grpSpPr>
              <p:sp>
                <p:nvSpPr>
                  <p:cNvPr id="104" name="Freeform 29"/>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endParaRPr lang="en-US">
                      <a:solidFill>
                        <a:srgbClr val="000000"/>
                      </a:solidFill>
                    </a:endParaRPr>
                  </a:p>
                </p:txBody>
              </p:sp>
              <p:sp>
                <p:nvSpPr>
                  <p:cNvPr id="105" name="Freeform 30"/>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sp>
                <p:nvSpPr>
                  <p:cNvPr id="106" name="Freeform 31"/>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grpSp>
          </p:grpSp>
          <p:grpSp>
            <p:nvGrpSpPr>
              <p:cNvPr id="75" name="Group 32"/>
              <p:cNvGrpSpPr>
                <a:grpSpLocks/>
              </p:cNvGrpSpPr>
              <p:nvPr/>
            </p:nvGrpSpPr>
            <p:grpSpPr bwMode="auto">
              <a:xfrm>
                <a:off x="2256" y="672"/>
                <a:ext cx="436" cy="647"/>
                <a:chOff x="4512" y="480"/>
                <a:chExt cx="436" cy="647"/>
              </a:xfrm>
            </p:grpSpPr>
            <p:sp>
              <p:nvSpPr>
                <p:cNvPr id="95" name="Freeform 33"/>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endParaRPr lang="en-US">
                    <a:solidFill>
                      <a:srgbClr val="000000"/>
                    </a:solidFill>
                  </a:endParaRPr>
                </a:p>
              </p:txBody>
            </p:sp>
            <p:grpSp>
              <p:nvGrpSpPr>
                <p:cNvPr id="96" name="Group 34"/>
                <p:cNvGrpSpPr>
                  <a:grpSpLocks/>
                </p:cNvGrpSpPr>
                <p:nvPr/>
              </p:nvGrpSpPr>
              <p:grpSpPr bwMode="auto">
                <a:xfrm>
                  <a:off x="4512" y="561"/>
                  <a:ext cx="67" cy="288"/>
                  <a:chOff x="2265" y="619"/>
                  <a:chExt cx="67" cy="288"/>
                </a:xfrm>
              </p:grpSpPr>
              <p:sp>
                <p:nvSpPr>
                  <p:cNvPr id="99" name="Freeform 35"/>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endParaRPr lang="en-US">
                      <a:solidFill>
                        <a:srgbClr val="000000"/>
                      </a:solidFill>
                    </a:endParaRPr>
                  </a:p>
                </p:txBody>
              </p:sp>
              <p:sp>
                <p:nvSpPr>
                  <p:cNvPr id="100" name="Freeform 36"/>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endParaRPr lang="en-US">
                      <a:solidFill>
                        <a:srgbClr val="000000"/>
                      </a:solidFill>
                    </a:endParaRPr>
                  </a:p>
                </p:txBody>
              </p:sp>
            </p:grpSp>
            <p:sp>
              <p:nvSpPr>
                <p:cNvPr id="97" name="Freeform 37"/>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endParaRPr lang="en-US">
                    <a:solidFill>
                      <a:srgbClr val="000000"/>
                    </a:solidFill>
                  </a:endParaRPr>
                </a:p>
              </p:txBody>
            </p:sp>
            <p:sp>
              <p:nvSpPr>
                <p:cNvPr id="98" name="Freeform 38"/>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endParaRPr lang="en-US">
                    <a:solidFill>
                      <a:srgbClr val="000000"/>
                    </a:solidFill>
                  </a:endParaRPr>
                </a:p>
              </p:txBody>
            </p:sp>
          </p:grpSp>
          <p:sp>
            <p:nvSpPr>
              <p:cNvPr id="76" name="Freeform 39"/>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endParaRPr lang="en-US">
                  <a:solidFill>
                    <a:srgbClr val="000000"/>
                  </a:solidFill>
                </a:endParaRPr>
              </a:p>
            </p:txBody>
          </p:sp>
          <p:sp>
            <p:nvSpPr>
              <p:cNvPr id="77" name="Freeform 40"/>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endParaRPr lang="en-US">
                  <a:solidFill>
                    <a:srgbClr val="000000"/>
                  </a:solidFill>
                </a:endParaRPr>
              </a:p>
            </p:txBody>
          </p:sp>
          <p:grpSp>
            <p:nvGrpSpPr>
              <p:cNvPr id="78" name="Group 41"/>
              <p:cNvGrpSpPr>
                <a:grpSpLocks/>
              </p:cNvGrpSpPr>
              <p:nvPr/>
            </p:nvGrpSpPr>
            <p:grpSpPr bwMode="auto">
              <a:xfrm>
                <a:off x="2544" y="1056"/>
                <a:ext cx="1496" cy="1549"/>
                <a:chOff x="3696" y="1008"/>
                <a:chExt cx="1496" cy="1549"/>
              </a:xfrm>
            </p:grpSpPr>
            <p:sp>
              <p:nvSpPr>
                <p:cNvPr id="88" name="Freeform 42"/>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endParaRPr lang="en-US">
                    <a:solidFill>
                      <a:srgbClr val="000000"/>
                    </a:solidFill>
                  </a:endParaRPr>
                </a:p>
              </p:txBody>
            </p:sp>
            <p:sp>
              <p:nvSpPr>
                <p:cNvPr id="89" name="Freeform 43"/>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solidFill>
                      <a:srgbClr val="000000"/>
                    </a:solidFill>
                  </a:endParaRPr>
                </a:p>
              </p:txBody>
            </p:sp>
            <p:grpSp>
              <p:nvGrpSpPr>
                <p:cNvPr id="90" name="Group 44"/>
                <p:cNvGrpSpPr>
                  <a:grpSpLocks/>
                </p:cNvGrpSpPr>
                <p:nvPr/>
              </p:nvGrpSpPr>
              <p:grpSpPr bwMode="auto">
                <a:xfrm rot="5400000" flipV="1">
                  <a:off x="4912" y="1040"/>
                  <a:ext cx="263" cy="296"/>
                  <a:chOff x="2795" y="2300"/>
                  <a:chExt cx="263" cy="296"/>
                </a:xfrm>
              </p:grpSpPr>
              <p:sp>
                <p:nvSpPr>
                  <p:cNvPr id="93" name="Freeform 45"/>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endParaRPr lang="en-US">
                      <a:solidFill>
                        <a:srgbClr val="000000"/>
                      </a:solidFill>
                    </a:endParaRPr>
                  </a:p>
                </p:txBody>
              </p:sp>
              <p:sp>
                <p:nvSpPr>
                  <p:cNvPr id="94" name="Freeform 46"/>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grpSp>
            <p:sp>
              <p:nvSpPr>
                <p:cNvPr id="91" name="Freeform 47"/>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endParaRPr lang="en-US">
                    <a:solidFill>
                      <a:srgbClr val="000000"/>
                    </a:solidFill>
                  </a:endParaRPr>
                </a:p>
              </p:txBody>
            </p:sp>
            <p:sp>
              <p:nvSpPr>
                <p:cNvPr id="92" name="Freeform 48"/>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endParaRPr lang="en-US">
                    <a:solidFill>
                      <a:srgbClr val="000000"/>
                    </a:solidFill>
                  </a:endParaRPr>
                </a:p>
              </p:txBody>
            </p:sp>
          </p:grpSp>
          <p:grpSp>
            <p:nvGrpSpPr>
              <p:cNvPr id="79" name="Group 49"/>
              <p:cNvGrpSpPr>
                <a:grpSpLocks/>
              </p:cNvGrpSpPr>
              <p:nvPr/>
            </p:nvGrpSpPr>
            <p:grpSpPr bwMode="auto">
              <a:xfrm flipH="1">
                <a:off x="912" y="1104"/>
                <a:ext cx="1496" cy="1549"/>
                <a:chOff x="3696" y="1008"/>
                <a:chExt cx="1496" cy="1549"/>
              </a:xfrm>
            </p:grpSpPr>
            <p:sp>
              <p:nvSpPr>
                <p:cNvPr id="81" name="Freeform 5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endParaRPr lang="en-US">
                    <a:solidFill>
                      <a:srgbClr val="000000"/>
                    </a:solidFill>
                  </a:endParaRPr>
                </a:p>
              </p:txBody>
            </p:sp>
            <p:sp>
              <p:nvSpPr>
                <p:cNvPr id="82" name="Freeform 5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solidFill>
                      <a:srgbClr val="000000"/>
                    </a:solidFill>
                  </a:endParaRPr>
                </a:p>
              </p:txBody>
            </p:sp>
            <p:grpSp>
              <p:nvGrpSpPr>
                <p:cNvPr id="83" name="Group 52"/>
                <p:cNvGrpSpPr>
                  <a:grpSpLocks/>
                </p:cNvGrpSpPr>
                <p:nvPr/>
              </p:nvGrpSpPr>
              <p:grpSpPr bwMode="auto">
                <a:xfrm rot="5400000" flipV="1">
                  <a:off x="4912" y="1040"/>
                  <a:ext cx="263" cy="296"/>
                  <a:chOff x="2795" y="2300"/>
                  <a:chExt cx="263" cy="296"/>
                </a:xfrm>
              </p:grpSpPr>
              <p:sp>
                <p:nvSpPr>
                  <p:cNvPr id="86" name="Freeform 5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endParaRPr lang="en-US">
                      <a:solidFill>
                        <a:srgbClr val="000000"/>
                      </a:solidFill>
                    </a:endParaRPr>
                  </a:p>
                </p:txBody>
              </p:sp>
              <p:sp>
                <p:nvSpPr>
                  <p:cNvPr id="87" name="Freeform 5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grpSp>
            <p:sp>
              <p:nvSpPr>
                <p:cNvPr id="84" name="Freeform 5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endParaRPr lang="en-US">
                    <a:solidFill>
                      <a:srgbClr val="000000"/>
                    </a:solidFill>
                  </a:endParaRPr>
                </a:p>
              </p:txBody>
            </p:sp>
            <p:sp>
              <p:nvSpPr>
                <p:cNvPr id="85" name="Freeform 5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endParaRPr lang="en-US">
                    <a:solidFill>
                      <a:srgbClr val="000000"/>
                    </a:solidFill>
                  </a:endParaRPr>
                </a:p>
              </p:txBody>
            </p:sp>
          </p:grpSp>
          <p:sp>
            <p:nvSpPr>
              <p:cNvPr id="80" name="Freeform 57"/>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endParaRPr lang="en-US">
                  <a:solidFill>
                    <a:srgbClr val="000000"/>
                  </a:solidFill>
                </a:endParaRPr>
              </a:p>
            </p:txBody>
          </p:sp>
        </p:grpSp>
      </p:grpSp>
    </p:spTree>
    <p:extLst>
      <p:ext uri="{BB962C8B-B14F-4D97-AF65-F5344CB8AC3E}">
        <p14:creationId xmlns:p14="http://schemas.microsoft.com/office/powerpoint/2010/main" val="39424352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261"/>
                                        </p:tgtEl>
                                        <p:attrNameLst>
                                          <p:attrName>style.visibility</p:attrName>
                                        </p:attrNameLst>
                                      </p:cBhvr>
                                      <p:to>
                                        <p:strVal val="visible"/>
                                      </p:to>
                                    </p:set>
                                    <p:animEffect transition="in" filter="fade">
                                      <p:cBhvr>
                                        <p:cTn id="7" dur="1000"/>
                                        <p:tgtEl>
                                          <p:spTgt spid="23552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262"/>
                                        </p:tgtEl>
                                        <p:attrNameLst>
                                          <p:attrName>style.visibility</p:attrName>
                                        </p:attrNameLst>
                                      </p:cBhvr>
                                      <p:to>
                                        <p:strVal val="visible"/>
                                      </p:to>
                                    </p:set>
                                    <p:animEffect transition="in" filter="fade">
                                      <p:cBhvr>
                                        <p:cTn id="12" dur="1000"/>
                                        <p:tgtEl>
                                          <p:spTgt spid="23552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55258"/>
                                        </p:tgtEl>
                                        <p:attrNameLst>
                                          <p:attrName>style.visibility</p:attrName>
                                        </p:attrNameLst>
                                      </p:cBhvr>
                                      <p:to>
                                        <p:strVal val="visible"/>
                                      </p:to>
                                    </p:set>
                                    <p:animEffect transition="in" filter="fade">
                                      <p:cBhvr>
                                        <p:cTn id="17" dur="2000"/>
                                        <p:tgtEl>
                                          <p:spTgt spid="235525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2355259"/>
                                        </p:tgtEl>
                                        <p:attrNameLst>
                                          <p:attrName>style.visibility</p:attrName>
                                        </p:attrNameLst>
                                      </p:cBhvr>
                                      <p:to>
                                        <p:strVal val="visible"/>
                                      </p:to>
                                    </p:set>
                                    <p:animEffect transition="in" filter="wipe(down)">
                                      <p:cBhvr>
                                        <p:cTn id="21" dur="1000"/>
                                        <p:tgtEl>
                                          <p:spTgt spid="2355259"/>
                                        </p:tgtEl>
                                      </p:cBhvr>
                                    </p:animEffect>
                                  </p:childTnLst>
                                </p:cTn>
                              </p:par>
                            </p:childTnLst>
                          </p:cTn>
                        </p:par>
                        <p:par>
                          <p:cTn id="22" fill="hold">
                            <p:stCondLst>
                              <p:cond delay="3000"/>
                            </p:stCondLst>
                            <p:childTnLst>
                              <p:par>
                                <p:cTn id="23" presetID="22" presetClass="entr" presetSubtype="4" fill="hold" nodeType="afterEffect">
                                  <p:stCondLst>
                                    <p:cond delay="0"/>
                                  </p:stCondLst>
                                  <p:childTnLst>
                                    <p:set>
                                      <p:cBhvr>
                                        <p:cTn id="24" dur="1" fill="hold">
                                          <p:stCondLst>
                                            <p:cond delay="0"/>
                                          </p:stCondLst>
                                        </p:cTn>
                                        <p:tgtEl>
                                          <p:spTgt spid="2355260"/>
                                        </p:tgtEl>
                                        <p:attrNameLst>
                                          <p:attrName>style.visibility</p:attrName>
                                        </p:attrNameLst>
                                      </p:cBhvr>
                                      <p:to>
                                        <p:strVal val="visible"/>
                                      </p:to>
                                    </p:set>
                                    <p:animEffect transition="in" filter="wipe(down)">
                                      <p:cBhvr>
                                        <p:cTn id="25" dur="1000"/>
                                        <p:tgtEl>
                                          <p:spTgt spid="2355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58" grpId="0" animBg="1"/>
      <p:bldP spid="2355261" grpId="0" animBg="1"/>
      <p:bldP spid="235526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Picture 2" descr="godall"/>
          <p:cNvPicPr>
            <a:picLocks noChangeAspect="1" noChangeArrowheads="1"/>
          </p:cNvPicPr>
          <p:nvPr/>
        </p:nvPicPr>
        <p:blipFill>
          <a:blip r:embed="rId3" cstate="print"/>
          <a:srcRect t="28978" r="53996" b="20934"/>
          <a:stretch>
            <a:fillRect/>
          </a:stretch>
        </p:blipFill>
        <p:spPr bwMode="auto">
          <a:xfrm>
            <a:off x="0" y="0"/>
            <a:ext cx="9144000" cy="3496235"/>
          </a:xfrm>
          <a:prstGeom prst="rect">
            <a:avLst/>
          </a:prstGeom>
          <a:noFill/>
          <a:ln w="9525">
            <a:noFill/>
            <a:miter lim="800000"/>
            <a:headEnd/>
            <a:tailEnd/>
          </a:ln>
        </p:spPr>
      </p:pic>
      <p:sp>
        <p:nvSpPr>
          <p:cNvPr id="136199" name="Text Box 10"/>
          <p:cNvSpPr txBox="1">
            <a:spLocks noChangeArrowheads="1"/>
          </p:cNvSpPr>
          <p:nvPr/>
        </p:nvSpPr>
        <p:spPr bwMode="auto">
          <a:xfrm>
            <a:off x="1065213" y="227013"/>
            <a:ext cx="6854825" cy="2287587"/>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spAutoFit/>
          </a:bodyPr>
          <a:lstStyle/>
          <a:p>
            <a:r>
              <a:rPr lang="en-US" sz="2800" b="1" i="0" dirty="0">
                <a:solidFill>
                  <a:srgbClr val="008000"/>
                </a:solidFill>
              </a:rPr>
              <a:t>17</a:t>
            </a:r>
            <a:r>
              <a:rPr lang="en-US" sz="2800" b="1" i="0" dirty="0">
                <a:solidFill>
                  <a:srgbClr val="000000"/>
                </a:solidFill>
              </a:rPr>
              <a:t> </a:t>
            </a:r>
            <a:r>
              <a:rPr lang="en-US" sz="2800" b="1" i="0" dirty="0">
                <a:solidFill>
                  <a:srgbClr val="000000"/>
                </a:solidFill>
                <a:latin typeface="Eras Medium ITC"/>
              </a:rPr>
              <a:t>But thanks be to God that though you were </a:t>
            </a:r>
            <a:r>
              <a:rPr lang="en-US" sz="2800" b="1" dirty="0">
                <a:solidFill>
                  <a:srgbClr val="000000"/>
                </a:solidFill>
                <a:latin typeface="Eras Medium ITC"/>
              </a:rPr>
              <a:t>slaves of sin</a:t>
            </a:r>
            <a:r>
              <a:rPr lang="en-US" sz="2800" b="1" i="0" dirty="0">
                <a:solidFill>
                  <a:srgbClr val="000000"/>
                </a:solidFill>
                <a:latin typeface="Eras Medium ITC"/>
              </a:rPr>
              <a:t>, </a:t>
            </a:r>
            <a:r>
              <a:rPr lang="en-US" sz="2800" b="1" i="0" dirty="0">
                <a:solidFill>
                  <a:srgbClr val="0000FF"/>
                </a:solidFill>
                <a:latin typeface="Eras Medium ITC"/>
              </a:rPr>
              <a:t>you became</a:t>
            </a:r>
            <a:r>
              <a:rPr lang="en-US" sz="2800" b="1" i="0" dirty="0">
                <a:solidFill>
                  <a:srgbClr val="000099"/>
                </a:solidFill>
                <a:latin typeface="Eras Medium ITC"/>
              </a:rPr>
              <a:t> </a:t>
            </a:r>
          </a:p>
          <a:p>
            <a:r>
              <a:rPr lang="en-US" i="0" u="sng" dirty="0">
                <a:solidFill>
                  <a:srgbClr val="000000"/>
                </a:solidFill>
                <a:latin typeface="Eras Bold ITC" pitchFamily="34" charset="0"/>
              </a:rPr>
              <a:t>obedient from the heart</a:t>
            </a:r>
            <a:r>
              <a:rPr lang="en-US" b="1" i="0" dirty="0">
                <a:solidFill>
                  <a:srgbClr val="000000"/>
                </a:solidFill>
              </a:rPr>
              <a:t> </a:t>
            </a:r>
          </a:p>
          <a:p>
            <a:r>
              <a:rPr lang="en-US" sz="2800" b="1" i="0" dirty="0">
                <a:solidFill>
                  <a:srgbClr val="000000"/>
                </a:solidFill>
                <a:latin typeface="Eras Medium ITC"/>
              </a:rPr>
              <a:t>to that </a:t>
            </a:r>
            <a:r>
              <a:rPr lang="en-US" sz="2800" b="1" i="0" dirty="0">
                <a:solidFill>
                  <a:srgbClr val="FF0000"/>
                </a:solidFill>
                <a:latin typeface="Eras Medium ITC"/>
              </a:rPr>
              <a:t>form of teaching </a:t>
            </a:r>
            <a:r>
              <a:rPr lang="en-US" sz="2800" b="1" i="0" dirty="0">
                <a:solidFill>
                  <a:srgbClr val="000000"/>
                </a:solidFill>
                <a:latin typeface="Eras Medium ITC"/>
              </a:rPr>
              <a:t>to </a:t>
            </a:r>
          </a:p>
          <a:p>
            <a:r>
              <a:rPr lang="en-US" sz="2800" b="1" i="0" dirty="0">
                <a:solidFill>
                  <a:srgbClr val="000000"/>
                </a:solidFill>
                <a:latin typeface="Eras Medium ITC"/>
              </a:rPr>
              <a:t>which you were committed,</a:t>
            </a:r>
          </a:p>
        </p:txBody>
      </p:sp>
      <p:pic>
        <p:nvPicPr>
          <p:cNvPr id="136196" name="Picture 4" descr="water"/>
          <p:cNvPicPr>
            <a:picLocks noChangeAspect="1" noChangeArrowheads="1"/>
          </p:cNvPicPr>
          <p:nvPr/>
        </p:nvPicPr>
        <p:blipFill>
          <a:blip r:embed="rId4" cstate="print"/>
          <a:srcRect b="56647"/>
          <a:stretch>
            <a:fillRect/>
          </a:stretch>
        </p:blipFill>
        <p:spPr bwMode="auto">
          <a:xfrm>
            <a:off x="-17463" y="2200275"/>
            <a:ext cx="9161463" cy="4810125"/>
          </a:xfrm>
          <a:prstGeom prst="rect">
            <a:avLst/>
          </a:prstGeom>
          <a:noFill/>
          <a:ln w="9525">
            <a:noFill/>
            <a:miter lim="800000"/>
            <a:headEnd/>
            <a:tailEnd/>
          </a:ln>
        </p:spPr>
      </p:pic>
      <p:sp>
        <p:nvSpPr>
          <p:cNvPr id="2355207" name="Oval 7"/>
          <p:cNvSpPr>
            <a:spLocks noChangeArrowheads="1"/>
          </p:cNvSpPr>
          <p:nvPr/>
        </p:nvSpPr>
        <p:spPr bwMode="auto">
          <a:xfrm>
            <a:off x="-674688" y="4333875"/>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defRPr/>
            </a:pPr>
            <a:r>
              <a:rPr lang="en-US" sz="2000" i="0">
                <a:solidFill>
                  <a:srgbClr val="FFFFFF"/>
                </a:solidFill>
                <a:effectLst>
                  <a:outerShdw blurRad="38100" dist="38100" dir="2700000" algn="tl">
                    <a:srgbClr val="000000"/>
                  </a:outerShdw>
                </a:effectLst>
                <a:latin typeface="Eras Bold ITC" pitchFamily="34" charset="0"/>
              </a:rPr>
              <a:t>United with </a:t>
            </a:r>
          </a:p>
          <a:p>
            <a:pPr>
              <a:defRPr/>
            </a:pPr>
            <a:r>
              <a:rPr lang="en-US" sz="2000" i="0">
                <a:solidFill>
                  <a:srgbClr val="FFFFFF"/>
                </a:solidFill>
                <a:effectLst>
                  <a:outerShdw blurRad="38100" dist="38100" dir="2700000" algn="tl">
                    <a:srgbClr val="000000"/>
                  </a:outerShdw>
                </a:effectLst>
                <a:latin typeface="Eras Bold ITC" pitchFamily="34" charset="0"/>
              </a:rPr>
              <a:t>Christ’s Death</a:t>
            </a:r>
          </a:p>
        </p:txBody>
      </p:sp>
      <p:sp>
        <p:nvSpPr>
          <p:cNvPr id="2355258" name="Oval 58"/>
          <p:cNvSpPr>
            <a:spLocks noChangeArrowheads="1"/>
          </p:cNvSpPr>
          <p:nvPr/>
        </p:nvSpPr>
        <p:spPr bwMode="auto">
          <a:xfrm>
            <a:off x="2885147" y="3383453"/>
            <a:ext cx="2874548" cy="1594139"/>
          </a:xfrm>
          <a:prstGeom prst="ellipse">
            <a:avLst/>
          </a:prstGeom>
          <a:solidFill>
            <a:srgbClr val="000080">
              <a:alpha val="74117"/>
            </a:srgb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wrap="none" anchor="ctr">
            <a:flatTx/>
          </a:bodyPr>
          <a:lstStyle/>
          <a:p>
            <a:r>
              <a:rPr lang="en-US" sz="4000" b="1" i="0" dirty="0" smtClean="0">
                <a:solidFill>
                  <a:srgbClr val="FFFFFF"/>
                </a:solidFill>
                <a:latin typeface="Eras Bold ITC" pitchFamily="34" charset="0"/>
              </a:rPr>
              <a:t>OBEY THE </a:t>
            </a:r>
          </a:p>
          <a:p>
            <a:r>
              <a:rPr lang="en-US" sz="4000" b="1" i="0" dirty="0" smtClean="0">
                <a:solidFill>
                  <a:srgbClr val="FFFFFF"/>
                </a:solidFill>
                <a:latin typeface="Eras Bold ITC" pitchFamily="34" charset="0"/>
              </a:rPr>
              <a:t>GOSPEL</a:t>
            </a:r>
            <a:endParaRPr lang="en-US" sz="4000" b="1" i="0" dirty="0">
              <a:solidFill>
                <a:srgbClr val="FFFFFF"/>
              </a:solidFill>
              <a:latin typeface="Eras Bold ITC" pitchFamily="34" charset="0"/>
            </a:endParaRPr>
          </a:p>
        </p:txBody>
      </p:sp>
      <p:sp>
        <p:nvSpPr>
          <p:cNvPr id="2355259" name="Line 59"/>
          <p:cNvSpPr>
            <a:spLocks noChangeShapeType="1"/>
          </p:cNvSpPr>
          <p:nvPr/>
        </p:nvSpPr>
        <p:spPr bwMode="auto">
          <a:xfrm flipH="1" flipV="1">
            <a:off x="3831431" y="1962150"/>
            <a:ext cx="403225" cy="1628775"/>
          </a:xfrm>
          <a:prstGeom prst="line">
            <a:avLst/>
          </a:prstGeom>
          <a:noFill/>
          <a:ln w="161925">
            <a:solidFill>
              <a:srgbClr val="FFFF00"/>
            </a:solidFill>
            <a:round/>
            <a:headEnd/>
            <a:tailEnd type="triangle" w="med" len="med"/>
          </a:ln>
          <a:effectLst>
            <a:outerShdw dist="107763" dir="18900000" algn="ctr" rotWithShape="0">
              <a:schemeClr val="tx1">
                <a:alpha val="50000"/>
              </a:schemeClr>
            </a:outerShdw>
          </a:effectLst>
        </p:spPr>
        <p:txBody>
          <a:bodyPr wrap="none" anchor="ctr"/>
          <a:lstStyle/>
          <a:p>
            <a:pPr>
              <a:defRPr/>
            </a:pPr>
            <a:endParaRPr lang="en-US">
              <a:solidFill>
                <a:srgbClr val="000000"/>
              </a:solidFill>
            </a:endParaRPr>
          </a:p>
        </p:txBody>
      </p:sp>
      <p:sp>
        <p:nvSpPr>
          <p:cNvPr id="2355260" name="Line 60"/>
          <p:cNvSpPr>
            <a:spLocks noChangeShapeType="1"/>
          </p:cNvSpPr>
          <p:nvPr/>
        </p:nvSpPr>
        <p:spPr bwMode="auto">
          <a:xfrm flipV="1">
            <a:off x="4808256" y="2070238"/>
            <a:ext cx="517318" cy="1596887"/>
          </a:xfrm>
          <a:prstGeom prst="line">
            <a:avLst/>
          </a:prstGeom>
          <a:noFill/>
          <a:ln w="161925">
            <a:solidFill>
              <a:srgbClr val="FFFF00"/>
            </a:solidFill>
            <a:round/>
            <a:headEnd/>
            <a:tailEnd type="triangle" w="med" len="med"/>
          </a:ln>
          <a:effectLst>
            <a:outerShdw dist="107763" dir="18900000" algn="ctr" rotWithShape="0">
              <a:schemeClr val="tx1">
                <a:alpha val="50000"/>
              </a:schemeClr>
            </a:outerShdw>
          </a:effectLst>
        </p:spPr>
        <p:txBody>
          <a:bodyPr wrap="none" anchor="ctr"/>
          <a:lstStyle/>
          <a:p>
            <a:pPr>
              <a:defRPr/>
            </a:pPr>
            <a:endParaRPr lang="en-US">
              <a:solidFill>
                <a:srgbClr val="000000"/>
              </a:solidFill>
            </a:endParaRPr>
          </a:p>
        </p:txBody>
      </p:sp>
      <p:sp>
        <p:nvSpPr>
          <p:cNvPr id="2355261" name="Oval 61"/>
          <p:cNvSpPr>
            <a:spLocks noChangeArrowheads="1"/>
          </p:cNvSpPr>
          <p:nvPr/>
        </p:nvSpPr>
        <p:spPr bwMode="auto">
          <a:xfrm>
            <a:off x="3466820" y="1593244"/>
            <a:ext cx="2820085" cy="582613"/>
          </a:xfrm>
          <a:prstGeom prst="ellipse">
            <a:avLst/>
          </a:prstGeom>
          <a:noFill/>
          <a:ln w="76200" algn="ctr">
            <a:solidFill>
              <a:schemeClr val="tx1"/>
            </a:solidFill>
            <a:prstDash val="sysDot"/>
            <a:round/>
            <a:headEnd/>
            <a:tailEnd/>
          </a:ln>
        </p:spPr>
        <p:txBody>
          <a:bodyPr wrap="none" anchor="ctr"/>
          <a:lstStyle/>
          <a:p>
            <a:endParaRPr lang="en-US">
              <a:solidFill>
                <a:srgbClr val="000000"/>
              </a:solidFill>
            </a:endParaRPr>
          </a:p>
        </p:txBody>
      </p:sp>
      <p:pic>
        <p:nvPicPr>
          <p:cNvPr id="136209" name="Picture 65" descr="christ on cross"/>
          <p:cNvPicPr>
            <a:picLocks noChangeAspect="1" noChangeArrowheads="1"/>
          </p:cNvPicPr>
          <p:nvPr/>
        </p:nvPicPr>
        <p:blipFill>
          <a:blip r:embed="rId5" cstate="print">
            <a:clrChange>
              <a:clrFrom>
                <a:srgbClr val="FFFFFF"/>
              </a:clrFrom>
              <a:clrTo>
                <a:srgbClr val="FFFFFF">
                  <a:alpha val="0"/>
                </a:srgbClr>
              </a:clrTo>
            </a:clrChange>
            <a:lum bright="24000" contrast="24000"/>
          </a:blip>
          <a:srcRect/>
          <a:stretch>
            <a:fillRect/>
          </a:stretch>
        </p:blipFill>
        <p:spPr bwMode="auto">
          <a:xfrm>
            <a:off x="1458913" y="5337175"/>
            <a:ext cx="1525587" cy="998538"/>
          </a:xfrm>
          <a:prstGeom prst="rect">
            <a:avLst/>
          </a:prstGeom>
          <a:noFill/>
          <a:ln w="12700">
            <a:solidFill>
              <a:schemeClr val="tx1"/>
            </a:solidFill>
            <a:miter lim="800000"/>
            <a:headEnd/>
            <a:tailEnd/>
          </a:ln>
        </p:spPr>
      </p:pic>
      <p:sp>
        <p:nvSpPr>
          <p:cNvPr id="63" name="Circular Arrow 62"/>
          <p:cNvSpPr/>
          <p:nvPr/>
        </p:nvSpPr>
        <p:spPr bwMode="auto">
          <a:xfrm rot="4398116" flipH="1" flipV="1">
            <a:off x="6818243" y="118204"/>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000000"/>
              </a:solidFill>
              <a:latin typeface="Eras Medium ITC" pitchFamily="34" charset="0"/>
            </a:endParaRPr>
          </a:p>
        </p:txBody>
      </p:sp>
      <p:sp>
        <p:nvSpPr>
          <p:cNvPr id="64" name="WordArt 20"/>
          <p:cNvSpPr>
            <a:spLocks noChangeArrowheads="1" noChangeShapeType="1" noTextEdit="1"/>
          </p:cNvSpPr>
          <p:nvPr/>
        </p:nvSpPr>
        <p:spPr bwMode="auto">
          <a:xfrm rot="18290211">
            <a:off x="6258719" y="2774156"/>
            <a:ext cx="4027488" cy="3108325"/>
          </a:xfrm>
          <a:prstGeom prst="rect">
            <a:avLst/>
          </a:prstGeom>
        </p:spPr>
        <p:txBody>
          <a:bodyPr spcFirstLastPara="1" wrap="none" fromWordArt="1">
            <a:prstTxWarp prst="textArchUp">
              <a:avLst>
                <a:gd name="adj" fmla="val 13330324"/>
              </a:avLst>
            </a:prstTxWarp>
          </a:bodyPr>
          <a:lstStyle/>
          <a:p>
            <a:r>
              <a:rPr lang="en-US" sz="3600" kern="10" dirty="0">
                <a:ln w="9525">
                  <a:solidFill>
                    <a:srgbClr val="000000"/>
                  </a:solidFill>
                  <a:round/>
                  <a:headEnd/>
                  <a:tailEnd/>
                </a:ln>
                <a:solidFill>
                  <a:srgbClr val="FFFFFF"/>
                </a:solidFill>
                <a:latin typeface="Arial Black"/>
              </a:rPr>
              <a:t>NEW LIFE</a:t>
            </a:r>
          </a:p>
        </p:txBody>
      </p:sp>
      <p:sp>
        <p:nvSpPr>
          <p:cNvPr id="65" name="Circular Arrow 64"/>
          <p:cNvSpPr/>
          <p:nvPr/>
        </p:nvSpPr>
        <p:spPr bwMode="auto">
          <a:xfrm>
            <a:off x="-2888973" y="123907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000000"/>
              </a:solidFill>
              <a:latin typeface="Eras Medium ITC" pitchFamily="34" charset="0"/>
            </a:endParaRPr>
          </a:p>
        </p:txBody>
      </p:sp>
      <p:sp>
        <p:nvSpPr>
          <p:cNvPr id="66" name="WordArt 18"/>
          <p:cNvSpPr>
            <a:spLocks noChangeArrowheads="1" noChangeShapeType="1" noTextEdit="1"/>
          </p:cNvSpPr>
          <p:nvPr/>
        </p:nvSpPr>
        <p:spPr bwMode="auto">
          <a:xfrm rot="3010308">
            <a:off x="-784225" y="2593975"/>
            <a:ext cx="3248025" cy="1362075"/>
          </a:xfrm>
          <a:prstGeom prst="rect">
            <a:avLst/>
          </a:prstGeom>
        </p:spPr>
        <p:txBody>
          <a:bodyPr spcFirstLastPara="1" wrap="none" fromWordArt="1">
            <a:prstTxWarp prst="textArchUp">
              <a:avLst>
                <a:gd name="adj" fmla="val 11361172"/>
              </a:avLst>
            </a:prstTxWarp>
          </a:bodyPr>
          <a:lstStyle/>
          <a:p>
            <a:r>
              <a:rPr lang="en-US" sz="1800" kern="10" dirty="0">
                <a:ln w="9525">
                  <a:solidFill>
                    <a:srgbClr val="000000"/>
                  </a:solidFill>
                  <a:round/>
                  <a:headEnd/>
                  <a:tailEnd/>
                </a:ln>
                <a:solidFill>
                  <a:srgbClr val="FFFFFF"/>
                </a:solidFill>
                <a:latin typeface="Arial Black"/>
              </a:rPr>
              <a:t>INTO DEATH</a:t>
            </a:r>
          </a:p>
        </p:txBody>
      </p:sp>
      <p:sp>
        <p:nvSpPr>
          <p:cNvPr id="67" name="Oval 3"/>
          <p:cNvSpPr>
            <a:spLocks noChangeArrowheads="1"/>
          </p:cNvSpPr>
          <p:nvPr/>
        </p:nvSpPr>
        <p:spPr bwMode="auto">
          <a:xfrm>
            <a:off x="-1068388" y="-56197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endParaRPr lang="en-US">
              <a:solidFill>
                <a:srgbClr val="000000"/>
              </a:solidFill>
            </a:endParaRPr>
          </a:p>
        </p:txBody>
      </p:sp>
      <p:pic>
        <p:nvPicPr>
          <p:cNvPr id="68" name="Picture 59"/>
          <p:cNvPicPr>
            <a:picLocks noChangeAspect="1" noChangeArrowheads="1"/>
          </p:cNvPicPr>
          <p:nvPr/>
        </p:nvPicPr>
        <p:blipFill>
          <a:blip r:embed="rId6" cstate="print"/>
          <a:srcRect/>
          <a:stretch>
            <a:fillRect/>
          </a:stretch>
        </p:blipFill>
        <p:spPr bwMode="auto">
          <a:xfrm>
            <a:off x="204788" y="179388"/>
            <a:ext cx="542925" cy="1573212"/>
          </a:xfrm>
          <a:prstGeom prst="rect">
            <a:avLst/>
          </a:prstGeom>
          <a:noFill/>
          <a:ln w="9525" algn="ctr">
            <a:noFill/>
            <a:miter lim="800000"/>
            <a:headEnd/>
            <a:tailEnd/>
          </a:ln>
        </p:spPr>
      </p:pic>
      <p:pic>
        <p:nvPicPr>
          <p:cNvPr id="70" name="Picture 13" descr="guywhite"/>
          <p:cNvPicPr>
            <a:picLocks noChangeAspect="1" noChangeArrowheads="1"/>
          </p:cNvPicPr>
          <p:nvPr/>
        </p:nvPicPr>
        <p:blipFill>
          <a:blip r:embed="rId7" cstate="print"/>
          <a:srcRect/>
          <a:stretch>
            <a:fillRect/>
          </a:stretch>
        </p:blipFill>
        <p:spPr bwMode="auto">
          <a:xfrm>
            <a:off x="7543800" y="228600"/>
            <a:ext cx="1255713" cy="1733550"/>
          </a:xfrm>
          <a:prstGeom prst="rect">
            <a:avLst/>
          </a:prstGeom>
          <a:noFill/>
          <a:ln w="9525">
            <a:noFill/>
            <a:miter lim="800000"/>
            <a:headEnd/>
            <a:tailEnd/>
          </a:ln>
        </p:spPr>
      </p:pic>
      <p:grpSp>
        <p:nvGrpSpPr>
          <p:cNvPr id="71" name="Group 14"/>
          <p:cNvGrpSpPr>
            <a:grpSpLocks/>
          </p:cNvGrpSpPr>
          <p:nvPr/>
        </p:nvGrpSpPr>
        <p:grpSpPr bwMode="auto">
          <a:xfrm>
            <a:off x="5329997" y="5124934"/>
            <a:ext cx="985838" cy="1520825"/>
            <a:chOff x="816" y="1440"/>
            <a:chExt cx="1772" cy="2732"/>
          </a:xfrm>
        </p:grpSpPr>
        <p:grpSp>
          <p:nvGrpSpPr>
            <p:cNvPr id="72" name="Group 15"/>
            <p:cNvGrpSpPr>
              <a:grpSpLocks/>
            </p:cNvGrpSpPr>
            <p:nvPr/>
          </p:nvGrpSpPr>
          <p:grpSpPr bwMode="auto">
            <a:xfrm>
              <a:off x="816" y="1440"/>
              <a:ext cx="1772" cy="2732"/>
              <a:chOff x="3216" y="720"/>
              <a:chExt cx="1772" cy="2732"/>
            </a:xfrm>
          </p:grpSpPr>
          <p:sp>
            <p:nvSpPr>
              <p:cNvPr id="107" name="Freeform 16"/>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endParaRPr lang="en-US">
                  <a:solidFill>
                    <a:srgbClr val="000000"/>
                  </a:solidFill>
                </a:endParaRPr>
              </a:p>
            </p:txBody>
          </p:sp>
          <p:sp>
            <p:nvSpPr>
              <p:cNvPr id="108" name="Freeform 17"/>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endParaRPr lang="en-US">
                  <a:solidFill>
                    <a:srgbClr val="000000"/>
                  </a:solidFill>
                </a:endParaRPr>
              </a:p>
            </p:txBody>
          </p:sp>
          <p:sp>
            <p:nvSpPr>
              <p:cNvPr id="109" name="Freeform 18"/>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endParaRPr lang="en-US">
                  <a:solidFill>
                    <a:srgbClr val="000000"/>
                  </a:solidFill>
                </a:endParaRPr>
              </a:p>
            </p:txBody>
          </p:sp>
          <p:sp>
            <p:nvSpPr>
              <p:cNvPr id="110" name="Freeform 19"/>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993300"/>
              </a:solidFill>
              <a:ln w="9525">
                <a:noFill/>
                <a:round/>
                <a:headEnd/>
                <a:tailEnd/>
              </a:ln>
            </p:spPr>
            <p:txBody>
              <a:bodyPr/>
              <a:lstStyle/>
              <a:p>
                <a:endParaRPr lang="en-US">
                  <a:solidFill>
                    <a:srgbClr val="000000"/>
                  </a:solidFill>
                </a:endParaRPr>
              </a:p>
            </p:txBody>
          </p:sp>
          <p:sp>
            <p:nvSpPr>
              <p:cNvPr id="111" name="Freeform 20"/>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endParaRPr lang="en-US">
                  <a:solidFill>
                    <a:srgbClr val="000000"/>
                  </a:solidFill>
                </a:endParaRPr>
              </a:p>
            </p:txBody>
          </p:sp>
          <p:sp>
            <p:nvSpPr>
              <p:cNvPr id="112" name="Freeform 21"/>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endParaRPr lang="en-US">
                  <a:solidFill>
                    <a:srgbClr val="000000"/>
                  </a:solidFill>
                </a:endParaRPr>
              </a:p>
            </p:txBody>
          </p:sp>
          <p:sp>
            <p:nvSpPr>
              <p:cNvPr id="113" name="Freeform 22"/>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endParaRPr lang="en-US">
                  <a:solidFill>
                    <a:srgbClr val="000000"/>
                  </a:solidFill>
                </a:endParaRPr>
              </a:p>
            </p:txBody>
          </p:sp>
          <p:sp>
            <p:nvSpPr>
              <p:cNvPr id="114" name="Freeform 23"/>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endParaRPr lang="en-US">
                  <a:solidFill>
                    <a:srgbClr val="000000"/>
                  </a:solidFill>
                </a:endParaRPr>
              </a:p>
            </p:txBody>
          </p:sp>
        </p:grpSp>
        <p:grpSp>
          <p:nvGrpSpPr>
            <p:cNvPr id="73" name="Group 24"/>
            <p:cNvGrpSpPr>
              <a:grpSpLocks/>
            </p:cNvGrpSpPr>
            <p:nvPr/>
          </p:nvGrpSpPr>
          <p:grpSpPr bwMode="auto">
            <a:xfrm>
              <a:off x="960" y="1680"/>
              <a:ext cx="1393" cy="1775"/>
              <a:chOff x="912" y="672"/>
              <a:chExt cx="3128" cy="3475"/>
            </a:xfrm>
          </p:grpSpPr>
          <p:grpSp>
            <p:nvGrpSpPr>
              <p:cNvPr id="74" name="Group 25"/>
              <p:cNvGrpSpPr>
                <a:grpSpLocks/>
              </p:cNvGrpSpPr>
              <p:nvPr/>
            </p:nvGrpSpPr>
            <p:grpSpPr bwMode="auto">
              <a:xfrm>
                <a:off x="2214" y="1042"/>
                <a:ext cx="626" cy="1186"/>
                <a:chOff x="2218" y="1066"/>
                <a:chExt cx="626" cy="1186"/>
              </a:xfrm>
            </p:grpSpPr>
            <p:sp>
              <p:nvSpPr>
                <p:cNvPr id="101" name="Freeform 26"/>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sp>
              <p:nvSpPr>
                <p:cNvPr id="102" name="Freeform 27"/>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endParaRPr lang="en-US">
                    <a:solidFill>
                      <a:srgbClr val="000000"/>
                    </a:solidFill>
                  </a:endParaRPr>
                </a:p>
              </p:txBody>
            </p:sp>
            <p:grpSp>
              <p:nvGrpSpPr>
                <p:cNvPr id="103" name="Group 28"/>
                <p:cNvGrpSpPr>
                  <a:grpSpLocks/>
                </p:cNvGrpSpPr>
                <p:nvPr/>
              </p:nvGrpSpPr>
              <p:grpSpPr bwMode="auto">
                <a:xfrm>
                  <a:off x="2364" y="1066"/>
                  <a:ext cx="240" cy="251"/>
                  <a:chOff x="2364" y="1066"/>
                  <a:chExt cx="240" cy="251"/>
                </a:xfrm>
              </p:grpSpPr>
              <p:sp>
                <p:nvSpPr>
                  <p:cNvPr id="104" name="Freeform 29"/>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endParaRPr lang="en-US">
                      <a:solidFill>
                        <a:srgbClr val="000000"/>
                      </a:solidFill>
                    </a:endParaRPr>
                  </a:p>
                </p:txBody>
              </p:sp>
              <p:sp>
                <p:nvSpPr>
                  <p:cNvPr id="105" name="Freeform 30"/>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sp>
                <p:nvSpPr>
                  <p:cNvPr id="106" name="Freeform 31"/>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grpSp>
          </p:grpSp>
          <p:grpSp>
            <p:nvGrpSpPr>
              <p:cNvPr id="75" name="Group 32"/>
              <p:cNvGrpSpPr>
                <a:grpSpLocks/>
              </p:cNvGrpSpPr>
              <p:nvPr/>
            </p:nvGrpSpPr>
            <p:grpSpPr bwMode="auto">
              <a:xfrm>
                <a:off x="2256" y="672"/>
                <a:ext cx="436" cy="647"/>
                <a:chOff x="4512" y="480"/>
                <a:chExt cx="436" cy="647"/>
              </a:xfrm>
            </p:grpSpPr>
            <p:sp>
              <p:nvSpPr>
                <p:cNvPr id="95" name="Freeform 33"/>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endParaRPr lang="en-US">
                    <a:solidFill>
                      <a:srgbClr val="000000"/>
                    </a:solidFill>
                  </a:endParaRPr>
                </a:p>
              </p:txBody>
            </p:sp>
            <p:grpSp>
              <p:nvGrpSpPr>
                <p:cNvPr id="96" name="Group 34"/>
                <p:cNvGrpSpPr>
                  <a:grpSpLocks/>
                </p:cNvGrpSpPr>
                <p:nvPr/>
              </p:nvGrpSpPr>
              <p:grpSpPr bwMode="auto">
                <a:xfrm>
                  <a:off x="4512" y="561"/>
                  <a:ext cx="67" cy="288"/>
                  <a:chOff x="2265" y="619"/>
                  <a:chExt cx="67" cy="288"/>
                </a:xfrm>
              </p:grpSpPr>
              <p:sp>
                <p:nvSpPr>
                  <p:cNvPr id="99" name="Freeform 35"/>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endParaRPr lang="en-US">
                      <a:solidFill>
                        <a:srgbClr val="000000"/>
                      </a:solidFill>
                    </a:endParaRPr>
                  </a:p>
                </p:txBody>
              </p:sp>
              <p:sp>
                <p:nvSpPr>
                  <p:cNvPr id="100" name="Freeform 36"/>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endParaRPr lang="en-US">
                      <a:solidFill>
                        <a:srgbClr val="000000"/>
                      </a:solidFill>
                    </a:endParaRPr>
                  </a:p>
                </p:txBody>
              </p:sp>
            </p:grpSp>
            <p:sp>
              <p:nvSpPr>
                <p:cNvPr id="97" name="Freeform 37"/>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endParaRPr lang="en-US">
                    <a:solidFill>
                      <a:srgbClr val="000000"/>
                    </a:solidFill>
                  </a:endParaRPr>
                </a:p>
              </p:txBody>
            </p:sp>
            <p:sp>
              <p:nvSpPr>
                <p:cNvPr id="98" name="Freeform 38"/>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endParaRPr lang="en-US">
                    <a:solidFill>
                      <a:srgbClr val="000000"/>
                    </a:solidFill>
                  </a:endParaRPr>
                </a:p>
              </p:txBody>
            </p:sp>
          </p:grpSp>
          <p:sp>
            <p:nvSpPr>
              <p:cNvPr id="76" name="Freeform 39"/>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endParaRPr lang="en-US">
                  <a:solidFill>
                    <a:srgbClr val="000000"/>
                  </a:solidFill>
                </a:endParaRPr>
              </a:p>
            </p:txBody>
          </p:sp>
          <p:sp>
            <p:nvSpPr>
              <p:cNvPr id="77" name="Freeform 40"/>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endParaRPr lang="en-US">
                  <a:solidFill>
                    <a:srgbClr val="000000"/>
                  </a:solidFill>
                </a:endParaRPr>
              </a:p>
            </p:txBody>
          </p:sp>
          <p:grpSp>
            <p:nvGrpSpPr>
              <p:cNvPr id="78" name="Group 41"/>
              <p:cNvGrpSpPr>
                <a:grpSpLocks/>
              </p:cNvGrpSpPr>
              <p:nvPr/>
            </p:nvGrpSpPr>
            <p:grpSpPr bwMode="auto">
              <a:xfrm>
                <a:off x="2544" y="1056"/>
                <a:ext cx="1496" cy="1549"/>
                <a:chOff x="3696" y="1008"/>
                <a:chExt cx="1496" cy="1549"/>
              </a:xfrm>
            </p:grpSpPr>
            <p:sp>
              <p:nvSpPr>
                <p:cNvPr id="88" name="Freeform 42"/>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endParaRPr lang="en-US">
                    <a:solidFill>
                      <a:srgbClr val="000000"/>
                    </a:solidFill>
                  </a:endParaRPr>
                </a:p>
              </p:txBody>
            </p:sp>
            <p:sp>
              <p:nvSpPr>
                <p:cNvPr id="89" name="Freeform 43"/>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solidFill>
                      <a:srgbClr val="000000"/>
                    </a:solidFill>
                  </a:endParaRPr>
                </a:p>
              </p:txBody>
            </p:sp>
            <p:grpSp>
              <p:nvGrpSpPr>
                <p:cNvPr id="90" name="Group 44"/>
                <p:cNvGrpSpPr>
                  <a:grpSpLocks/>
                </p:cNvGrpSpPr>
                <p:nvPr/>
              </p:nvGrpSpPr>
              <p:grpSpPr bwMode="auto">
                <a:xfrm rot="5400000" flipV="1">
                  <a:off x="4912" y="1040"/>
                  <a:ext cx="263" cy="296"/>
                  <a:chOff x="2795" y="2300"/>
                  <a:chExt cx="263" cy="296"/>
                </a:xfrm>
              </p:grpSpPr>
              <p:sp>
                <p:nvSpPr>
                  <p:cNvPr id="93" name="Freeform 45"/>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endParaRPr lang="en-US">
                      <a:solidFill>
                        <a:srgbClr val="000000"/>
                      </a:solidFill>
                    </a:endParaRPr>
                  </a:p>
                </p:txBody>
              </p:sp>
              <p:sp>
                <p:nvSpPr>
                  <p:cNvPr id="94" name="Freeform 46"/>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grpSp>
            <p:sp>
              <p:nvSpPr>
                <p:cNvPr id="91" name="Freeform 47"/>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endParaRPr lang="en-US">
                    <a:solidFill>
                      <a:srgbClr val="000000"/>
                    </a:solidFill>
                  </a:endParaRPr>
                </a:p>
              </p:txBody>
            </p:sp>
            <p:sp>
              <p:nvSpPr>
                <p:cNvPr id="92" name="Freeform 48"/>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endParaRPr lang="en-US">
                    <a:solidFill>
                      <a:srgbClr val="000000"/>
                    </a:solidFill>
                  </a:endParaRPr>
                </a:p>
              </p:txBody>
            </p:sp>
          </p:grpSp>
          <p:grpSp>
            <p:nvGrpSpPr>
              <p:cNvPr id="79" name="Group 49"/>
              <p:cNvGrpSpPr>
                <a:grpSpLocks/>
              </p:cNvGrpSpPr>
              <p:nvPr/>
            </p:nvGrpSpPr>
            <p:grpSpPr bwMode="auto">
              <a:xfrm flipH="1">
                <a:off x="912" y="1104"/>
                <a:ext cx="1496" cy="1549"/>
                <a:chOff x="3696" y="1008"/>
                <a:chExt cx="1496" cy="1549"/>
              </a:xfrm>
            </p:grpSpPr>
            <p:sp>
              <p:nvSpPr>
                <p:cNvPr id="81" name="Freeform 5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endParaRPr lang="en-US">
                    <a:solidFill>
                      <a:srgbClr val="000000"/>
                    </a:solidFill>
                  </a:endParaRPr>
                </a:p>
              </p:txBody>
            </p:sp>
            <p:sp>
              <p:nvSpPr>
                <p:cNvPr id="82" name="Freeform 5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solidFill>
                      <a:srgbClr val="000000"/>
                    </a:solidFill>
                  </a:endParaRPr>
                </a:p>
              </p:txBody>
            </p:sp>
            <p:grpSp>
              <p:nvGrpSpPr>
                <p:cNvPr id="83" name="Group 52"/>
                <p:cNvGrpSpPr>
                  <a:grpSpLocks/>
                </p:cNvGrpSpPr>
                <p:nvPr/>
              </p:nvGrpSpPr>
              <p:grpSpPr bwMode="auto">
                <a:xfrm rot="5400000" flipV="1">
                  <a:off x="4912" y="1040"/>
                  <a:ext cx="263" cy="296"/>
                  <a:chOff x="2795" y="2300"/>
                  <a:chExt cx="263" cy="296"/>
                </a:xfrm>
              </p:grpSpPr>
              <p:sp>
                <p:nvSpPr>
                  <p:cNvPr id="86" name="Freeform 5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endParaRPr lang="en-US">
                      <a:solidFill>
                        <a:srgbClr val="000000"/>
                      </a:solidFill>
                    </a:endParaRPr>
                  </a:p>
                </p:txBody>
              </p:sp>
              <p:sp>
                <p:nvSpPr>
                  <p:cNvPr id="87" name="Freeform 5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grpSp>
            <p:sp>
              <p:nvSpPr>
                <p:cNvPr id="84" name="Freeform 5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endParaRPr lang="en-US">
                    <a:solidFill>
                      <a:srgbClr val="000000"/>
                    </a:solidFill>
                  </a:endParaRPr>
                </a:p>
              </p:txBody>
            </p:sp>
            <p:sp>
              <p:nvSpPr>
                <p:cNvPr id="85" name="Freeform 5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endParaRPr lang="en-US">
                    <a:solidFill>
                      <a:srgbClr val="000000"/>
                    </a:solidFill>
                  </a:endParaRPr>
                </a:p>
              </p:txBody>
            </p:sp>
          </p:grpSp>
          <p:sp>
            <p:nvSpPr>
              <p:cNvPr id="80" name="Freeform 57"/>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endParaRPr lang="en-US">
                  <a:solidFill>
                    <a:srgbClr val="000000"/>
                  </a:solidFill>
                </a:endParaRPr>
              </a:p>
            </p:txBody>
          </p:sp>
        </p:grpSp>
      </p:grpSp>
    </p:spTree>
    <p:extLst>
      <p:ext uri="{BB962C8B-B14F-4D97-AF65-F5344CB8AC3E}">
        <p14:creationId xmlns:p14="http://schemas.microsoft.com/office/powerpoint/2010/main" val="4110271247"/>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4803" name="Rectangle 3"/>
          <p:cNvSpPr>
            <a:spLocks noGrp="1" noChangeArrowheads="1"/>
          </p:cNvSpPr>
          <p:nvPr>
            <p:ph type="body" idx="4294967295"/>
          </p:nvPr>
        </p:nvSpPr>
        <p:spPr>
          <a:xfrm>
            <a:off x="473075" y="1247775"/>
            <a:ext cx="7742238" cy="5241925"/>
          </a:xfrm>
        </p:spPr>
        <p:txBody>
          <a:bodyPr/>
          <a:lstStyle/>
          <a:p>
            <a:pPr marL="60325" indent="-4763" eaLnBrk="1" hangingPunct="1">
              <a:lnSpc>
                <a:spcPct val="90000"/>
              </a:lnSpc>
              <a:buFontTx/>
              <a:buNone/>
              <a:defRPr/>
            </a:pPr>
            <a:r>
              <a:rPr lang="en-US" sz="3000" i="1">
                <a:solidFill>
                  <a:schemeClr val="accent2"/>
                </a:solidFill>
                <a:effectLst>
                  <a:outerShdw blurRad="38100" dist="38100" dir="2700000" algn="tl">
                    <a:srgbClr val="C0C0C0"/>
                  </a:outerShdw>
                </a:effectLst>
                <a:latin typeface="Eras Medium ITC" pitchFamily="34" charset="0"/>
              </a:rPr>
              <a:t>“I am amazed that you are so quickly deserting Him who called you by the grace of Christ, for a</a:t>
            </a:r>
            <a:r>
              <a:rPr lang="en-US" sz="3000">
                <a:solidFill>
                  <a:srgbClr val="E0014A"/>
                </a:solidFill>
                <a:effectLst>
                  <a:outerShdw blurRad="38100" dist="38100" dir="2700000" algn="tl">
                    <a:srgbClr val="C0C0C0"/>
                  </a:outerShdw>
                </a:effectLst>
                <a:latin typeface="Eras Medium ITC" pitchFamily="34" charset="0"/>
              </a:rPr>
              <a:t> different gospel</a:t>
            </a:r>
            <a:r>
              <a:rPr lang="en-US" sz="3000" i="1">
                <a:solidFill>
                  <a:schemeClr val="accent2"/>
                </a:solidFill>
                <a:effectLst>
                  <a:outerShdw blurRad="38100" dist="38100" dir="2700000" algn="tl">
                    <a:srgbClr val="C0C0C0"/>
                  </a:outerShdw>
                </a:effectLst>
                <a:latin typeface="Eras Medium ITC" pitchFamily="34" charset="0"/>
              </a:rPr>
              <a:t>; which is really not another; only there are some who are disturbing you and </a:t>
            </a:r>
            <a:r>
              <a:rPr lang="en-US" sz="3000" i="1" u="sng">
                <a:solidFill>
                  <a:schemeClr val="accent2"/>
                </a:solidFill>
                <a:effectLst>
                  <a:outerShdw blurRad="38100" dist="38100" dir="2700000" algn="tl">
                    <a:srgbClr val="C0C0C0"/>
                  </a:outerShdw>
                </a:effectLst>
                <a:latin typeface="Eras Medium ITC" pitchFamily="34" charset="0"/>
              </a:rPr>
              <a:t>want to distort </a:t>
            </a:r>
            <a:r>
              <a:rPr lang="en-US" sz="3000">
                <a:solidFill>
                  <a:srgbClr val="E0014A"/>
                </a:solidFill>
                <a:effectLst>
                  <a:outerShdw blurRad="38100" dist="38100" dir="2700000" algn="tl">
                    <a:srgbClr val="C0C0C0"/>
                  </a:outerShdw>
                </a:effectLst>
                <a:latin typeface="Eras Medium ITC" pitchFamily="34" charset="0"/>
              </a:rPr>
              <a:t>the gospel</a:t>
            </a:r>
            <a:r>
              <a:rPr lang="en-US" sz="3000" i="1">
                <a:solidFill>
                  <a:srgbClr val="E0014A"/>
                </a:solidFill>
                <a:effectLst>
                  <a:outerShdw blurRad="38100" dist="38100" dir="2700000" algn="tl">
                    <a:srgbClr val="C0C0C0"/>
                  </a:outerShdw>
                </a:effectLst>
                <a:latin typeface="Eras Medium ITC" pitchFamily="34" charset="0"/>
              </a:rPr>
              <a:t> </a:t>
            </a:r>
            <a:r>
              <a:rPr lang="en-US" sz="3000" i="1">
                <a:solidFill>
                  <a:schemeClr val="accent2"/>
                </a:solidFill>
                <a:effectLst>
                  <a:outerShdw blurRad="38100" dist="38100" dir="2700000" algn="tl">
                    <a:srgbClr val="C0C0C0"/>
                  </a:outerShdw>
                </a:effectLst>
                <a:latin typeface="Eras Medium ITC" pitchFamily="34" charset="0"/>
              </a:rPr>
              <a:t>of Christ. </a:t>
            </a:r>
          </a:p>
          <a:p>
            <a:pPr marL="60325" indent="-4763" eaLnBrk="1" hangingPunct="1">
              <a:lnSpc>
                <a:spcPct val="90000"/>
              </a:lnSpc>
              <a:buFontTx/>
              <a:buNone/>
              <a:defRPr/>
            </a:pPr>
            <a:r>
              <a:rPr lang="en-US" i="1">
                <a:solidFill>
                  <a:schemeClr val="accent2"/>
                </a:solidFill>
                <a:effectLst>
                  <a:outerShdw blurRad="38100" dist="38100" dir="2700000" algn="tl">
                    <a:srgbClr val="C0C0C0"/>
                  </a:outerShdw>
                </a:effectLst>
                <a:latin typeface="Eras Medium ITC" pitchFamily="34" charset="0"/>
              </a:rPr>
              <a:t>But even if we or an angel from heaven should preach </a:t>
            </a:r>
            <a:r>
              <a:rPr lang="en-US" i="1" u="sng">
                <a:solidFill>
                  <a:schemeClr val="accent2"/>
                </a:solidFill>
                <a:effectLst>
                  <a:outerShdw blurRad="38100" dist="38100" dir="2700000" algn="tl">
                    <a:srgbClr val="C0C0C0"/>
                  </a:outerShdw>
                </a:effectLst>
                <a:latin typeface="Eras Medium ITC" pitchFamily="34" charset="0"/>
              </a:rPr>
              <a:t>a gospel other than the one we preached to you</a:t>
            </a:r>
            <a:r>
              <a:rPr lang="en-US" i="1">
                <a:solidFill>
                  <a:schemeClr val="accent2"/>
                </a:solidFill>
                <a:effectLst>
                  <a:outerShdw blurRad="38100" dist="38100" dir="2700000" algn="tl">
                    <a:srgbClr val="C0C0C0"/>
                  </a:outerShdw>
                </a:effectLst>
                <a:latin typeface="Eras Medium ITC" pitchFamily="34" charset="0"/>
              </a:rPr>
              <a:t>, let him be eternally </a:t>
            </a:r>
            <a:r>
              <a:rPr lang="en-US">
                <a:solidFill>
                  <a:srgbClr val="E0014A"/>
                </a:solidFill>
                <a:latin typeface="Eras Medium ITC" pitchFamily="34" charset="0"/>
              </a:rPr>
              <a:t>condemned</a:t>
            </a:r>
            <a:r>
              <a:rPr lang="en-US" i="1">
                <a:solidFill>
                  <a:schemeClr val="accent2"/>
                </a:solidFill>
                <a:latin typeface="Eras Medium ITC" pitchFamily="34" charset="0"/>
              </a:rPr>
              <a:t>!”</a:t>
            </a:r>
          </a:p>
          <a:p>
            <a:pPr marL="60325" indent="-4763" algn="r" eaLnBrk="1" hangingPunct="1">
              <a:lnSpc>
                <a:spcPct val="90000"/>
              </a:lnSpc>
              <a:buFontTx/>
              <a:buNone/>
              <a:defRPr/>
            </a:pPr>
            <a:r>
              <a:rPr lang="en-US">
                <a:solidFill>
                  <a:srgbClr val="998966"/>
                </a:solidFill>
                <a:latin typeface="Eras Medium ITC" pitchFamily="34" charset="0"/>
              </a:rPr>
              <a:t>Galatians 1:6-12</a:t>
            </a:r>
          </a:p>
        </p:txBody>
      </p:sp>
      <p:sp>
        <p:nvSpPr>
          <p:cNvPr id="13315" name="Rectangle 8"/>
          <p:cNvSpPr>
            <a:spLocks noGrp="1" noChangeArrowheads="1"/>
          </p:cNvSpPr>
          <p:nvPr>
            <p:ph type="title"/>
          </p:nvPr>
        </p:nvSpPr>
        <p:spPr>
          <a:xfrm>
            <a:off x="0" y="85725"/>
            <a:ext cx="9144000" cy="1143000"/>
          </a:xfrm>
        </p:spPr>
        <p:txBody>
          <a:bodyPr/>
          <a:lstStyle/>
          <a:p>
            <a:pPr eaLnBrk="1" hangingPunct="1"/>
            <a:r>
              <a:rPr lang="en-US" smtClean="0"/>
              <a:t>The </a:t>
            </a:r>
            <a:r>
              <a:rPr lang="en-US" smtClean="0">
                <a:solidFill>
                  <a:srgbClr val="E0014A"/>
                </a:solidFill>
              </a:rPr>
              <a:t>ONE</a:t>
            </a:r>
            <a:r>
              <a:rPr lang="en-US" smtClean="0"/>
              <a:t> Gospel</a:t>
            </a:r>
          </a:p>
        </p:txBody>
      </p:sp>
      <p:sp>
        <p:nvSpPr>
          <p:cNvPr id="13316" name="Rectangle 4"/>
          <p:cNvSpPr>
            <a:spLocks noChangeArrowheads="1"/>
          </p:cNvSpPr>
          <p:nvPr/>
        </p:nvSpPr>
        <p:spPr bwMode="auto">
          <a:xfrm>
            <a:off x="438150" y="1270000"/>
            <a:ext cx="8196263" cy="4995863"/>
          </a:xfrm>
          <a:prstGeom prst="rect">
            <a:avLst/>
          </a:prstGeom>
          <a:gradFill rotWithShape="1">
            <a:gsLst>
              <a:gs pos="0">
                <a:srgbClr val="0066FF">
                  <a:alpha val="18999"/>
                </a:srgbClr>
              </a:gs>
              <a:gs pos="100000">
                <a:srgbClr val="002F76"/>
              </a:gs>
            </a:gsLst>
            <a:lin ang="5400000" scaled="1"/>
          </a:gra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srgbClr val="000000"/>
              </a:solidFill>
            </a:endParaRPr>
          </a:p>
        </p:txBody>
      </p:sp>
      <p:sp>
        <p:nvSpPr>
          <p:cNvPr id="2124805" name="Text Box 5"/>
          <p:cNvSpPr txBox="1">
            <a:spLocks noChangeArrowheads="1"/>
          </p:cNvSpPr>
          <p:nvPr/>
        </p:nvSpPr>
        <p:spPr bwMode="auto">
          <a:xfrm>
            <a:off x="3419061" y="1616766"/>
            <a:ext cx="5070889" cy="1175706"/>
          </a:xfrm>
          <a:prstGeom prst="rect">
            <a:avLst/>
          </a:prstGeom>
          <a:ln>
            <a:headEnd/>
            <a:tailEnd/>
          </a:ln>
          <a:effectLst>
            <a:outerShdw blurRad="50800" dist="1270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spAutoFit/>
            <a:flatTx/>
          </a:bodyPr>
          <a:lstStyle/>
          <a:p>
            <a:pPr>
              <a:lnSpc>
                <a:spcPct val="85000"/>
              </a:lnSpc>
              <a:spcBef>
                <a:spcPct val="50000"/>
              </a:spcBef>
              <a:defRPr/>
            </a:pPr>
            <a:r>
              <a:rPr lang="en-US" i="0">
                <a:solidFill>
                  <a:srgbClr val="FFFFFF"/>
                </a:solidFill>
              </a:rPr>
              <a:t>How can I be certain? </a:t>
            </a:r>
          </a:p>
          <a:p>
            <a:pPr>
              <a:lnSpc>
                <a:spcPct val="85000"/>
              </a:lnSpc>
              <a:spcBef>
                <a:spcPct val="50000"/>
              </a:spcBef>
              <a:defRPr/>
            </a:pPr>
            <a:r>
              <a:rPr lang="en-US" i="0">
                <a:solidFill>
                  <a:srgbClr val="FFFFFF"/>
                </a:solidFill>
              </a:rPr>
              <a:t>Where would we start?</a:t>
            </a:r>
          </a:p>
        </p:txBody>
      </p:sp>
      <p:sp>
        <p:nvSpPr>
          <p:cNvPr id="2124806" name="Text Box 6"/>
          <p:cNvSpPr txBox="1">
            <a:spLocks noChangeArrowheads="1"/>
          </p:cNvSpPr>
          <p:nvPr/>
        </p:nvSpPr>
        <p:spPr bwMode="auto">
          <a:xfrm>
            <a:off x="3565525" y="3444875"/>
            <a:ext cx="4938713" cy="1555750"/>
          </a:xfrm>
          <a:prstGeom prst="rect">
            <a:avLst/>
          </a:prstGeom>
          <a:noFill/>
          <a:ln w="9525" algn="ctr">
            <a:noFill/>
            <a:miter lim="800000"/>
            <a:headEnd/>
            <a:tailEnd/>
          </a:ln>
          <a:effectLst/>
        </p:spPr>
        <p:txBody>
          <a:bodyPr>
            <a:spAutoFit/>
            <a:flatTx/>
          </a:bodyPr>
          <a:lstStyle/>
          <a:p>
            <a:pPr>
              <a:spcBef>
                <a:spcPct val="50000"/>
              </a:spcBef>
              <a:defRPr/>
            </a:pPr>
            <a:r>
              <a:rPr lang="en-US" sz="9600" i="0" dirty="0">
                <a:solidFill>
                  <a:srgbClr val="FF9900"/>
                </a:solidFill>
                <a:effectLst>
                  <a:outerShdw blurRad="38100" dist="38100" dir="2700000" algn="tl">
                    <a:srgbClr val="000000">
                      <a:alpha val="43137"/>
                    </a:srgbClr>
                  </a:outerShdw>
                </a:effectLst>
                <a:latin typeface="Eras Demi ITC" pitchFamily="34" charset="0"/>
              </a:rPr>
              <a:t>GOSPEL</a:t>
            </a:r>
          </a:p>
        </p:txBody>
      </p:sp>
      <p:pic>
        <p:nvPicPr>
          <p:cNvPr id="8" name="Picture 17" descr="Number One">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150" y="1867665"/>
            <a:ext cx="3570927" cy="3603692"/>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1182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124805"/>
                                        </p:tgtEl>
                                        <p:attrNameLst>
                                          <p:attrName>style.visibility</p:attrName>
                                        </p:attrNameLst>
                                      </p:cBhvr>
                                      <p:to>
                                        <p:strVal val="visible"/>
                                      </p:to>
                                    </p:set>
                                    <p:animEffect transition="in" filter="fade">
                                      <p:cBhvr>
                                        <p:cTn id="7" dur="1000"/>
                                        <p:tgtEl>
                                          <p:spTgt spid="2124805"/>
                                        </p:tgtEl>
                                      </p:cBhvr>
                                    </p:animEffect>
                                    <p:anim calcmode="lin" valueType="num">
                                      <p:cBhvr>
                                        <p:cTn id="8" dur="1000" fill="hold"/>
                                        <p:tgtEl>
                                          <p:spTgt spid="2124805"/>
                                        </p:tgtEl>
                                        <p:attrNameLst>
                                          <p:attrName>ppt_x</p:attrName>
                                        </p:attrNameLst>
                                      </p:cBhvr>
                                      <p:tavLst>
                                        <p:tav tm="0">
                                          <p:val>
                                            <p:strVal val="#ppt_x"/>
                                          </p:val>
                                        </p:tav>
                                        <p:tav tm="100000">
                                          <p:val>
                                            <p:strVal val="#ppt_x"/>
                                          </p:val>
                                        </p:tav>
                                      </p:tavLst>
                                    </p:anim>
                                    <p:anim calcmode="lin" valueType="num">
                                      <p:cBhvr>
                                        <p:cTn id="9" dur="1000" fill="hold"/>
                                        <p:tgtEl>
                                          <p:spTgt spid="21248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2" descr="godall"/>
          <p:cNvPicPr>
            <a:picLocks noChangeAspect="1" noChangeArrowheads="1"/>
          </p:cNvPicPr>
          <p:nvPr/>
        </p:nvPicPr>
        <p:blipFill>
          <a:blip r:embed="rId3" cstate="print"/>
          <a:srcRect t="28978" r="53996" b="20934"/>
          <a:stretch>
            <a:fillRect/>
          </a:stretch>
        </p:blipFill>
        <p:spPr bwMode="auto">
          <a:xfrm>
            <a:off x="0" y="0"/>
            <a:ext cx="9144000" cy="3496235"/>
          </a:xfrm>
          <a:prstGeom prst="rect">
            <a:avLst/>
          </a:prstGeom>
          <a:noFill/>
          <a:ln w="9525">
            <a:noFill/>
            <a:miter lim="800000"/>
            <a:headEnd/>
            <a:tailEnd/>
          </a:ln>
        </p:spPr>
      </p:pic>
      <p:sp>
        <p:nvSpPr>
          <p:cNvPr id="138247" name="Text Box 10"/>
          <p:cNvSpPr txBox="1">
            <a:spLocks noChangeArrowheads="1"/>
          </p:cNvSpPr>
          <p:nvPr/>
        </p:nvSpPr>
        <p:spPr bwMode="auto">
          <a:xfrm>
            <a:off x="1306287" y="227013"/>
            <a:ext cx="5836636" cy="2062103"/>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wrap="square">
            <a:spAutoFit/>
          </a:bodyPr>
          <a:lstStyle/>
          <a:p>
            <a:r>
              <a:rPr lang="en-US" b="1" i="0" dirty="0">
                <a:solidFill>
                  <a:srgbClr val="008000"/>
                </a:solidFill>
              </a:rPr>
              <a:t>23</a:t>
            </a:r>
            <a:r>
              <a:rPr lang="en-US" b="1" i="0" dirty="0">
                <a:solidFill>
                  <a:srgbClr val="000000"/>
                </a:solidFill>
              </a:rPr>
              <a:t> </a:t>
            </a:r>
            <a:r>
              <a:rPr lang="en-US" b="1" i="0" dirty="0">
                <a:solidFill>
                  <a:srgbClr val="000000"/>
                </a:solidFill>
                <a:latin typeface="Eras Medium ITC"/>
              </a:rPr>
              <a:t>For the</a:t>
            </a:r>
            <a:r>
              <a:rPr lang="en-US" b="1" i="0" dirty="0">
                <a:solidFill>
                  <a:srgbClr val="FFFF66"/>
                </a:solidFill>
                <a:latin typeface="Eras Medium ITC"/>
              </a:rPr>
              <a:t> </a:t>
            </a:r>
            <a:r>
              <a:rPr lang="en-US" b="1" i="0" dirty="0">
                <a:solidFill>
                  <a:srgbClr val="FF0000"/>
                </a:solidFill>
              </a:rPr>
              <a:t>wages of sin is death,</a:t>
            </a:r>
            <a:r>
              <a:rPr lang="en-US" b="1" i="0" dirty="0">
                <a:solidFill>
                  <a:srgbClr val="FFFF66"/>
                </a:solidFill>
              </a:rPr>
              <a:t> </a:t>
            </a:r>
            <a:r>
              <a:rPr lang="en-US" b="1" i="0" dirty="0">
                <a:solidFill>
                  <a:srgbClr val="000000"/>
                </a:solidFill>
                <a:latin typeface="Eras Medium ITC"/>
              </a:rPr>
              <a:t>but</a:t>
            </a:r>
            <a:r>
              <a:rPr lang="en-US" b="1" i="0" dirty="0">
                <a:solidFill>
                  <a:srgbClr val="FFFF66"/>
                </a:solidFill>
                <a:latin typeface="Eras Medium ITC"/>
              </a:rPr>
              <a:t> </a:t>
            </a:r>
            <a:r>
              <a:rPr lang="en-US" b="1" i="0" dirty="0">
                <a:solidFill>
                  <a:srgbClr val="000099"/>
                </a:solidFill>
                <a:latin typeface="Eras Medium ITC"/>
              </a:rPr>
              <a:t>the </a:t>
            </a:r>
            <a:r>
              <a:rPr lang="en-US" i="0" u="sng" dirty="0">
                <a:solidFill>
                  <a:srgbClr val="0000FF"/>
                </a:solidFill>
                <a:latin typeface="Eras Bold ITC" pitchFamily="34" charset="0"/>
              </a:rPr>
              <a:t>free gift</a:t>
            </a:r>
            <a:r>
              <a:rPr lang="en-US" b="1" i="0" dirty="0">
                <a:solidFill>
                  <a:srgbClr val="000099"/>
                </a:solidFill>
              </a:rPr>
              <a:t> </a:t>
            </a:r>
            <a:r>
              <a:rPr lang="en-US" b="1" i="0" dirty="0">
                <a:solidFill>
                  <a:srgbClr val="000099"/>
                </a:solidFill>
                <a:latin typeface="Eras Medium ITC"/>
              </a:rPr>
              <a:t>of God is </a:t>
            </a:r>
            <a:r>
              <a:rPr lang="en-US" b="1" u="sng" dirty="0" smtClean="0">
                <a:solidFill>
                  <a:srgbClr val="000099"/>
                </a:solidFill>
                <a:latin typeface="Eras Medium ITC"/>
              </a:rPr>
              <a:t>eternal   life</a:t>
            </a:r>
            <a:r>
              <a:rPr lang="en-US" b="1" i="0" dirty="0" smtClean="0">
                <a:solidFill>
                  <a:srgbClr val="000099"/>
                </a:solidFill>
                <a:latin typeface="Eras Medium ITC"/>
              </a:rPr>
              <a:t> </a:t>
            </a:r>
            <a:r>
              <a:rPr lang="en-US" b="1" i="0" dirty="0">
                <a:solidFill>
                  <a:srgbClr val="000099"/>
                </a:solidFill>
                <a:latin typeface="Eras Medium ITC"/>
              </a:rPr>
              <a:t>in Christ Jesus our Lord.</a:t>
            </a:r>
            <a:r>
              <a:rPr lang="en-US" b="1" i="0" dirty="0">
                <a:solidFill>
                  <a:srgbClr val="000000"/>
                </a:solidFill>
                <a:latin typeface="Eras Medium ITC"/>
              </a:rPr>
              <a:t>.</a:t>
            </a:r>
          </a:p>
        </p:txBody>
      </p:sp>
      <p:pic>
        <p:nvPicPr>
          <p:cNvPr id="138244" name="Picture 4" descr="water"/>
          <p:cNvPicPr>
            <a:picLocks noChangeAspect="1" noChangeArrowheads="1"/>
          </p:cNvPicPr>
          <p:nvPr/>
        </p:nvPicPr>
        <p:blipFill>
          <a:blip r:embed="rId4" cstate="print"/>
          <a:srcRect b="56647"/>
          <a:stretch>
            <a:fillRect/>
          </a:stretch>
        </p:blipFill>
        <p:spPr bwMode="auto">
          <a:xfrm>
            <a:off x="-17463" y="2200275"/>
            <a:ext cx="9161463" cy="4810125"/>
          </a:xfrm>
          <a:prstGeom prst="rect">
            <a:avLst/>
          </a:prstGeom>
          <a:noFill/>
          <a:ln w="9525">
            <a:noFill/>
            <a:miter lim="800000"/>
            <a:headEnd/>
            <a:tailEnd/>
          </a:ln>
        </p:spPr>
      </p:pic>
      <p:sp>
        <p:nvSpPr>
          <p:cNvPr id="2357255" name="Oval 7"/>
          <p:cNvSpPr>
            <a:spLocks noChangeArrowheads="1"/>
          </p:cNvSpPr>
          <p:nvPr/>
        </p:nvSpPr>
        <p:spPr bwMode="auto">
          <a:xfrm>
            <a:off x="-674688" y="4333875"/>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defRPr/>
            </a:pPr>
            <a:r>
              <a:rPr lang="en-US" sz="2000" i="0">
                <a:solidFill>
                  <a:srgbClr val="FFFFFF"/>
                </a:solidFill>
                <a:effectLst>
                  <a:outerShdw blurRad="38100" dist="38100" dir="2700000" algn="tl">
                    <a:srgbClr val="000000"/>
                  </a:outerShdw>
                </a:effectLst>
                <a:latin typeface="Eras Bold ITC" pitchFamily="34" charset="0"/>
              </a:rPr>
              <a:t>United with </a:t>
            </a:r>
          </a:p>
          <a:p>
            <a:pPr>
              <a:defRPr/>
            </a:pPr>
            <a:r>
              <a:rPr lang="en-US" sz="2000" i="0">
                <a:solidFill>
                  <a:srgbClr val="FFFFFF"/>
                </a:solidFill>
                <a:effectLst>
                  <a:outerShdw blurRad="38100" dist="38100" dir="2700000" algn="tl">
                    <a:srgbClr val="000000"/>
                  </a:outerShdw>
                </a:effectLst>
                <a:latin typeface="Eras Bold ITC" pitchFamily="34" charset="0"/>
              </a:rPr>
              <a:t>Christ’s Death</a:t>
            </a:r>
          </a:p>
        </p:txBody>
      </p:sp>
      <p:sp>
        <p:nvSpPr>
          <p:cNvPr id="2357306" name="Oval 58"/>
          <p:cNvSpPr>
            <a:spLocks noChangeArrowheads="1"/>
          </p:cNvSpPr>
          <p:nvPr/>
        </p:nvSpPr>
        <p:spPr bwMode="auto">
          <a:xfrm>
            <a:off x="3006656" y="2567194"/>
            <a:ext cx="2744787" cy="1330325"/>
          </a:xfrm>
          <a:prstGeom prst="ellipse">
            <a:avLst/>
          </a:prstGeom>
          <a:solidFill>
            <a:srgbClr val="000080">
              <a:alpha val="74117"/>
            </a:srgb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wrap="none" anchor="ctr">
            <a:flatTx/>
          </a:bodyPr>
          <a:lstStyle/>
          <a:p>
            <a:r>
              <a:rPr lang="en-US" sz="4000" b="1" i="0" dirty="0">
                <a:solidFill>
                  <a:srgbClr val="FFFFFF"/>
                </a:solidFill>
                <a:effectLst>
                  <a:outerShdw blurRad="38100" dist="38100" dir="2700000" algn="tl">
                    <a:srgbClr val="000000">
                      <a:alpha val="43137"/>
                    </a:srgbClr>
                  </a:outerShdw>
                </a:effectLst>
                <a:latin typeface="Eras Bold ITC" pitchFamily="34" charset="0"/>
              </a:rPr>
              <a:t>GIFT</a:t>
            </a:r>
          </a:p>
        </p:txBody>
      </p:sp>
      <p:sp>
        <p:nvSpPr>
          <p:cNvPr id="2357307" name="Line 59"/>
          <p:cNvSpPr>
            <a:spLocks noChangeShapeType="1"/>
          </p:cNvSpPr>
          <p:nvPr/>
        </p:nvSpPr>
        <p:spPr bwMode="auto">
          <a:xfrm flipV="1">
            <a:off x="4117792" y="1239077"/>
            <a:ext cx="454208" cy="1634751"/>
          </a:xfrm>
          <a:prstGeom prst="line">
            <a:avLst/>
          </a:prstGeom>
          <a:noFill/>
          <a:ln w="161925">
            <a:solidFill>
              <a:srgbClr val="FFFF00"/>
            </a:solidFill>
            <a:round/>
            <a:headEnd/>
            <a:tailEnd type="triangle" w="med" len="med"/>
          </a:ln>
          <a:effectLst>
            <a:outerShdw dist="107763" dir="18900000" algn="ctr" rotWithShape="0">
              <a:schemeClr val="tx1">
                <a:alpha val="50000"/>
              </a:schemeClr>
            </a:outerShdw>
          </a:effectLst>
        </p:spPr>
        <p:txBody>
          <a:bodyPr wrap="none" anchor="ctr"/>
          <a:lstStyle/>
          <a:p>
            <a:pPr>
              <a:defRPr/>
            </a:pPr>
            <a:endParaRPr lang="en-US">
              <a:solidFill>
                <a:srgbClr val="000000"/>
              </a:solidFill>
            </a:endParaRPr>
          </a:p>
        </p:txBody>
      </p:sp>
      <p:pic>
        <p:nvPicPr>
          <p:cNvPr id="138254" name="Picture 106" descr="christ on cross"/>
          <p:cNvPicPr>
            <a:picLocks noChangeAspect="1" noChangeArrowheads="1"/>
          </p:cNvPicPr>
          <p:nvPr/>
        </p:nvPicPr>
        <p:blipFill>
          <a:blip r:embed="rId5" cstate="print">
            <a:clrChange>
              <a:clrFrom>
                <a:srgbClr val="FFFFFF"/>
              </a:clrFrom>
              <a:clrTo>
                <a:srgbClr val="FFFFFF">
                  <a:alpha val="0"/>
                </a:srgbClr>
              </a:clrTo>
            </a:clrChange>
            <a:lum bright="24000" contrast="24000"/>
          </a:blip>
          <a:srcRect/>
          <a:stretch>
            <a:fillRect/>
          </a:stretch>
        </p:blipFill>
        <p:spPr bwMode="auto">
          <a:xfrm>
            <a:off x="1458913" y="5337175"/>
            <a:ext cx="1525587" cy="998538"/>
          </a:xfrm>
          <a:prstGeom prst="rect">
            <a:avLst/>
          </a:prstGeom>
          <a:noFill/>
          <a:ln w="12700">
            <a:solidFill>
              <a:schemeClr val="tx1"/>
            </a:solidFill>
            <a:miter lim="800000"/>
            <a:headEnd/>
            <a:tailEnd/>
          </a:ln>
        </p:spPr>
      </p:pic>
      <p:sp>
        <p:nvSpPr>
          <p:cNvPr id="60" name="Circular Arrow 59"/>
          <p:cNvSpPr/>
          <p:nvPr/>
        </p:nvSpPr>
        <p:spPr bwMode="auto">
          <a:xfrm rot="4398116" flipH="1" flipV="1">
            <a:off x="6818243" y="118204"/>
            <a:ext cx="5718313" cy="7911548"/>
          </a:xfrm>
          <a:prstGeom prst="circularArrow">
            <a:avLst>
              <a:gd name="adj1" fmla="val 16487"/>
              <a:gd name="adj2" fmla="val 1142319"/>
              <a:gd name="adj3" fmla="val 20439407"/>
              <a:gd name="adj4" fmla="val 16233054"/>
              <a:gd name="adj5" fmla="val 11655"/>
            </a:avLst>
          </a:prstGeom>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000000"/>
              </a:solidFill>
              <a:latin typeface="Eras Medium ITC" pitchFamily="34" charset="0"/>
            </a:endParaRPr>
          </a:p>
        </p:txBody>
      </p:sp>
      <p:sp>
        <p:nvSpPr>
          <p:cNvPr id="61" name="WordArt 20"/>
          <p:cNvSpPr>
            <a:spLocks noChangeArrowheads="1" noChangeShapeType="1" noTextEdit="1"/>
          </p:cNvSpPr>
          <p:nvPr/>
        </p:nvSpPr>
        <p:spPr bwMode="auto">
          <a:xfrm rot="18290211">
            <a:off x="6258719" y="2774156"/>
            <a:ext cx="4027488" cy="3108325"/>
          </a:xfrm>
          <a:prstGeom prst="rect">
            <a:avLst/>
          </a:prstGeom>
        </p:spPr>
        <p:txBody>
          <a:bodyPr spcFirstLastPara="1" wrap="none" fromWordArt="1">
            <a:prstTxWarp prst="textArchUp">
              <a:avLst>
                <a:gd name="adj" fmla="val 13330324"/>
              </a:avLst>
            </a:prstTxWarp>
          </a:bodyPr>
          <a:lstStyle/>
          <a:p>
            <a:r>
              <a:rPr lang="en-US" sz="3600" kern="10" dirty="0">
                <a:ln w="9525">
                  <a:solidFill>
                    <a:srgbClr val="000000"/>
                  </a:solidFill>
                  <a:round/>
                  <a:headEnd/>
                  <a:tailEnd/>
                </a:ln>
                <a:solidFill>
                  <a:srgbClr val="FFFFFF"/>
                </a:solidFill>
                <a:latin typeface="Arial Black"/>
              </a:rPr>
              <a:t>NEW LIFE</a:t>
            </a:r>
          </a:p>
        </p:txBody>
      </p:sp>
      <p:sp>
        <p:nvSpPr>
          <p:cNvPr id="62" name="Circular Arrow 61"/>
          <p:cNvSpPr/>
          <p:nvPr/>
        </p:nvSpPr>
        <p:spPr bwMode="auto">
          <a:xfrm>
            <a:off x="-2888973" y="1239078"/>
            <a:ext cx="5718313" cy="7911548"/>
          </a:xfrm>
          <a:prstGeom prst="circularArrow">
            <a:avLst>
              <a:gd name="adj1" fmla="val 16487"/>
              <a:gd name="adj2" fmla="val 1142319"/>
              <a:gd name="adj3" fmla="val 20439407"/>
              <a:gd name="adj4" fmla="val 16233054"/>
              <a:gd name="adj5" fmla="val 11655"/>
            </a:avLst>
          </a:prstGeom>
          <a:solidFill>
            <a:srgbClr val="C00000"/>
          </a:solidFill>
          <a:ln>
            <a:noFill/>
            <a:headEnd type="none" w="med" len="med"/>
            <a:tailEnd type="none" w="med" len="me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000000"/>
              </a:solidFill>
              <a:latin typeface="Eras Medium ITC" pitchFamily="34" charset="0"/>
            </a:endParaRPr>
          </a:p>
        </p:txBody>
      </p:sp>
      <p:sp>
        <p:nvSpPr>
          <p:cNvPr id="63" name="WordArt 18"/>
          <p:cNvSpPr>
            <a:spLocks noChangeArrowheads="1" noChangeShapeType="1" noTextEdit="1"/>
          </p:cNvSpPr>
          <p:nvPr/>
        </p:nvSpPr>
        <p:spPr bwMode="auto">
          <a:xfrm rot="3010308">
            <a:off x="-784225" y="2593975"/>
            <a:ext cx="3248025" cy="1362075"/>
          </a:xfrm>
          <a:prstGeom prst="rect">
            <a:avLst/>
          </a:prstGeom>
        </p:spPr>
        <p:txBody>
          <a:bodyPr spcFirstLastPara="1" wrap="none" fromWordArt="1">
            <a:prstTxWarp prst="textArchUp">
              <a:avLst>
                <a:gd name="adj" fmla="val 11361172"/>
              </a:avLst>
            </a:prstTxWarp>
          </a:bodyPr>
          <a:lstStyle/>
          <a:p>
            <a:r>
              <a:rPr lang="en-US" sz="1800" kern="10" dirty="0">
                <a:ln w="9525">
                  <a:solidFill>
                    <a:srgbClr val="000000"/>
                  </a:solidFill>
                  <a:round/>
                  <a:headEnd/>
                  <a:tailEnd/>
                </a:ln>
                <a:solidFill>
                  <a:srgbClr val="FFFFFF"/>
                </a:solidFill>
                <a:latin typeface="Arial Black"/>
              </a:rPr>
              <a:t>INTO DEATH</a:t>
            </a:r>
          </a:p>
        </p:txBody>
      </p:sp>
      <p:sp>
        <p:nvSpPr>
          <p:cNvPr id="64" name="Oval 3"/>
          <p:cNvSpPr>
            <a:spLocks noChangeArrowheads="1"/>
          </p:cNvSpPr>
          <p:nvPr/>
        </p:nvSpPr>
        <p:spPr bwMode="auto">
          <a:xfrm>
            <a:off x="-1068388" y="-56197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endParaRPr lang="en-US">
              <a:solidFill>
                <a:srgbClr val="000000"/>
              </a:solidFill>
            </a:endParaRPr>
          </a:p>
        </p:txBody>
      </p:sp>
      <p:pic>
        <p:nvPicPr>
          <p:cNvPr id="65" name="Picture 59"/>
          <p:cNvPicPr>
            <a:picLocks noChangeAspect="1" noChangeArrowheads="1"/>
          </p:cNvPicPr>
          <p:nvPr/>
        </p:nvPicPr>
        <p:blipFill>
          <a:blip r:embed="rId6" cstate="print"/>
          <a:srcRect/>
          <a:stretch>
            <a:fillRect/>
          </a:stretch>
        </p:blipFill>
        <p:spPr bwMode="auto">
          <a:xfrm>
            <a:off x="204788" y="179388"/>
            <a:ext cx="542925" cy="1573212"/>
          </a:xfrm>
          <a:prstGeom prst="rect">
            <a:avLst/>
          </a:prstGeom>
          <a:noFill/>
          <a:ln w="9525" algn="ctr">
            <a:noFill/>
            <a:miter lim="800000"/>
            <a:headEnd/>
            <a:tailEnd/>
          </a:ln>
        </p:spPr>
      </p:pic>
      <p:pic>
        <p:nvPicPr>
          <p:cNvPr id="67" name="Picture 13" descr="guywhite"/>
          <p:cNvPicPr>
            <a:picLocks noChangeAspect="1" noChangeArrowheads="1"/>
          </p:cNvPicPr>
          <p:nvPr/>
        </p:nvPicPr>
        <p:blipFill>
          <a:blip r:embed="rId7" cstate="print"/>
          <a:srcRect/>
          <a:stretch>
            <a:fillRect/>
          </a:stretch>
        </p:blipFill>
        <p:spPr bwMode="auto">
          <a:xfrm>
            <a:off x="7543800" y="228600"/>
            <a:ext cx="1255713" cy="1733550"/>
          </a:xfrm>
          <a:prstGeom prst="rect">
            <a:avLst/>
          </a:prstGeom>
          <a:noFill/>
          <a:ln w="9525">
            <a:noFill/>
            <a:miter lim="800000"/>
            <a:headEnd/>
            <a:tailEnd/>
          </a:ln>
        </p:spPr>
      </p:pic>
      <p:grpSp>
        <p:nvGrpSpPr>
          <p:cNvPr id="68" name="Group 14"/>
          <p:cNvGrpSpPr>
            <a:grpSpLocks/>
          </p:cNvGrpSpPr>
          <p:nvPr/>
        </p:nvGrpSpPr>
        <p:grpSpPr bwMode="auto">
          <a:xfrm>
            <a:off x="5329997" y="5124934"/>
            <a:ext cx="985838" cy="1520825"/>
            <a:chOff x="816" y="1440"/>
            <a:chExt cx="1772" cy="2732"/>
          </a:xfrm>
        </p:grpSpPr>
        <p:grpSp>
          <p:nvGrpSpPr>
            <p:cNvPr id="69" name="Group 15"/>
            <p:cNvGrpSpPr>
              <a:grpSpLocks/>
            </p:cNvGrpSpPr>
            <p:nvPr/>
          </p:nvGrpSpPr>
          <p:grpSpPr bwMode="auto">
            <a:xfrm>
              <a:off x="816" y="1440"/>
              <a:ext cx="1772" cy="2732"/>
              <a:chOff x="3216" y="720"/>
              <a:chExt cx="1772" cy="2732"/>
            </a:xfrm>
          </p:grpSpPr>
          <p:sp>
            <p:nvSpPr>
              <p:cNvPr id="104" name="Freeform 16"/>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endParaRPr lang="en-US">
                  <a:solidFill>
                    <a:srgbClr val="000000"/>
                  </a:solidFill>
                </a:endParaRPr>
              </a:p>
            </p:txBody>
          </p:sp>
          <p:sp>
            <p:nvSpPr>
              <p:cNvPr id="105" name="Freeform 17"/>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endParaRPr lang="en-US">
                  <a:solidFill>
                    <a:srgbClr val="000000"/>
                  </a:solidFill>
                </a:endParaRPr>
              </a:p>
            </p:txBody>
          </p:sp>
          <p:sp>
            <p:nvSpPr>
              <p:cNvPr id="106" name="Freeform 18"/>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endParaRPr lang="en-US">
                  <a:solidFill>
                    <a:srgbClr val="000000"/>
                  </a:solidFill>
                </a:endParaRPr>
              </a:p>
            </p:txBody>
          </p:sp>
          <p:sp>
            <p:nvSpPr>
              <p:cNvPr id="107" name="Freeform 19"/>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993300"/>
              </a:solidFill>
              <a:ln w="9525">
                <a:noFill/>
                <a:round/>
                <a:headEnd/>
                <a:tailEnd/>
              </a:ln>
            </p:spPr>
            <p:txBody>
              <a:bodyPr/>
              <a:lstStyle/>
              <a:p>
                <a:endParaRPr lang="en-US">
                  <a:solidFill>
                    <a:srgbClr val="000000"/>
                  </a:solidFill>
                </a:endParaRPr>
              </a:p>
            </p:txBody>
          </p:sp>
          <p:sp>
            <p:nvSpPr>
              <p:cNvPr id="108" name="Freeform 20"/>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endParaRPr lang="en-US">
                  <a:solidFill>
                    <a:srgbClr val="000000"/>
                  </a:solidFill>
                </a:endParaRPr>
              </a:p>
            </p:txBody>
          </p:sp>
          <p:sp>
            <p:nvSpPr>
              <p:cNvPr id="109" name="Freeform 21"/>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endParaRPr lang="en-US">
                  <a:solidFill>
                    <a:srgbClr val="000000"/>
                  </a:solidFill>
                </a:endParaRPr>
              </a:p>
            </p:txBody>
          </p:sp>
          <p:sp>
            <p:nvSpPr>
              <p:cNvPr id="110" name="Freeform 22"/>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endParaRPr lang="en-US">
                  <a:solidFill>
                    <a:srgbClr val="000000"/>
                  </a:solidFill>
                </a:endParaRPr>
              </a:p>
            </p:txBody>
          </p:sp>
          <p:sp>
            <p:nvSpPr>
              <p:cNvPr id="111" name="Freeform 23"/>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endParaRPr lang="en-US">
                  <a:solidFill>
                    <a:srgbClr val="000000"/>
                  </a:solidFill>
                </a:endParaRPr>
              </a:p>
            </p:txBody>
          </p:sp>
        </p:grpSp>
        <p:grpSp>
          <p:nvGrpSpPr>
            <p:cNvPr id="70" name="Group 24"/>
            <p:cNvGrpSpPr>
              <a:grpSpLocks/>
            </p:cNvGrpSpPr>
            <p:nvPr/>
          </p:nvGrpSpPr>
          <p:grpSpPr bwMode="auto">
            <a:xfrm>
              <a:off x="960" y="1680"/>
              <a:ext cx="1393" cy="1775"/>
              <a:chOff x="912" y="672"/>
              <a:chExt cx="3128" cy="3475"/>
            </a:xfrm>
          </p:grpSpPr>
          <p:grpSp>
            <p:nvGrpSpPr>
              <p:cNvPr id="71" name="Group 25"/>
              <p:cNvGrpSpPr>
                <a:grpSpLocks/>
              </p:cNvGrpSpPr>
              <p:nvPr/>
            </p:nvGrpSpPr>
            <p:grpSpPr bwMode="auto">
              <a:xfrm>
                <a:off x="2214" y="1042"/>
                <a:ext cx="626" cy="1186"/>
                <a:chOff x="2218" y="1066"/>
                <a:chExt cx="626" cy="1186"/>
              </a:xfrm>
            </p:grpSpPr>
            <p:sp>
              <p:nvSpPr>
                <p:cNvPr id="98" name="Freeform 26"/>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sp>
              <p:nvSpPr>
                <p:cNvPr id="99" name="Freeform 27"/>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endParaRPr lang="en-US">
                    <a:solidFill>
                      <a:srgbClr val="000000"/>
                    </a:solidFill>
                  </a:endParaRPr>
                </a:p>
              </p:txBody>
            </p:sp>
            <p:grpSp>
              <p:nvGrpSpPr>
                <p:cNvPr id="100" name="Group 28"/>
                <p:cNvGrpSpPr>
                  <a:grpSpLocks/>
                </p:cNvGrpSpPr>
                <p:nvPr/>
              </p:nvGrpSpPr>
              <p:grpSpPr bwMode="auto">
                <a:xfrm>
                  <a:off x="2364" y="1066"/>
                  <a:ext cx="240" cy="251"/>
                  <a:chOff x="2364" y="1066"/>
                  <a:chExt cx="240" cy="251"/>
                </a:xfrm>
              </p:grpSpPr>
              <p:sp>
                <p:nvSpPr>
                  <p:cNvPr id="101" name="Freeform 29"/>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endParaRPr lang="en-US">
                      <a:solidFill>
                        <a:srgbClr val="000000"/>
                      </a:solidFill>
                    </a:endParaRPr>
                  </a:p>
                </p:txBody>
              </p:sp>
              <p:sp>
                <p:nvSpPr>
                  <p:cNvPr id="102" name="Freeform 30"/>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sp>
                <p:nvSpPr>
                  <p:cNvPr id="103" name="Freeform 31"/>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grpSp>
          </p:grpSp>
          <p:grpSp>
            <p:nvGrpSpPr>
              <p:cNvPr id="72" name="Group 32"/>
              <p:cNvGrpSpPr>
                <a:grpSpLocks/>
              </p:cNvGrpSpPr>
              <p:nvPr/>
            </p:nvGrpSpPr>
            <p:grpSpPr bwMode="auto">
              <a:xfrm>
                <a:off x="2256" y="672"/>
                <a:ext cx="436" cy="647"/>
                <a:chOff x="4512" y="480"/>
                <a:chExt cx="436" cy="647"/>
              </a:xfrm>
            </p:grpSpPr>
            <p:sp>
              <p:nvSpPr>
                <p:cNvPr id="92" name="Freeform 33"/>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endParaRPr lang="en-US">
                    <a:solidFill>
                      <a:srgbClr val="000000"/>
                    </a:solidFill>
                  </a:endParaRPr>
                </a:p>
              </p:txBody>
            </p:sp>
            <p:grpSp>
              <p:nvGrpSpPr>
                <p:cNvPr id="93" name="Group 34"/>
                <p:cNvGrpSpPr>
                  <a:grpSpLocks/>
                </p:cNvGrpSpPr>
                <p:nvPr/>
              </p:nvGrpSpPr>
              <p:grpSpPr bwMode="auto">
                <a:xfrm>
                  <a:off x="4512" y="561"/>
                  <a:ext cx="67" cy="288"/>
                  <a:chOff x="2265" y="619"/>
                  <a:chExt cx="67" cy="288"/>
                </a:xfrm>
              </p:grpSpPr>
              <p:sp>
                <p:nvSpPr>
                  <p:cNvPr id="96" name="Freeform 35"/>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endParaRPr lang="en-US">
                      <a:solidFill>
                        <a:srgbClr val="000000"/>
                      </a:solidFill>
                    </a:endParaRPr>
                  </a:p>
                </p:txBody>
              </p:sp>
              <p:sp>
                <p:nvSpPr>
                  <p:cNvPr id="97" name="Freeform 36"/>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endParaRPr lang="en-US">
                      <a:solidFill>
                        <a:srgbClr val="000000"/>
                      </a:solidFill>
                    </a:endParaRPr>
                  </a:p>
                </p:txBody>
              </p:sp>
            </p:grpSp>
            <p:sp>
              <p:nvSpPr>
                <p:cNvPr id="94" name="Freeform 37"/>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endParaRPr lang="en-US">
                    <a:solidFill>
                      <a:srgbClr val="000000"/>
                    </a:solidFill>
                  </a:endParaRPr>
                </a:p>
              </p:txBody>
            </p:sp>
            <p:sp>
              <p:nvSpPr>
                <p:cNvPr id="95" name="Freeform 38"/>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endParaRPr lang="en-US">
                    <a:solidFill>
                      <a:srgbClr val="000000"/>
                    </a:solidFill>
                  </a:endParaRPr>
                </a:p>
              </p:txBody>
            </p:sp>
          </p:grpSp>
          <p:sp>
            <p:nvSpPr>
              <p:cNvPr id="73" name="Freeform 39"/>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endParaRPr lang="en-US">
                  <a:solidFill>
                    <a:srgbClr val="000000"/>
                  </a:solidFill>
                </a:endParaRPr>
              </a:p>
            </p:txBody>
          </p:sp>
          <p:sp>
            <p:nvSpPr>
              <p:cNvPr id="74" name="Freeform 40"/>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endParaRPr lang="en-US">
                  <a:solidFill>
                    <a:srgbClr val="000000"/>
                  </a:solidFill>
                </a:endParaRPr>
              </a:p>
            </p:txBody>
          </p:sp>
          <p:grpSp>
            <p:nvGrpSpPr>
              <p:cNvPr id="75" name="Group 41"/>
              <p:cNvGrpSpPr>
                <a:grpSpLocks/>
              </p:cNvGrpSpPr>
              <p:nvPr/>
            </p:nvGrpSpPr>
            <p:grpSpPr bwMode="auto">
              <a:xfrm>
                <a:off x="2544" y="1056"/>
                <a:ext cx="1496" cy="1549"/>
                <a:chOff x="3696" y="1008"/>
                <a:chExt cx="1496" cy="1549"/>
              </a:xfrm>
            </p:grpSpPr>
            <p:sp>
              <p:nvSpPr>
                <p:cNvPr id="85" name="Freeform 42"/>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endParaRPr lang="en-US">
                    <a:solidFill>
                      <a:srgbClr val="000000"/>
                    </a:solidFill>
                  </a:endParaRPr>
                </a:p>
              </p:txBody>
            </p:sp>
            <p:sp>
              <p:nvSpPr>
                <p:cNvPr id="86" name="Freeform 43"/>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solidFill>
                      <a:srgbClr val="000000"/>
                    </a:solidFill>
                  </a:endParaRPr>
                </a:p>
              </p:txBody>
            </p:sp>
            <p:grpSp>
              <p:nvGrpSpPr>
                <p:cNvPr id="87" name="Group 44"/>
                <p:cNvGrpSpPr>
                  <a:grpSpLocks/>
                </p:cNvGrpSpPr>
                <p:nvPr/>
              </p:nvGrpSpPr>
              <p:grpSpPr bwMode="auto">
                <a:xfrm rot="5400000" flipV="1">
                  <a:off x="4912" y="1040"/>
                  <a:ext cx="263" cy="296"/>
                  <a:chOff x="2795" y="2300"/>
                  <a:chExt cx="263" cy="296"/>
                </a:xfrm>
              </p:grpSpPr>
              <p:sp>
                <p:nvSpPr>
                  <p:cNvPr id="90" name="Freeform 45"/>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endParaRPr lang="en-US">
                      <a:solidFill>
                        <a:srgbClr val="000000"/>
                      </a:solidFill>
                    </a:endParaRPr>
                  </a:p>
                </p:txBody>
              </p:sp>
              <p:sp>
                <p:nvSpPr>
                  <p:cNvPr id="91" name="Freeform 46"/>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grpSp>
            <p:sp>
              <p:nvSpPr>
                <p:cNvPr id="88" name="Freeform 47"/>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endParaRPr lang="en-US">
                    <a:solidFill>
                      <a:srgbClr val="000000"/>
                    </a:solidFill>
                  </a:endParaRPr>
                </a:p>
              </p:txBody>
            </p:sp>
            <p:sp>
              <p:nvSpPr>
                <p:cNvPr id="89" name="Freeform 48"/>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endParaRPr lang="en-US">
                    <a:solidFill>
                      <a:srgbClr val="000000"/>
                    </a:solidFill>
                  </a:endParaRPr>
                </a:p>
              </p:txBody>
            </p:sp>
          </p:grpSp>
          <p:grpSp>
            <p:nvGrpSpPr>
              <p:cNvPr id="76" name="Group 49"/>
              <p:cNvGrpSpPr>
                <a:grpSpLocks/>
              </p:cNvGrpSpPr>
              <p:nvPr/>
            </p:nvGrpSpPr>
            <p:grpSpPr bwMode="auto">
              <a:xfrm flipH="1">
                <a:off x="912" y="1104"/>
                <a:ext cx="1496" cy="1549"/>
                <a:chOff x="3696" y="1008"/>
                <a:chExt cx="1496" cy="1549"/>
              </a:xfrm>
            </p:grpSpPr>
            <p:sp>
              <p:nvSpPr>
                <p:cNvPr id="78" name="Freeform 50"/>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endParaRPr lang="en-US">
                    <a:solidFill>
                      <a:srgbClr val="000000"/>
                    </a:solidFill>
                  </a:endParaRPr>
                </a:p>
              </p:txBody>
            </p:sp>
            <p:sp>
              <p:nvSpPr>
                <p:cNvPr id="79" name="Freeform 51"/>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solidFill>
                      <a:srgbClr val="000000"/>
                    </a:solidFill>
                  </a:endParaRPr>
                </a:p>
              </p:txBody>
            </p:sp>
            <p:grpSp>
              <p:nvGrpSpPr>
                <p:cNvPr id="80" name="Group 52"/>
                <p:cNvGrpSpPr>
                  <a:grpSpLocks/>
                </p:cNvGrpSpPr>
                <p:nvPr/>
              </p:nvGrpSpPr>
              <p:grpSpPr bwMode="auto">
                <a:xfrm rot="5400000" flipV="1">
                  <a:off x="4912" y="1040"/>
                  <a:ext cx="263" cy="296"/>
                  <a:chOff x="2795" y="2300"/>
                  <a:chExt cx="263" cy="296"/>
                </a:xfrm>
              </p:grpSpPr>
              <p:sp>
                <p:nvSpPr>
                  <p:cNvPr id="83" name="Freeform 53"/>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endParaRPr lang="en-US">
                      <a:solidFill>
                        <a:srgbClr val="000000"/>
                      </a:solidFill>
                    </a:endParaRPr>
                  </a:p>
                </p:txBody>
              </p:sp>
              <p:sp>
                <p:nvSpPr>
                  <p:cNvPr id="84" name="Freeform 54"/>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grpSp>
            <p:sp>
              <p:nvSpPr>
                <p:cNvPr id="81" name="Freeform 55"/>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endParaRPr lang="en-US">
                    <a:solidFill>
                      <a:srgbClr val="000000"/>
                    </a:solidFill>
                  </a:endParaRPr>
                </a:p>
              </p:txBody>
            </p:sp>
            <p:sp>
              <p:nvSpPr>
                <p:cNvPr id="82" name="Freeform 56"/>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endParaRPr lang="en-US">
                    <a:solidFill>
                      <a:srgbClr val="000000"/>
                    </a:solidFill>
                  </a:endParaRPr>
                </a:p>
              </p:txBody>
            </p:sp>
          </p:grpSp>
          <p:sp>
            <p:nvSpPr>
              <p:cNvPr id="77" name="Freeform 57"/>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endParaRPr lang="en-US">
                  <a:solidFill>
                    <a:srgbClr val="000000"/>
                  </a:solidFill>
                </a:endParaRPr>
              </a:p>
            </p:txBody>
          </p:sp>
        </p:grpSp>
      </p:grpSp>
    </p:spTree>
    <p:extLst>
      <p:ext uri="{BB962C8B-B14F-4D97-AF65-F5344CB8AC3E}">
        <p14:creationId xmlns:p14="http://schemas.microsoft.com/office/powerpoint/2010/main" val="37370313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7306"/>
                                        </p:tgtEl>
                                        <p:attrNameLst>
                                          <p:attrName>style.visibility</p:attrName>
                                        </p:attrNameLst>
                                      </p:cBhvr>
                                      <p:to>
                                        <p:strVal val="visible"/>
                                      </p:to>
                                    </p:set>
                                    <p:animEffect transition="in" filter="fade">
                                      <p:cBhvr>
                                        <p:cTn id="7" dur="2000"/>
                                        <p:tgtEl>
                                          <p:spTgt spid="2357306"/>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2357307"/>
                                        </p:tgtEl>
                                        <p:attrNameLst>
                                          <p:attrName>style.visibility</p:attrName>
                                        </p:attrNameLst>
                                      </p:cBhvr>
                                      <p:to>
                                        <p:strVal val="visible"/>
                                      </p:to>
                                    </p:set>
                                    <p:animEffect transition="in" filter="wipe(down)">
                                      <p:cBhvr>
                                        <p:cTn id="11" dur="1000"/>
                                        <p:tgtEl>
                                          <p:spTgt spid="2357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73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 name="Picture 2" descr="godall"/>
          <p:cNvPicPr>
            <a:picLocks noChangeAspect="1" noChangeArrowheads="1"/>
          </p:cNvPicPr>
          <p:nvPr/>
        </p:nvPicPr>
        <p:blipFill>
          <a:blip r:embed="rId3" cstate="print"/>
          <a:srcRect t="28978" r="53996" b="20934"/>
          <a:stretch>
            <a:fillRect/>
          </a:stretch>
        </p:blipFill>
        <p:spPr bwMode="auto">
          <a:xfrm>
            <a:off x="0" y="0"/>
            <a:ext cx="9144000" cy="3496235"/>
          </a:xfrm>
          <a:prstGeom prst="rect">
            <a:avLst/>
          </a:prstGeom>
          <a:noFill/>
          <a:ln w="9525">
            <a:noFill/>
            <a:miter lim="800000"/>
            <a:headEnd/>
            <a:tailEnd/>
          </a:ln>
        </p:spPr>
      </p:pic>
      <p:pic>
        <p:nvPicPr>
          <p:cNvPr id="191492" name="Picture 4" descr="water"/>
          <p:cNvPicPr>
            <a:picLocks noChangeAspect="1" noChangeArrowheads="1"/>
          </p:cNvPicPr>
          <p:nvPr/>
        </p:nvPicPr>
        <p:blipFill>
          <a:blip r:embed="rId4" cstate="print"/>
          <a:srcRect b="56647"/>
          <a:stretch>
            <a:fillRect/>
          </a:stretch>
        </p:blipFill>
        <p:spPr bwMode="auto">
          <a:xfrm>
            <a:off x="-17463" y="2047875"/>
            <a:ext cx="9161463" cy="4810125"/>
          </a:xfrm>
          <a:prstGeom prst="rect">
            <a:avLst/>
          </a:prstGeom>
          <a:noFill/>
          <a:ln w="9525">
            <a:noFill/>
            <a:miter lim="800000"/>
            <a:headEnd/>
            <a:tailEnd/>
          </a:ln>
        </p:spPr>
      </p:pic>
      <p:sp>
        <p:nvSpPr>
          <p:cNvPr id="2010119" name="Oval 7"/>
          <p:cNvSpPr>
            <a:spLocks noChangeArrowheads="1"/>
          </p:cNvSpPr>
          <p:nvPr/>
        </p:nvSpPr>
        <p:spPr bwMode="auto">
          <a:xfrm>
            <a:off x="-608328" y="3195504"/>
            <a:ext cx="9818688" cy="28956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defRPr/>
            </a:pPr>
            <a:r>
              <a:rPr lang="en-US" sz="1800" i="0" dirty="0">
                <a:solidFill>
                  <a:srgbClr val="FFFFFF"/>
                </a:solidFill>
                <a:effectLst>
                  <a:outerShdw blurRad="38100" dist="38100" dir="2700000" algn="tl">
                    <a:srgbClr val="000000"/>
                  </a:outerShdw>
                </a:effectLst>
                <a:latin typeface="Eras Bold ITC" pitchFamily="34" charset="0"/>
              </a:rPr>
              <a:t>United with </a:t>
            </a:r>
          </a:p>
          <a:p>
            <a:pPr>
              <a:defRPr/>
            </a:pPr>
            <a:r>
              <a:rPr lang="en-US" sz="1800" i="0" dirty="0">
                <a:solidFill>
                  <a:srgbClr val="FFFFFF"/>
                </a:solidFill>
                <a:effectLst>
                  <a:outerShdw blurRad="38100" dist="38100" dir="2700000" algn="tl">
                    <a:srgbClr val="000000"/>
                  </a:outerShdw>
                </a:effectLst>
                <a:latin typeface="Eras Bold ITC" pitchFamily="34" charset="0"/>
              </a:rPr>
              <a:t>Christ’s </a:t>
            </a:r>
            <a:r>
              <a:rPr lang="en-US" sz="1800" i="0" dirty="0" smtClean="0">
                <a:solidFill>
                  <a:srgbClr val="FFFFFF"/>
                </a:solidFill>
                <a:effectLst>
                  <a:outerShdw blurRad="38100" dist="38100" dir="2700000" algn="tl">
                    <a:srgbClr val="000000"/>
                  </a:outerShdw>
                </a:effectLst>
                <a:latin typeface="Eras Bold ITC" pitchFamily="34" charset="0"/>
              </a:rPr>
              <a:t>Death – </a:t>
            </a:r>
          </a:p>
          <a:p>
            <a:pPr>
              <a:defRPr/>
            </a:pPr>
            <a:r>
              <a:rPr lang="en-US" sz="1800" i="0" dirty="0" smtClean="0">
                <a:solidFill>
                  <a:srgbClr val="FFFFFF"/>
                </a:solidFill>
                <a:effectLst>
                  <a:outerShdw blurRad="38100" dist="38100" dir="2700000" algn="tl">
                    <a:srgbClr val="000000"/>
                  </a:outerShdw>
                </a:effectLst>
                <a:latin typeface="Eras Bold ITC" pitchFamily="34" charset="0"/>
              </a:rPr>
              <a:t>Died with Christ</a:t>
            </a:r>
            <a:endParaRPr lang="en-US" sz="1800" i="0" dirty="0">
              <a:solidFill>
                <a:srgbClr val="FFFFFF"/>
              </a:solidFill>
              <a:effectLst>
                <a:outerShdw blurRad="38100" dist="38100" dir="2700000" algn="tl">
                  <a:srgbClr val="000000"/>
                </a:outerShdw>
              </a:effectLst>
              <a:latin typeface="Eras Bold ITC" pitchFamily="34" charset="0"/>
            </a:endParaRPr>
          </a:p>
        </p:txBody>
      </p:sp>
      <p:sp>
        <p:nvSpPr>
          <p:cNvPr id="2010122" name="Text Box 10"/>
          <p:cNvSpPr txBox="1">
            <a:spLocks noChangeArrowheads="1"/>
          </p:cNvSpPr>
          <p:nvPr/>
        </p:nvSpPr>
        <p:spPr bwMode="auto">
          <a:xfrm>
            <a:off x="1823391" y="210908"/>
            <a:ext cx="5059680" cy="1631216"/>
          </a:xfrm>
          <a:prstGeom prst="rect">
            <a:avLst/>
          </a:prstGeom>
          <a:solidFill>
            <a:schemeClr val="bg1"/>
          </a:solidFill>
          <a:ln w="9525">
            <a:solidFill>
              <a:srgbClr val="0000FF"/>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l"/>
            <a:r>
              <a:rPr lang="en-US" sz="2000" b="1" i="0" dirty="0" smtClean="0">
                <a:solidFill>
                  <a:srgbClr val="000000"/>
                </a:solidFill>
              </a:rPr>
              <a:t>but </a:t>
            </a:r>
            <a:r>
              <a:rPr lang="en-US" sz="2000" b="1" i="0" dirty="0">
                <a:solidFill>
                  <a:srgbClr val="FF3300"/>
                </a:solidFill>
              </a:rPr>
              <a:t>you were </a:t>
            </a:r>
            <a:r>
              <a:rPr lang="en-US" sz="2000" b="1" i="0" u="sng" dirty="0">
                <a:solidFill>
                  <a:srgbClr val="0000FF"/>
                </a:solidFill>
              </a:rPr>
              <a:t>washed</a:t>
            </a:r>
            <a:r>
              <a:rPr lang="en-US" sz="2000" b="1" i="0" dirty="0">
                <a:solidFill>
                  <a:srgbClr val="FF3300"/>
                </a:solidFill>
              </a:rPr>
              <a:t>, </a:t>
            </a:r>
          </a:p>
          <a:p>
            <a:r>
              <a:rPr lang="en-US" sz="2000" b="1" i="0" dirty="0">
                <a:solidFill>
                  <a:srgbClr val="FF3300"/>
                </a:solidFill>
              </a:rPr>
              <a:t>you were </a:t>
            </a:r>
            <a:r>
              <a:rPr lang="en-US" sz="2000" b="1" i="0" u="sng" dirty="0">
                <a:solidFill>
                  <a:srgbClr val="0000FF"/>
                </a:solidFill>
              </a:rPr>
              <a:t>sanctified</a:t>
            </a:r>
            <a:r>
              <a:rPr lang="en-US" sz="2000" b="1" i="0" dirty="0">
                <a:solidFill>
                  <a:srgbClr val="FF3300"/>
                </a:solidFill>
              </a:rPr>
              <a:t>, </a:t>
            </a:r>
            <a:endParaRPr lang="en-US" sz="2000" b="1" i="0" dirty="0" smtClean="0">
              <a:solidFill>
                <a:srgbClr val="FF3300"/>
              </a:solidFill>
            </a:endParaRPr>
          </a:p>
          <a:p>
            <a:pPr algn="l"/>
            <a:r>
              <a:rPr lang="en-US" sz="2000" b="1" i="0" dirty="0" smtClean="0">
                <a:solidFill>
                  <a:srgbClr val="FF3300"/>
                </a:solidFill>
              </a:rPr>
              <a:t>		          you </a:t>
            </a:r>
            <a:r>
              <a:rPr lang="en-US" sz="2000" b="1" i="0" dirty="0">
                <a:solidFill>
                  <a:srgbClr val="FF3300"/>
                </a:solidFill>
              </a:rPr>
              <a:t>were </a:t>
            </a:r>
            <a:r>
              <a:rPr lang="en-US" sz="2000" b="1" i="0" u="sng" dirty="0" smtClean="0">
                <a:solidFill>
                  <a:srgbClr val="0000FF"/>
                </a:solidFill>
              </a:rPr>
              <a:t>justified</a:t>
            </a:r>
            <a:r>
              <a:rPr lang="en-US" sz="2000" b="1" i="0" dirty="0" smtClean="0">
                <a:solidFill>
                  <a:srgbClr val="FF3300"/>
                </a:solidFill>
              </a:rPr>
              <a:t> </a:t>
            </a:r>
            <a:endParaRPr lang="en-US" sz="2000" b="1" i="0" dirty="0">
              <a:solidFill>
                <a:srgbClr val="FF3300"/>
              </a:solidFill>
            </a:endParaRPr>
          </a:p>
          <a:p>
            <a:r>
              <a:rPr lang="en-US" sz="2000" b="1" i="0" dirty="0">
                <a:solidFill>
                  <a:srgbClr val="000000"/>
                </a:solidFill>
              </a:rPr>
              <a:t>in the name of the Lord Jesus Christ </a:t>
            </a:r>
            <a:endParaRPr lang="en-US" sz="2000" b="1" i="0" dirty="0" smtClean="0">
              <a:solidFill>
                <a:srgbClr val="000000"/>
              </a:solidFill>
            </a:endParaRPr>
          </a:p>
          <a:p>
            <a:r>
              <a:rPr lang="en-US" sz="2000" b="1" i="0" dirty="0" smtClean="0">
                <a:solidFill>
                  <a:srgbClr val="000000"/>
                </a:solidFill>
              </a:rPr>
              <a:t>and </a:t>
            </a:r>
            <a:r>
              <a:rPr lang="en-US" sz="2000" b="1" i="0" dirty="0">
                <a:solidFill>
                  <a:srgbClr val="000000"/>
                </a:solidFill>
              </a:rPr>
              <a:t>in the Spirit of our God. </a:t>
            </a:r>
            <a:r>
              <a:rPr lang="en-US" sz="1800" b="1" i="0" dirty="0">
                <a:solidFill>
                  <a:srgbClr val="997934"/>
                </a:solidFill>
              </a:rPr>
              <a:t>1 Cor. 6:11</a:t>
            </a:r>
          </a:p>
        </p:txBody>
      </p:sp>
      <p:pic>
        <p:nvPicPr>
          <p:cNvPr id="191502" name="Picture 72" descr="christ on cross"/>
          <p:cNvPicPr>
            <a:picLocks noChangeAspect="1" noChangeArrowheads="1"/>
          </p:cNvPicPr>
          <p:nvPr/>
        </p:nvPicPr>
        <p:blipFill>
          <a:blip r:embed="rId5" cstate="print">
            <a:clrChange>
              <a:clrFrom>
                <a:srgbClr val="FFFFFF"/>
              </a:clrFrom>
              <a:clrTo>
                <a:srgbClr val="FFFFFF">
                  <a:alpha val="0"/>
                </a:srgbClr>
              </a:clrTo>
            </a:clrChange>
            <a:lum bright="24000" contrast="24000"/>
          </a:blip>
          <a:srcRect/>
          <a:stretch>
            <a:fillRect/>
          </a:stretch>
        </p:blipFill>
        <p:spPr bwMode="auto">
          <a:xfrm>
            <a:off x="1967630" y="4664391"/>
            <a:ext cx="1525587" cy="998538"/>
          </a:xfrm>
          <a:prstGeom prst="rect">
            <a:avLst/>
          </a:prstGeom>
          <a:noFill/>
          <a:ln w="127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010131" name="Text Box 19"/>
          <p:cNvSpPr txBox="1">
            <a:spLocks noChangeArrowheads="1"/>
          </p:cNvSpPr>
          <p:nvPr/>
        </p:nvSpPr>
        <p:spPr bwMode="auto">
          <a:xfrm>
            <a:off x="1401763" y="5957839"/>
            <a:ext cx="5600700" cy="707886"/>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defRPr/>
            </a:pPr>
            <a:r>
              <a:rPr lang="en-US" sz="1800" i="0" dirty="0">
                <a:solidFill>
                  <a:srgbClr val="FFFF00"/>
                </a:solidFill>
                <a:latin typeface="Eras Bold ITC" pitchFamily="34" charset="0"/>
              </a:rPr>
              <a:t>SANCTIFICATION</a:t>
            </a:r>
            <a:r>
              <a:rPr lang="en-US" sz="2400" i="0" dirty="0">
                <a:solidFill>
                  <a:srgbClr val="FFFFFF"/>
                </a:solidFill>
                <a:latin typeface="Eras Bold ITC" pitchFamily="34" charset="0"/>
              </a:rPr>
              <a:t> </a:t>
            </a:r>
            <a:r>
              <a:rPr lang="en-US" sz="1600" i="0" dirty="0">
                <a:solidFill>
                  <a:srgbClr val="FFFFFF"/>
                </a:solidFill>
                <a:latin typeface="Eras Bold ITC" pitchFamily="34" charset="0"/>
              </a:rPr>
              <a:t>(Sins removed – </a:t>
            </a:r>
          </a:p>
          <a:p>
            <a:pPr>
              <a:defRPr/>
            </a:pPr>
            <a:r>
              <a:rPr lang="en-US" sz="1600" i="0" dirty="0">
                <a:solidFill>
                  <a:srgbClr val="FFFFFF"/>
                </a:solidFill>
                <a:latin typeface="Eras Bold ITC" pitchFamily="34" charset="0"/>
              </a:rPr>
              <a:t>made Holy and righteous)</a:t>
            </a:r>
          </a:p>
        </p:txBody>
      </p:sp>
      <p:pic>
        <p:nvPicPr>
          <p:cNvPr id="2050" name="Picture 2"/>
          <p:cNvPicPr>
            <a:picLocks noChangeAspect="1" noChangeArrowheads="1"/>
          </p:cNvPicPr>
          <p:nvPr/>
        </p:nvPicPr>
        <p:blipFill>
          <a:blip r:embed="rId6" cstate="print"/>
          <a:srcRect/>
          <a:stretch>
            <a:fillRect/>
          </a:stretch>
        </p:blipFill>
        <p:spPr bwMode="auto">
          <a:xfrm>
            <a:off x="4490725" y="351023"/>
            <a:ext cx="471131" cy="350521"/>
          </a:xfrm>
          <a:prstGeom prst="rect">
            <a:avLst/>
          </a:prstGeom>
          <a:noFill/>
          <a:ln w="9525">
            <a:noFill/>
            <a:miter lim="800000"/>
            <a:headEnd/>
            <a:tailEnd/>
          </a:ln>
          <a:effectLst/>
        </p:spPr>
      </p:pic>
      <p:pic>
        <p:nvPicPr>
          <p:cNvPr id="79" name="Picture 2"/>
          <p:cNvPicPr>
            <a:picLocks noChangeAspect="1" noChangeArrowheads="1"/>
          </p:cNvPicPr>
          <p:nvPr/>
        </p:nvPicPr>
        <p:blipFill>
          <a:blip r:embed="rId6" cstate="print"/>
          <a:srcRect/>
          <a:stretch>
            <a:fillRect/>
          </a:stretch>
        </p:blipFill>
        <p:spPr bwMode="auto">
          <a:xfrm>
            <a:off x="5496565" y="670079"/>
            <a:ext cx="471131" cy="350521"/>
          </a:xfrm>
          <a:prstGeom prst="rect">
            <a:avLst/>
          </a:prstGeom>
          <a:noFill/>
          <a:ln w="9525">
            <a:noFill/>
            <a:miter lim="800000"/>
            <a:headEnd/>
            <a:tailEnd/>
          </a:ln>
          <a:effectLst/>
        </p:spPr>
      </p:pic>
      <p:pic>
        <p:nvPicPr>
          <p:cNvPr id="1026" name="Picture 2"/>
          <p:cNvPicPr>
            <a:picLocks noChangeAspect="1" noChangeArrowheads="1"/>
          </p:cNvPicPr>
          <p:nvPr/>
        </p:nvPicPr>
        <p:blipFill>
          <a:blip r:embed="rId7" cstate="print"/>
          <a:srcRect/>
          <a:stretch>
            <a:fillRect/>
          </a:stretch>
        </p:blipFill>
        <p:spPr bwMode="auto">
          <a:xfrm>
            <a:off x="324464" y="1317374"/>
            <a:ext cx="2964426" cy="3654288"/>
          </a:xfrm>
          <a:prstGeom prst="rect">
            <a:avLst/>
          </a:prstGeom>
          <a:noFill/>
          <a:ln w="9525">
            <a:noFill/>
            <a:miter lim="800000"/>
            <a:headEnd/>
            <a:tailEnd/>
          </a:ln>
          <a:effectLst/>
        </p:spPr>
      </p:pic>
      <p:sp>
        <p:nvSpPr>
          <p:cNvPr id="71" name="Oval 3"/>
          <p:cNvSpPr>
            <a:spLocks noChangeArrowheads="1"/>
          </p:cNvSpPr>
          <p:nvPr/>
        </p:nvSpPr>
        <p:spPr bwMode="auto">
          <a:xfrm>
            <a:off x="-649528" y="-440055"/>
            <a:ext cx="2895601" cy="2895600"/>
          </a:xfrm>
          <a:prstGeom prst="ellipse">
            <a:avLst/>
          </a:prstGeom>
          <a:gradFill rotWithShape="1">
            <a:gsLst>
              <a:gs pos="0">
                <a:schemeClr val="tx1"/>
              </a:gs>
              <a:gs pos="100000">
                <a:schemeClr val="bg1">
                  <a:alpha val="0"/>
                </a:schemeClr>
              </a:gs>
            </a:gsLst>
            <a:path path="shape">
              <a:fillToRect l="50000" t="50000" r="50000" b="50000"/>
            </a:path>
          </a:gradFill>
          <a:ln w="9525">
            <a:noFill/>
            <a:round/>
            <a:headEnd/>
            <a:tailEnd/>
          </a:ln>
        </p:spPr>
        <p:txBody>
          <a:bodyPr wrap="none" anchor="ctr"/>
          <a:lstStyle/>
          <a:p>
            <a:endParaRPr lang="en-US">
              <a:solidFill>
                <a:srgbClr val="000000"/>
              </a:solidFill>
            </a:endParaRPr>
          </a:p>
        </p:txBody>
      </p:sp>
      <p:pic>
        <p:nvPicPr>
          <p:cNvPr id="72" name="Picture 59"/>
          <p:cNvPicPr>
            <a:picLocks noChangeAspect="1" noChangeArrowheads="1"/>
          </p:cNvPicPr>
          <p:nvPr/>
        </p:nvPicPr>
        <p:blipFill>
          <a:blip r:embed="rId8" cstate="print"/>
          <a:srcRect/>
          <a:stretch>
            <a:fillRect/>
          </a:stretch>
        </p:blipFill>
        <p:spPr bwMode="auto">
          <a:xfrm>
            <a:off x="551765" y="280218"/>
            <a:ext cx="508128" cy="1472381"/>
          </a:xfrm>
          <a:prstGeom prst="rect">
            <a:avLst/>
          </a:prstGeom>
          <a:noFill/>
          <a:ln w="9525" algn="ctr">
            <a:noFill/>
            <a:miter lim="800000"/>
            <a:headEnd/>
            <a:tailEnd/>
          </a:ln>
        </p:spPr>
      </p:pic>
      <p:pic>
        <p:nvPicPr>
          <p:cNvPr id="1027" name="Picture 3"/>
          <p:cNvPicPr>
            <a:picLocks noChangeAspect="1" noChangeArrowheads="1"/>
          </p:cNvPicPr>
          <p:nvPr/>
        </p:nvPicPr>
        <p:blipFill>
          <a:blip r:embed="rId9" cstate="print"/>
          <a:srcRect/>
          <a:stretch>
            <a:fillRect/>
          </a:stretch>
        </p:blipFill>
        <p:spPr bwMode="auto">
          <a:xfrm>
            <a:off x="4999703" y="1257352"/>
            <a:ext cx="4688605" cy="4886715"/>
          </a:xfrm>
          <a:prstGeom prst="rect">
            <a:avLst/>
          </a:prstGeom>
          <a:noFill/>
          <a:ln w="9525">
            <a:noFill/>
            <a:miter lim="800000"/>
            <a:headEnd/>
            <a:tailEnd/>
          </a:ln>
          <a:effectLst/>
        </p:spPr>
      </p:pic>
      <p:pic>
        <p:nvPicPr>
          <p:cNvPr id="74" name="Picture 13" descr="guywhite"/>
          <p:cNvPicPr>
            <a:picLocks noChangeAspect="1" noChangeArrowheads="1"/>
          </p:cNvPicPr>
          <p:nvPr/>
        </p:nvPicPr>
        <p:blipFill>
          <a:blip r:embed="rId10" cstate="print"/>
          <a:srcRect/>
          <a:stretch>
            <a:fillRect/>
          </a:stretch>
        </p:blipFill>
        <p:spPr bwMode="auto">
          <a:xfrm>
            <a:off x="7353471" y="320040"/>
            <a:ext cx="1126002" cy="1554480"/>
          </a:xfrm>
          <a:prstGeom prst="rect">
            <a:avLst/>
          </a:prstGeom>
          <a:noFill/>
          <a:ln w="9525">
            <a:noFill/>
            <a:miter lim="800000"/>
            <a:headEnd/>
            <a:tailEnd/>
          </a:ln>
        </p:spPr>
      </p:pic>
      <p:sp>
        <p:nvSpPr>
          <p:cNvPr id="2010132" name="Text Box 20"/>
          <p:cNvSpPr txBox="1">
            <a:spLocks noChangeArrowheads="1"/>
          </p:cNvSpPr>
          <p:nvPr/>
        </p:nvSpPr>
        <p:spPr bwMode="auto">
          <a:xfrm>
            <a:off x="6389687" y="4705607"/>
            <a:ext cx="2754313" cy="646331"/>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spcBef>
                <a:spcPct val="50000"/>
              </a:spcBef>
              <a:defRPr/>
            </a:pPr>
            <a:r>
              <a:rPr lang="en-US" sz="1800" i="0" dirty="0">
                <a:solidFill>
                  <a:srgbClr val="FFFF00"/>
                </a:solidFill>
                <a:latin typeface="Eras Bold ITC" pitchFamily="34" charset="0"/>
              </a:rPr>
              <a:t>JUSTIFICATION</a:t>
            </a:r>
            <a:r>
              <a:rPr lang="en-US" sz="2000" i="0" dirty="0">
                <a:solidFill>
                  <a:srgbClr val="FFFFFF"/>
                </a:solidFill>
                <a:latin typeface="Eras Bold ITC" pitchFamily="34" charset="0"/>
              </a:rPr>
              <a:t> </a:t>
            </a:r>
            <a:r>
              <a:rPr lang="en-US" sz="1600" i="0" dirty="0">
                <a:solidFill>
                  <a:srgbClr val="FFFFFF"/>
                </a:solidFill>
                <a:latin typeface="Eras Bold ITC" pitchFamily="34" charset="0"/>
              </a:rPr>
              <a:t>(Penalty removed)</a:t>
            </a:r>
          </a:p>
        </p:txBody>
      </p:sp>
      <p:sp>
        <p:nvSpPr>
          <p:cNvPr id="2010133" name="Text Box 21"/>
          <p:cNvSpPr txBox="1">
            <a:spLocks noChangeArrowheads="1"/>
          </p:cNvSpPr>
          <p:nvPr/>
        </p:nvSpPr>
        <p:spPr bwMode="auto">
          <a:xfrm>
            <a:off x="6577780" y="2995869"/>
            <a:ext cx="2566220" cy="861774"/>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spcBef>
                <a:spcPct val="50000"/>
              </a:spcBef>
              <a:defRPr/>
            </a:pPr>
            <a:r>
              <a:rPr lang="en-US" sz="1800" i="0" dirty="0">
                <a:solidFill>
                  <a:srgbClr val="FFFF00"/>
                </a:solidFill>
                <a:latin typeface="Eras Bold ITC" pitchFamily="34" charset="0"/>
              </a:rPr>
              <a:t>RECONCILIATION</a:t>
            </a:r>
            <a:r>
              <a:rPr lang="en-US" sz="1800" i="0" dirty="0">
                <a:solidFill>
                  <a:srgbClr val="FFFFFF"/>
                </a:solidFill>
                <a:latin typeface="Eras Bold ITC" pitchFamily="34" charset="0"/>
              </a:rPr>
              <a:t> </a:t>
            </a:r>
            <a:r>
              <a:rPr lang="en-US" sz="1600" i="0" dirty="0">
                <a:solidFill>
                  <a:srgbClr val="FFFFFF"/>
                </a:solidFill>
                <a:latin typeface="Eras Bold ITC" pitchFamily="34" charset="0"/>
              </a:rPr>
              <a:t>(Relationship with a Holy God restored)</a:t>
            </a:r>
          </a:p>
        </p:txBody>
      </p:sp>
      <p:sp>
        <p:nvSpPr>
          <p:cNvPr id="2010136" name="AutoShape 24"/>
          <p:cNvSpPr>
            <a:spLocks noChangeArrowheads="1"/>
          </p:cNvSpPr>
          <p:nvPr/>
        </p:nvSpPr>
        <p:spPr bwMode="auto">
          <a:xfrm rot="21583585" flipV="1">
            <a:off x="6816983" y="5423925"/>
            <a:ext cx="1196975" cy="977900"/>
          </a:xfrm>
          <a:custGeom>
            <a:avLst/>
            <a:gdLst>
              <a:gd name="G0" fmla="+- 285497 0 0"/>
              <a:gd name="G1" fmla="+- -7380762 0 0"/>
              <a:gd name="G2" fmla="+- 285497 0 -7380762"/>
              <a:gd name="G3" fmla="+- 10800 0 0"/>
              <a:gd name="G4" fmla="+- 0 0 285497"/>
              <a:gd name="T0" fmla="*/ 360 256 1"/>
              <a:gd name="T1" fmla="*/ 0 256 1"/>
              <a:gd name="G5" fmla="+- G2 T0 T1"/>
              <a:gd name="G6" fmla="?: G2 G2 G5"/>
              <a:gd name="G7" fmla="+- 0 0 G6"/>
              <a:gd name="G8" fmla="+- 4357 0 0"/>
              <a:gd name="G9" fmla="+- 0 0 -7380762"/>
              <a:gd name="G10" fmla="+- 4357 0 2700"/>
              <a:gd name="G11" fmla="cos G10 285497"/>
              <a:gd name="G12" fmla="sin G10 285497"/>
              <a:gd name="G13" fmla="cos 13500 285497"/>
              <a:gd name="G14" fmla="sin 13500 285497"/>
              <a:gd name="G15" fmla="+- G11 10800 0"/>
              <a:gd name="G16" fmla="+- G12 10800 0"/>
              <a:gd name="G17" fmla="+- G13 10800 0"/>
              <a:gd name="G18" fmla="+- G14 10800 0"/>
              <a:gd name="G19" fmla="*/ 4357 1 2"/>
              <a:gd name="G20" fmla="+- G19 5400 0"/>
              <a:gd name="G21" fmla="cos G20 285497"/>
              <a:gd name="G22" fmla="sin G20 285497"/>
              <a:gd name="G23" fmla="+- G21 10800 0"/>
              <a:gd name="G24" fmla="+- G12 G23 G22"/>
              <a:gd name="G25" fmla="+- G22 G23 G11"/>
              <a:gd name="G26" fmla="cos 10800 285497"/>
              <a:gd name="G27" fmla="sin 10800 285497"/>
              <a:gd name="G28" fmla="cos 4357 285497"/>
              <a:gd name="G29" fmla="sin 4357 285497"/>
              <a:gd name="G30" fmla="+- G26 10800 0"/>
              <a:gd name="G31" fmla="+- G27 10800 0"/>
              <a:gd name="G32" fmla="+- G28 10800 0"/>
              <a:gd name="G33" fmla="+- G29 10800 0"/>
              <a:gd name="G34" fmla="+- G19 5400 0"/>
              <a:gd name="G35" fmla="cos G34 -7380762"/>
              <a:gd name="G36" fmla="sin G34 -7380762"/>
              <a:gd name="G37" fmla="+/ -7380762 285497 2"/>
              <a:gd name="T2" fmla="*/ 180 256 1"/>
              <a:gd name="T3" fmla="*/ 0 256 1"/>
              <a:gd name="G38" fmla="+- G37 T2 T3"/>
              <a:gd name="G39" fmla="?: G2 G37 G38"/>
              <a:gd name="G40" fmla="cos 10800 G39"/>
              <a:gd name="G41" fmla="sin 10800 G39"/>
              <a:gd name="G42" fmla="cos 4357 G39"/>
              <a:gd name="G43" fmla="sin 4357 G39"/>
              <a:gd name="G44" fmla="+- G40 10800 0"/>
              <a:gd name="G45" fmla="+- G41 10800 0"/>
              <a:gd name="G46" fmla="+- G42 10800 0"/>
              <a:gd name="G47" fmla="+- G43 10800 0"/>
              <a:gd name="G48" fmla="+- G35 10800 0"/>
              <a:gd name="G49" fmla="+- G36 10800 0"/>
              <a:gd name="T4" fmla="*/ 17127 w 21600"/>
              <a:gd name="T5" fmla="*/ 2047 h 21600"/>
              <a:gd name="T6" fmla="*/ 7884 w 21600"/>
              <a:gd name="T7" fmla="*/ 3804 h 21600"/>
              <a:gd name="T8" fmla="*/ 13352 w 21600"/>
              <a:gd name="T9" fmla="*/ 7269 h 21600"/>
              <a:gd name="T10" fmla="*/ 24260 w 21600"/>
              <a:gd name="T11" fmla="*/ 11825 h 21600"/>
              <a:gd name="T12" fmla="*/ 17907 w 21600"/>
              <a:gd name="T13" fmla="*/ 17280 h 21600"/>
              <a:gd name="T14" fmla="*/ 12452 w 21600"/>
              <a:gd name="T15" fmla="*/ 1092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144" y="11130"/>
                </a:moveTo>
                <a:cubicBezTo>
                  <a:pt x="15152" y="11020"/>
                  <a:pt x="15157" y="10910"/>
                  <a:pt x="15157" y="10800"/>
                </a:cubicBezTo>
                <a:cubicBezTo>
                  <a:pt x="15157" y="8393"/>
                  <a:pt x="13206" y="6443"/>
                  <a:pt x="10800" y="6443"/>
                </a:cubicBezTo>
                <a:cubicBezTo>
                  <a:pt x="10224" y="6442"/>
                  <a:pt x="9655" y="6556"/>
                  <a:pt x="9124" y="6778"/>
                </a:cubicBezTo>
                <a:lnTo>
                  <a:pt x="6645" y="830"/>
                </a:lnTo>
                <a:cubicBezTo>
                  <a:pt x="7962" y="282"/>
                  <a:pt x="9374" y="-1"/>
                  <a:pt x="10800" y="0"/>
                </a:cubicBezTo>
                <a:cubicBezTo>
                  <a:pt x="16764" y="0"/>
                  <a:pt x="21600" y="4835"/>
                  <a:pt x="21600" y="10800"/>
                </a:cubicBezTo>
                <a:cubicBezTo>
                  <a:pt x="21600" y="11073"/>
                  <a:pt x="21589" y="11347"/>
                  <a:pt x="21568" y="11620"/>
                </a:cubicBezTo>
                <a:lnTo>
                  <a:pt x="24260" y="11825"/>
                </a:lnTo>
                <a:lnTo>
                  <a:pt x="17907" y="17280"/>
                </a:lnTo>
                <a:lnTo>
                  <a:pt x="12452" y="10925"/>
                </a:lnTo>
                <a:lnTo>
                  <a:pt x="15144" y="11130"/>
                </a:lnTo>
                <a:close/>
              </a:path>
            </a:pathLst>
          </a:custGeom>
          <a:solidFill>
            <a:srgbClr val="66FF33"/>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2010137" name="AutoShape 25"/>
          <p:cNvSpPr>
            <a:spLocks noChangeArrowheads="1"/>
          </p:cNvSpPr>
          <p:nvPr/>
        </p:nvSpPr>
        <p:spPr bwMode="auto">
          <a:xfrm flipV="1">
            <a:off x="7386996" y="3847383"/>
            <a:ext cx="731838" cy="669925"/>
          </a:xfrm>
          <a:prstGeom prst="downArrow">
            <a:avLst>
              <a:gd name="adj1" fmla="val 50000"/>
              <a:gd name="adj2" fmla="val 25000"/>
            </a:avLst>
          </a:prstGeom>
          <a:solidFill>
            <a:srgbClr val="66FF33"/>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2010129" name="Text Box 17"/>
          <p:cNvSpPr txBox="1">
            <a:spLocks noChangeArrowheads="1"/>
          </p:cNvSpPr>
          <p:nvPr/>
        </p:nvSpPr>
        <p:spPr bwMode="auto">
          <a:xfrm>
            <a:off x="188504" y="2231263"/>
            <a:ext cx="1265237" cy="5847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spcBef>
                <a:spcPct val="50000"/>
              </a:spcBef>
              <a:defRPr/>
            </a:pPr>
            <a:r>
              <a:rPr lang="en-US" sz="1600" i="0" dirty="0">
                <a:solidFill>
                  <a:srgbClr val="FFFF00"/>
                </a:solidFill>
                <a:latin typeface="Eras Bold ITC" pitchFamily="34" charset="0"/>
              </a:rPr>
              <a:t>DEAD MAN</a:t>
            </a:r>
          </a:p>
        </p:txBody>
      </p:sp>
      <p:sp>
        <p:nvSpPr>
          <p:cNvPr id="2010130" name="Text Box 18"/>
          <p:cNvSpPr txBox="1">
            <a:spLocks noChangeArrowheads="1"/>
          </p:cNvSpPr>
          <p:nvPr/>
        </p:nvSpPr>
        <p:spPr bwMode="auto">
          <a:xfrm>
            <a:off x="0" y="3419894"/>
            <a:ext cx="1837967" cy="1323439"/>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lIns="0" rIns="0">
            <a:spAutoFit/>
          </a:bodyPr>
          <a:lstStyle/>
          <a:p>
            <a:pPr>
              <a:defRPr/>
            </a:pPr>
            <a:r>
              <a:rPr lang="en-US" sz="1600" i="0" dirty="0">
                <a:solidFill>
                  <a:srgbClr val="FFFF00"/>
                </a:solidFill>
                <a:latin typeface="Eras Bold ITC" pitchFamily="34" charset="0"/>
              </a:rPr>
              <a:t>CRUCIFIED </a:t>
            </a:r>
            <a:endParaRPr lang="en-US" sz="1600" i="0" dirty="0" smtClean="0">
              <a:solidFill>
                <a:srgbClr val="FFFF00"/>
              </a:solidFill>
              <a:latin typeface="Eras Bold ITC" pitchFamily="34" charset="0"/>
            </a:endParaRPr>
          </a:p>
          <a:p>
            <a:pPr>
              <a:defRPr/>
            </a:pPr>
            <a:r>
              <a:rPr lang="en-US" sz="1600" i="0" dirty="0" smtClean="0">
                <a:solidFill>
                  <a:srgbClr val="FFFF00"/>
                </a:solidFill>
                <a:latin typeface="Eras Bold ITC" pitchFamily="34" charset="0"/>
              </a:rPr>
              <a:t>WITH </a:t>
            </a:r>
            <a:r>
              <a:rPr lang="en-US" sz="1600" i="0" dirty="0">
                <a:solidFill>
                  <a:srgbClr val="FFFF00"/>
                </a:solidFill>
                <a:latin typeface="Eras Bold ITC" pitchFamily="34" charset="0"/>
              </a:rPr>
              <a:t>CHRIST</a:t>
            </a:r>
          </a:p>
          <a:p>
            <a:pPr>
              <a:defRPr/>
            </a:pPr>
            <a:r>
              <a:rPr lang="en-US" sz="1600" i="0" dirty="0">
                <a:solidFill>
                  <a:srgbClr val="FFFFFF"/>
                </a:solidFill>
                <a:latin typeface="Eras Bold ITC" pitchFamily="34" charset="0"/>
              </a:rPr>
              <a:t>(Buried with Christ INTO </a:t>
            </a:r>
            <a:r>
              <a:rPr lang="en-US" sz="1600" i="0" dirty="0" smtClean="0">
                <a:solidFill>
                  <a:srgbClr val="FFFFFF"/>
                </a:solidFill>
                <a:latin typeface="Eras Bold ITC" pitchFamily="34" charset="0"/>
              </a:rPr>
              <a:t> </a:t>
            </a:r>
          </a:p>
          <a:p>
            <a:pPr>
              <a:defRPr/>
            </a:pPr>
            <a:r>
              <a:rPr lang="en-US" sz="1600" i="0" dirty="0" smtClean="0">
                <a:solidFill>
                  <a:srgbClr val="FFFFFF"/>
                </a:solidFill>
                <a:latin typeface="Eras Bold ITC" pitchFamily="34" charset="0"/>
              </a:rPr>
              <a:t>His death</a:t>
            </a:r>
            <a:r>
              <a:rPr lang="en-US" sz="1600" i="0" dirty="0">
                <a:solidFill>
                  <a:srgbClr val="FFFFFF"/>
                </a:solidFill>
                <a:latin typeface="Eras Bold ITC" pitchFamily="34" charset="0"/>
              </a:rPr>
              <a:t>)</a:t>
            </a:r>
          </a:p>
        </p:txBody>
      </p:sp>
      <p:sp>
        <p:nvSpPr>
          <p:cNvPr id="2010134" name="AutoShape 22"/>
          <p:cNvSpPr>
            <a:spLocks noChangeArrowheads="1"/>
          </p:cNvSpPr>
          <p:nvPr/>
        </p:nvSpPr>
        <p:spPr bwMode="auto">
          <a:xfrm>
            <a:off x="441995" y="2801077"/>
            <a:ext cx="731837" cy="669925"/>
          </a:xfrm>
          <a:prstGeom prst="downArrow">
            <a:avLst>
              <a:gd name="adj1" fmla="val 50000"/>
              <a:gd name="adj2" fmla="val 25000"/>
            </a:avLst>
          </a:prstGeom>
          <a:solidFill>
            <a:srgbClr val="66FF33"/>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2010135" name="AutoShape 23"/>
          <p:cNvSpPr>
            <a:spLocks noChangeArrowheads="1"/>
          </p:cNvSpPr>
          <p:nvPr/>
        </p:nvSpPr>
        <p:spPr bwMode="auto">
          <a:xfrm rot="4766292" flipV="1">
            <a:off x="553163" y="4334265"/>
            <a:ext cx="1196975" cy="977900"/>
          </a:xfrm>
          <a:custGeom>
            <a:avLst/>
            <a:gdLst>
              <a:gd name="G0" fmla="+- 285497 0 0"/>
              <a:gd name="G1" fmla="+- -7380762 0 0"/>
              <a:gd name="G2" fmla="+- 285497 0 -7380762"/>
              <a:gd name="G3" fmla="+- 10800 0 0"/>
              <a:gd name="G4" fmla="+- 0 0 285497"/>
              <a:gd name="T0" fmla="*/ 360 256 1"/>
              <a:gd name="T1" fmla="*/ 0 256 1"/>
              <a:gd name="G5" fmla="+- G2 T0 T1"/>
              <a:gd name="G6" fmla="?: G2 G2 G5"/>
              <a:gd name="G7" fmla="+- 0 0 G6"/>
              <a:gd name="G8" fmla="+- 4357 0 0"/>
              <a:gd name="G9" fmla="+- 0 0 -7380762"/>
              <a:gd name="G10" fmla="+- 4357 0 2700"/>
              <a:gd name="G11" fmla="cos G10 285497"/>
              <a:gd name="G12" fmla="sin G10 285497"/>
              <a:gd name="G13" fmla="cos 13500 285497"/>
              <a:gd name="G14" fmla="sin 13500 285497"/>
              <a:gd name="G15" fmla="+- G11 10800 0"/>
              <a:gd name="G16" fmla="+- G12 10800 0"/>
              <a:gd name="G17" fmla="+- G13 10800 0"/>
              <a:gd name="G18" fmla="+- G14 10800 0"/>
              <a:gd name="G19" fmla="*/ 4357 1 2"/>
              <a:gd name="G20" fmla="+- G19 5400 0"/>
              <a:gd name="G21" fmla="cos G20 285497"/>
              <a:gd name="G22" fmla="sin G20 285497"/>
              <a:gd name="G23" fmla="+- G21 10800 0"/>
              <a:gd name="G24" fmla="+- G12 G23 G22"/>
              <a:gd name="G25" fmla="+- G22 G23 G11"/>
              <a:gd name="G26" fmla="cos 10800 285497"/>
              <a:gd name="G27" fmla="sin 10800 285497"/>
              <a:gd name="G28" fmla="cos 4357 285497"/>
              <a:gd name="G29" fmla="sin 4357 285497"/>
              <a:gd name="G30" fmla="+- G26 10800 0"/>
              <a:gd name="G31" fmla="+- G27 10800 0"/>
              <a:gd name="G32" fmla="+- G28 10800 0"/>
              <a:gd name="G33" fmla="+- G29 10800 0"/>
              <a:gd name="G34" fmla="+- G19 5400 0"/>
              <a:gd name="G35" fmla="cos G34 -7380762"/>
              <a:gd name="G36" fmla="sin G34 -7380762"/>
              <a:gd name="G37" fmla="+/ -7380762 285497 2"/>
              <a:gd name="T2" fmla="*/ 180 256 1"/>
              <a:gd name="T3" fmla="*/ 0 256 1"/>
              <a:gd name="G38" fmla="+- G37 T2 T3"/>
              <a:gd name="G39" fmla="?: G2 G37 G38"/>
              <a:gd name="G40" fmla="cos 10800 G39"/>
              <a:gd name="G41" fmla="sin 10800 G39"/>
              <a:gd name="G42" fmla="cos 4357 G39"/>
              <a:gd name="G43" fmla="sin 4357 G39"/>
              <a:gd name="G44" fmla="+- G40 10800 0"/>
              <a:gd name="G45" fmla="+- G41 10800 0"/>
              <a:gd name="G46" fmla="+- G42 10800 0"/>
              <a:gd name="G47" fmla="+- G43 10800 0"/>
              <a:gd name="G48" fmla="+- G35 10800 0"/>
              <a:gd name="G49" fmla="+- G36 10800 0"/>
              <a:gd name="T4" fmla="*/ 17127 w 21600"/>
              <a:gd name="T5" fmla="*/ 2047 h 21600"/>
              <a:gd name="T6" fmla="*/ 7884 w 21600"/>
              <a:gd name="T7" fmla="*/ 3804 h 21600"/>
              <a:gd name="T8" fmla="*/ 13352 w 21600"/>
              <a:gd name="T9" fmla="*/ 7269 h 21600"/>
              <a:gd name="T10" fmla="*/ 24260 w 21600"/>
              <a:gd name="T11" fmla="*/ 11825 h 21600"/>
              <a:gd name="T12" fmla="*/ 17907 w 21600"/>
              <a:gd name="T13" fmla="*/ 17280 h 21600"/>
              <a:gd name="T14" fmla="*/ 12452 w 21600"/>
              <a:gd name="T15" fmla="*/ 10925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5144" y="11130"/>
                </a:moveTo>
                <a:cubicBezTo>
                  <a:pt x="15152" y="11020"/>
                  <a:pt x="15157" y="10910"/>
                  <a:pt x="15157" y="10800"/>
                </a:cubicBezTo>
                <a:cubicBezTo>
                  <a:pt x="15157" y="8393"/>
                  <a:pt x="13206" y="6443"/>
                  <a:pt x="10800" y="6443"/>
                </a:cubicBezTo>
                <a:cubicBezTo>
                  <a:pt x="10224" y="6442"/>
                  <a:pt x="9655" y="6556"/>
                  <a:pt x="9124" y="6778"/>
                </a:cubicBezTo>
                <a:lnTo>
                  <a:pt x="6645" y="830"/>
                </a:lnTo>
                <a:cubicBezTo>
                  <a:pt x="7962" y="282"/>
                  <a:pt x="9374" y="-1"/>
                  <a:pt x="10800" y="0"/>
                </a:cubicBezTo>
                <a:cubicBezTo>
                  <a:pt x="16764" y="0"/>
                  <a:pt x="21600" y="4835"/>
                  <a:pt x="21600" y="10800"/>
                </a:cubicBezTo>
                <a:cubicBezTo>
                  <a:pt x="21600" y="11073"/>
                  <a:pt x="21589" y="11347"/>
                  <a:pt x="21568" y="11620"/>
                </a:cubicBezTo>
                <a:lnTo>
                  <a:pt x="24260" y="11825"/>
                </a:lnTo>
                <a:lnTo>
                  <a:pt x="17907" y="17280"/>
                </a:lnTo>
                <a:lnTo>
                  <a:pt x="12452" y="10925"/>
                </a:lnTo>
                <a:lnTo>
                  <a:pt x="15144" y="11130"/>
                </a:lnTo>
                <a:close/>
              </a:path>
            </a:pathLst>
          </a:custGeom>
          <a:solidFill>
            <a:srgbClr val="66FF33"/>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grpSp>
        <p:nvGrpSpPr>
          <p:cNvPr id="2" name="Group 26"/>
          <p:cNvGrpSpPr>
            <a:grpSpLocks/>
          </p:cNvGrpSpPr>
          <p:nvPr/>
        </p:nvGrpSpPr>
        <p:grpSpPr bwMode="auto">
          <a:xfrm>
            <a:off x="5315302" y="4282784"/>
            <a:ext cx="917575" cy="1414463"/>
            <a:chOff x="816" y="1440"/>
            <a:chExt cx="1772" cy="2732"/>
          </a:xfrm>
        </p:grpSpPr>
        <p:grpSp>
          <p:nvGrpSpPr>
            <p:cNvPr id="3" name="Group 27"/>
            <p:cNvGrpSpPr>
              <a:grpSpLocks/>
            </p:cNvGrpSpPr>
            <p:nvPr/>
          </p:nvGrpSpPr>
          <p:grpSpPr bwMode="auto">
            <a:xfrm>
              <a:off x="816" y="1440"/>
              <a:ext cx="1772" cy="2732"/>
              <a:chOff x="3216" y="720"/>
              <a:chExt cx="1772" cy="2732"/>
            </a:xfrm>
          </p:grpSpPr>
          <p:sp>
            <p:nvSpPr>
              <p:cNvPr id="191565" name="Freeform 28"/>
              <p:cNvSpPr>
                <a:spLocks/>
              </p:cNvSpPr>
              <p:nvPr/>
            </p:nvSpPr>
            <p:spPr bwMode="auto">
              <a:xfrm>
                <a:off x="3216" y="720"/>
                <a:ext cx="1772" cy="2732"/>
              </a:xfrm>
              <a:custGeom>
                <a:avLst/>
                <a:gdLst>
                  <a:gd name="T0" fmla="*/ 1772 w 1772"/>
                  <a:gd name="T1" fmla="*/ 451 h 2732"/>
                  <a:gd name="T2" fmla="*/ 1720 w 1772"/>
                  <a:gd name="T3" fmla="*/ 396 h 2732"/>
                  <a:gd name="T4" fmla="*/ 1009 w 1772"/>
                  <a:gd name="T5" fmla="*/ 451 h 2732"/>
                  <a:gd name="T6" fmla="*/ 1009 w 1772"/>
                  <a:gd name="T7" fmla="*/ 55 h 2732"/>
                  <a:gd name="T8" fmla="*/ 957 w 1772"/>
                  <a:gd name="T9" fmla="*/ 0 h 2732"/>
                  <a:gd name="T10" fmla="*/ 789 w 1772"/>
                  <a:gd name="T11" fmla="*/ 55 h 2732"/>
                  <a:gd name="T12" fmla="*/ 789 w 1772"/>
                  <a:gd name="T13" fmla="*/ 451 h 2732"/>
                  <a:gd name="T14" fmla="*/ 74 w 1772"/>
                  <a:gd name="T15" fmla="*/ 451 h 2732"/>
                  <a:gd name="T16" fmla="*/ 0 w 1772"/>
                  <a:gd name="T17" fmla="*/ 638 h 2732"/>
                  <a:gd name="T18" fmla="*/ 74 w 1772"/>
                  <a:gd name="T19" fmla="*/ 671 h 2732"/>
                  <a:gd name="T20" fmla="*/ 789 w 1772"/>
                  <a:gd name="T21" fmla="*/ 671 h 2732"/>
                  <a:gd name="T22" fmla="*/ 715 w 1772"/>
                  <a:gd name="T23" fmla="*/ 2699 h 2732"/>
                  <a:gd name="T24" fmla="*/ 789 w 1772"/>
                  <a:gd name="T25" fmla="*/ 2732 h 2732"/>
                  <a:gd name="T26" fmla="*/ 1009 w 1772"/>
                  <a:gd name="T27" fmla="*/ 2732 h 2732"/>
                  <a:gd name="T28" fmla="*/ 1009 w 1772"/>
                  <a:gd name="T29" fmla="*/ 671 h 2732"/>
                  <a:gd name="T30" fmla="*/ 1772 w 1772"/>
                  <a:gd name="T31" fmla="*/ 671 h 2732"/>
                  <a:gd name="T32" fmla="*/ 1772 w 1772"/>
                  <a:gd name="T33" fmla="*/ 451 h 27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772"/>
                  <a:gd name="T52" fmla="*/ 0 h 2732"/>
                  <a:gd name="T53" fmla="*/ 1772 w 1772"/>
                  <a:gd name="T54" fmla="*/ 2732 h 27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772" h="2732">
                    <a:moveTo>
                      <a:pt x="1772" y="451"/>
                    </a:moveTo>
                    <a:lnTo>
                      <a:pt x="1720" y="396"/>
                    </a:lnTo>
                    <a:lnTo>
                      <a:pt x="1009" y="451"/>
                    </a:lnTo>
                    <a:lnTo>
                      <a:pt x="1009" y="55"/>
                    </a:lnTo>
                    <a:lnTo>
                      <a:pt x="957" y="0"/>
                    </a:lnTo>
                    <a:lnTo>
                      <a:pt x="789" y="55"/>
                    </a:lnTo>
                    <a:lnTo>
                      <a:pt x="789" y="451"/>
                    </a:lnTo>
                    <a:lnTo>
                      <a:pt x="74" y="451"/>
                    </a:lnTo>
                    <a:lnTo>
                      <a:pt x="0" y="638"/>
                    </a:lnTo>
                    <a:lnTo>
                      <a:pt x="74" y="671"/>
                    </a:lnTo>
                    <a:lnTo>
                      <a:pt x="789" y="671"/>
                    </a:lnTo>
                    <a:lnTo>
                      <a:pt x="715" y="2699"/>
                    </a:lnTo>
                    <a:lnTo>
                      <a:pt x="789" y="2732"/>
                    </a:lnTo>
                    <a:lnTo>
                      <a:pt x="1009" y="2732"/>
                    </a:lnTo>
                    <a:lnTo>
                      <a:pt x="1009" y="671"/>
                    </a:lnTo>
                    <a:lnTo>
                      <a:pt x="1772" y="671"/>
                    </a:lnTo>
                    <a:lnTo>
                      <a:pt x="1772" y="451"/>
                    </a:lnTo>
                    <a:close/>
                  </a:path>
                </a:pathLst>
              </a:custGeom>
              <a:solidFill>
                <a:srgbClr val="000000"/>
              </a:solidFill>
              <a:ln w="9525">
                <a:noFill/>
                <a:round/>
                <a:headEnd/>
                <a:tailEnd/>
              </a:ln>
            </p:spPr>
            <p:txBody>
              <a:bodyPr/>
              <a:lstStyle/>
              <a:p>
                <a:endParaRPr lang="en-US">
                  <a:solidFill>
                    <a:srgbClr val="000000"/>
                  </a:solidFill>
                </a:endParaRPr>
              </a:p>
            </p:txBody>
          </p:sp>
          <p:sp>
            <p:nvSpPr>
              <p:cNvPr id="191566" name="Freeform 29"/>
              <p:cNvSpPr>
                <a:spLocks/>
              </p:cNvSpPr>
              <p:nvPr/>
            </p:nvSpPr>
            <p:spPr bwMode="auto">
              <a:xfrm>
                <a:off x="3227" y="731"/>
                <a:ext cx="1698" cy="2677"/>
              </a:xfrm>
              <a:custGeom>
                <a:avLst/>
                <a:gdLst>
                  <a:gd name="T0" fmla="*/ 1698 w 1698"/>
                  <a:gd name="T1" fmla="*/ 396 h 2677"/>
                  <a:gd name="T2" fmla="*/ 935 w 1698"/>
                  <a:gd name="T3" fmla="*/ 396 h 2677"/>
                  <a:gd name="T4" fmla="*/ 935 w 1698"/>
                  <a:gd name="T5" fmla="*/ 0 h 2677"/>
                  <a:gd name="T6" fmla="*/ 715 w 1698"/>
                  <a:gd name="T7" fmla="*/ 0 h 2677"/>
                  <a:gd name="T8" fmla="*/ 715 w 1698"/>
                  <a:gd name="T9" fmla="*/ 396 h 2677"/>
                  <a:gd name="T10" fmla="*/ 0 w 1698"/>
                  <a:gd name="T11" fmla="*/ 396 h 2677"/>
                  <a:gd name="T12" fmla="*/ 0 w 1698"/>
                  <a:gd name="T13" fmla="*/ 616 h 2677"/>
                  <a:gd name="T14" fmla="*/ 715 w 1698"/>
                  <a:gd name="T15" fmla="*/ 616 h 2677"/>
                  <a:gd name="T16" fmla="*/ 715 w 1698"/>
                  <a:gd name="T17" fmla="*/ 2677 h 2677"/>
                  <a:gd name="T18" fmla="*/ 935 w 1698"/>
                  <a:gd name="T19" fmla="*/ 2677 h 2677"/>
                  <a:gd name="T20" fmla="*/ 935 w 1698"/>
                  <a:gd name="T21" fmla="*/ 616 h 2677"/>
                  <a:gd name="T22" fmla="*/ 1698 w 1698"/>
                  <a:gd name="T23" fmla="*/ 616 h 2677"/>
                  <a:gd name="T24" fmla="*/ 1698 w 1698"/>
                  <a:gd name="T25" fmla="*/ 396 h 26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98"/>
                  <a:gd name="T40" fmla="*/ 0 h 2677"/>
                  <a:gd name="T41" fmla="*/ 1698 w 1698"/>
                  <a:gd name="T42" fmla="*/ 2677 h 26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98" h="2677">
                    <a:moveTo>
                      <a:pt x="1698" y="396"/>
                    </a:moveTo>
                    <a:lnTo>
                      <a:pt x="935" y="396"/>
                    </a:lnTo>
                    <a:lnTo>
                      <a:pt x="935" y="0"/>
                    </a:lnTo>
                    <a:lnTo>
                      <a:pt x="715" y="0"/>
                    </a:lnTo>
                    <a:lnTo>
                      <a:pt x="715" y="396"/>
                    </a:lnTo>
                    <a:lnTo>
                      <a:pt x="0" y="396"/>
                    </a:lnTo>
                    <a:lnTo>
                      <a:pt x="0" y="616"/>
                    </a:lnTo>
                    <a:lnTo>
                      <a:pt x="715" y="616"/>
                    </a:lnTo>
                    <a:lnTo>
                      <a:pt x="715" y="2677"/>
                    </a:lnTo>
                    <a:lnTo>
                      <a:pt x="935" y="2677"/>
                    </a:lnTo>
                    <a:lnTo>
                      <a:pt x="935" y="616"/>
                    </a:lnTo>
                    <a:lnTo>
                      <a:pt x="1698" y="616"/>
                    </a:lnTo>
                    <a:lnTo>
                      <a:pt x="1698" y="396"/>
                    </a:lnTo>
                    <a:close/>
                  </a:path>
                </a:pathLst>
              </a:custGeom>
              <a:solidFill>
                <a:srgbClr val="FFFFFF"/>
              </a:solidFill>
              <a:ln w="9525">
                <a:noFill/>
                <a:round/>
                <a:headEnd/>
                <a:tailEnd/>
              </a:ln>
            </p:spPr>
            <p:txBody>
              <a:bodyPr/>
              <a:lstStyle/>
              <a:p>
                <a:endParaRPr lang="en-US">
                  <a:solidFill>
                    <a:srgbClr val="000000"/>
                  </a:solidFill>
                </a:endParaRPr>
              </a:p>
            </p:txBody>
          </p:sp>
          <p:sp>
            <p:nvSpPr>
              <p:cNvPr id="191567" name="Freeform 30"/>
              <p:cNvSpPr>
                <a:spLocks/>
              </p:cNvSpPr>
              <p:nvPr/>
            </p:nvSpPr>
            <p:spPr bwMode="auto">
              <a:xfrm>
                <a:off x="3216" y="720"/>
                <a:ext cx="1720" cy="2699"/>
              </a:xfrm>
              <a:custGeom>
                <a:avLst/>
                <a:gdLst>
                  <a:gd name="T0" fmla="*/ 1709 w 1720"/>
                  <a:gd name="T1" fmla="*/ 396 h 2699"/>
                  <a:gd name="T2" fmla="*/ 957 w 1720"/>
                  <a:gd name="T3" fmla="*/ 396 h 2699"/>
                  <a:gd name="T4" fmla="*/ 957 w 1720"/>
                  <a:gd name="T5" fmla="*/ 11 h 2699"/>
                  <a:gd name="T6" fmla="*/ 957 w 1720"/>
                  <a:gd name="T7" fmla="*/ 0 h 2699"/>
                  <a:gd name="T8" fmla="*/ 946 w 1720"/>
                  <a:gd name="T9" fmla="*/ 0 h 2699"/>
                  <a:gd name="T10" fmla="*/ 726 w 1720"/>
                  <a:gd name="T11" fmla="*/ 0 h 2699"/>
                  <a:gd name="T12" fmla="*/ 715 w 1720"/>
                  <a:gd name="T13" fmla="*/ 0 h 2699"/>
                  <a:gd name="T14" fmla="*/ 715 w 1720"/>
                  <a:gd name="T15" fmla="*/ 11 h 2699"/>
                  <a:gd name="T16" fmla="*/ 715 w 1720"/>
                  <a:gd name="T17" fmla="*/ 396 h 2699"/>
                  <a:gd name="T18" fmla="*/ 11 w 1720"/>
                  <a:gd name="T19" fmla="*/ 396 h 2699"/>
                  <a:gd name="T20" fmla="*/ 0 w 1720"/>
                  <a:gd name="T21" fmla="*/ 396 h 2699"/>
                  <a:gd name="T22" fmla="*/ 0 w 1720"/>
                  <a:gd name="T23" fmla="*/ 407 h 2699"/>
                  <a:gd name="T24" fmla="*/ 0 w 1720"/>
                  <a:gd name="T25" fmla="*/ 627 h 2699"/>
                  <a:gd name="T26" fmla="*/ 0 w 1720"/>
                  <a:gd name="T27" fmla="*/ 638 h 2699"/>
                  <a:gd name="T28" fmla="*/ 11 w 1720"/>
                  <a:gd name="T29" fmla="*/ 638 h 2699"/>
                  <a:gd name="T30" fmla="*/ 715 w 1720"/>
                  <a:gd name="T31" fmla="*/ 638 h 2699"/>
                  <a:gd name="T32" fmla="*/ 715 w 1720"/>
                  <a:gd name="T33" fmla="*/ 2688 h 2699"/>
                  <a:gd name="T34" fmla="*/ 715 w 1720"/>
                  <a:gd name="T35" fmla="*/ 2699 h 2699"/>
                  <a:gd name="T36" fmla="*/ 726 w 1720"/>
                  <a:gd name="T37" fmla="*/ 2699 h 2699"/>
                  <a:gd name="T38" fmla="*/ 946 w 1720"/>
                  <a:gd name="T39" fmla="*/ 2699 h 2699"/>
                  <a:gd name="T40" fmla="*/ 957 w 1720"/>
                  <a:gd name="T41" fmla="*/ 2699 h 2699"/>
                  <a:gd name="T42" fmla="*/ 957 w 1720"/>
                  <a:gd name="T43" fmla="*/ 2688 h 2699"/>
                  <a:gd name="T44" fmla="*/ 957 w 1720"/>
                  <a:gd name="T45" fmla="*/ 638 h 2699"/>
                  <a:gd name="T46" fmla="*/ 1709 w 1720"/>
                  <a:gd name="T47" fmla="*/ 638 h 2699"/>
                  <a:gd name="T48" fmla="*/ 1720 w 1720"/>
                  <a:gd name="T49" fmla="*/ 638 h 2699"/>
                  <a:gd name="T50" fmla="*/ 1720 w 1720"/>
                  <a:gd name="T51" fmla="*/ 627 h 2699"/>
                  <a:gd name="T52" fmla="*/ 1720 w 1720"/>
                  <a:gd name="T53" fmla="*/ 407 h 2699"/>
                  <a:gd name="T54" fmla="*/ 1720 w 1720"/>
                  <a:gd name="T55" fmla="*/ 396 h 2699"/>
                  <a:gd name="T56" fmla="*/ 1709 w 1720"/>
                  <a:gd name="T57" fmla="*/ 396 h 26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20"/>
                  <a:gd name="T88" fmla="*/ 0 h 2699"/>
                  <a:gd name="T89" fmla="*/ 1720 w 1720"/>
                  <a:gd name="T90" fmla="*/ 2699 h 26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20" h="2699">
                    <a:moveTo>
                      <a:pt x="1709" y="396"/>
                    </a:moveTo>
                    <a:lnTo>
                      <a:pt x="957" y="396"/>
                    </a:lnTo>
                    <a:lnTo>
                      <a:pt x="957" y="11"/>
                    </a:lnTo>
                    <a:lnTo>
                      <a:pt x="957" y="0"/>
                    </a:lnTo>
                    <a:lnTo>
                      <a:pt x="946" y="0"/>
                    </a:lnTo>
                    <a:lnTo>
                      <a:pt x="726" y="0"/>
                    </a:lnTo>
                    <a:lnTo>
                      <a:pt x="715" y="0"/>
                    </a:lnTo>
                    <a:lnTo>
                      <a:pt x="715" y="11"/>
                    </a:lnTo>
                    <a:lnTo>
                      <a:pt x="715" y="396"/>
                    </a:lnTo>
                    <a:lnTo>
                      <a:pt x="11" y="396"/>
                    </a:lnTo>
                    <a:lnTo>
                      <a:pt x="0" y="396"/>
                    </a:lnTo>
                    <a:lnTo>
                      <a:pt x="0" y="407"/>
                    </a:lnTo>
                    <a:lnTo>
                      <a:pt x="0" y="627"/>
                    </a:lnTo>
                    <a:lnTo>
                      <a:pt x="0" y="638"/>
                    </a:lnTo>
                    <a:lnTo>
                      <a:pt x="11" y="638"/>
                    </a:lnTo>
                    <a:lnTo>
                      <a:pt x="715" y="638"/>
                    </a:lnTo>
                    <a:lnTo>
                      <a:pt x="715" y="2688"/>
                    </a:lnTo>
                    <a:lnTo>
                      <a:pt x="715" y="2699"/>
                    </a:lnTo>
                    <a:lnTo>
                      <a:pt x="726" y="2699"/>
                    </a:lnTo>
                    <a:lnTo>
                      <a:pt x="946" y="2699"/>
                    </a:lnTo>
                    <a:lnTo>
                      <a:pt x="957" y="2699"/>
                    </a:lnTo>
                    <a:lnTo>
                      <a:pt x="957" y="2688"/>
                    </a:lnTo>
                    <a:lnTo>
                      <a:pt x="957" y="638"/>
                    </a:lnTo>
                    <a:lnTo>
                      <a:pt x="1709" y="638"/>
                    </a:lnTo>
                    <a:lnTo>
                      <a:pt x="1720" y="638"/>
                    </a:lnTo>
                    <a:lnTo>
                      <a:pt x="1720" y="627"/>
                    </a:lnTo>
                    <a:lnTo>
                      <a:pt x="1720" y="407"/>
                    </a:lnTo>
                    <a:lnTo>
                      <a:pt x="1720" y="396"/>
                    </a:lnTo>
                    <a:lnTo>
                      <a:pt x="1709" y="396"/>
                    </a:lnTo>
                    <a:close/>
                  </a:path>
                </a:pathLst>
              </a:custGeom>
              <a:solidFill>
                <a:srgbClr val="000000"/>
              </a:solidFill>
              <a:ln w="9525">
                <a:noFill/>
                <a:round/>
                <a:headEnd/>
                <a:tailEnd/>
              </a:ln>
            </p:spPr>
            <p:txBody>
              <a:bodyPr/>
              <a:lstStyle/>
              <a:p>
                <a:endParaRPr lang="en-US">
                  <a:solidFill>
                    <a:srgbClr val="000000"/>
                  </a:solidFill>
                </a:endParaRPr>
              </a:p>
            </p:txBody>
          </p:sp>
          <p:sp>
            <p:nvSpPr>
              <p:cNvPr id="191568" name="Freeform 31"/>
              <p:cNvSpPr>
                <a:spLocks/>
              </p:cNvSpPr>
              <p:nvPr/>
            </p:nvSpPr>
            <p:spPr bwMode="auto">
              <a:xfrm>
                <a:off x="3238" y="742"/>
                <a:ext cx="1676" cy="2655"/>
              </a:xfrm>
              <a:custGeom>
                <a:avLst/>
                <a:gdLst>
                  <a:gd name="T0" fmla="*/ 913 w 1676"/>
                  <a:gd name="T1" fmla="*/ 605 h 2655"/>
                  <a:gd name="T2" fmla="*/ 913 w 1676"/>
                  <a:gd name="T3" fmla="*/ 2655 h 2655"/>
                  <a:gd name="T4" fmla="*/ 715 w 1676"/>
                  <a:gd name="T5" fmla="*/ 2655 h 2655"/>
                  <a:gd name="T6" fmla="*/ 715 w 1676"/>
                  <a:gd name="T7" fmla="*/ 605 h 2655"/>
                  <a:gd name="T8" fmla="*/ 715 w 1676"/>
                  <a:gd name="T9" fmla="*/ 594 h 2655"/>
                  <a:gd name="T10" fmla="*/ 704 w 1676"/>
                  <a:gd name="T11" fmla="*/ 594 h 2655"/>
                  <a:gd name="T12" fmla="*/ 0 w 1676"/>
                  <a:gd name="T13" fmla="*/ 594 h 2655"/>
                  <a:gd name="T14" fmla="*/ 0 w 1676"/>
                  <a:gd name="T15" fmla="*/ 396 h 2655"/>
                  <a:gd name="T16" fmla="*/ 704 w 1676"/>
                  <a:gd name="T17" fmla="*/ 396 h 2655"/>
                  <a:gd name="T18" fmla="*/ 715 w 1676"/>
                  <a:gd name="T19" fmla="*/ 396 h 2655"/>
                  <a:gd name="T20" fmla="*/ 715 w 1676"/>
                  <a:gd name="T21" fmla="*/ 385 h 2655"/>
                  <a:gd name="T22" fmla="*/ 715 w 1676"/>
                  <a:gd name="T23" fmla="*/ 0 h 2655"/>
                  <a:gd name="T24" fmla="*/ 913 w 1676"/>
                  <a:gd name="T25" fmla="*/ 0 h 2655"/>
                  <a:gd name="T26" fmla="*/ 913 w 1676"/>
                  <a:gd name="T27" fmla="*/ 385 h 2655"/>
                  <a:gd name="T28" fmla="*/ 913 w 1676"/>
                  <a:gd name="T29" fmla="*/ 396 h 2655"/>
                  <a:gd name="T30" fmla="*/ 924 w 1676"/>
                  <a:gd name="T31" fmla="*/ 396 h 2655"/>
                  <a:gd name="T32" fmla="*/ 1676 w 1676"/>
                  <a:gd name="T33" fmla="*/ 396 h 2655"/>
                  <a:gd name="T34" fmla="*/ 1676 w 1676"/>
                  <a:gd name="T35" fmla="*/ 594 h 2655"/>
                  <a:gd name="T36" fmla="*/ 924 w 1676"/>
                  <a:gd name="T37" fmla="*/ 594 h 2655"/>
                  <a:gd name="T38" fmla="*/ 913 w 1676"/>
                  <a:gd name="T39" fmla="*/ 594 h 2655"/>
                  <a:gd name="T40" fmla="*/ 913 w 1676"/>
                  <a:gd name="T41" fmla="*/ 605 h 26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76"/>
                  <a:gd name="T64" fmla="*/ 0 h 2655"/>
                  <a:gd name="T65" fmla="*/ 1676 w 1676"/>
                  <a:gd name="T66" fmla="*/ 2655 h 26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76" h="2655">
                    <a:moveTo>
                      <a:pt x="913" y="605"/>
                    </a:moveTo>
                    <a:lnTo>
                      <a:pt x="913" y="2655"/>
                    </a:lnTo>
                    <a:lnTo>
                      <a:pt x="715" y="2655"/>
                    </a:lnTo>
                    <a:lnTo>
                      <a:pt x="715" y="605"/>
                    </a:lnTo>
                    <a:lnTo>
                      <a:pt x="715" y="594"/>
                    </a:lnTo>
                    <a:lnTo>
                      <a:pt x="704" y="594"/>
                    </a:lnTo>
                    <a:lnTo>
                      <a:pt x="0" y="594"/>
                    </a:lnTo>
                    <a:lnTo>
                      <a:pt x="0" y="396"/>
                    </a:lnTo>
                    <a:lnTo>
                      <a:pt x="704" y="396"/>
                    </a:lnTo>
                    <a:lnTo>
                      <a:pt x="715" y="396"/>
                    </a:lnTo>
                    <a:lnTo>
                      <a:pt x="715" y="385"/>
                    </a:lnTo>
                    <a:lnTo>
                      <a:pt x="715" y="0"/>
                    </a:lnTo>
                    <a:lnTo>
                      <a:pt x="913" y="0"/>
                    </a:lnTo>
                    <a:lnTo>
                      <a:pt x="913" y="385"/>
                    </a:lnTo>
                    <a:lnTo>
                      <a:pt x="913" y="396"/>
                    </a:lnTo>
                    <a:lnTo>
                      <a:pt x="924" y="396"/>
                    </a:lnTo>
                    <a:lnTo>
                      <a:pt x="1676" y="396"/>
                    </a:lnTo>
                    <a:lnTo>
                      <a:pt x="1676" y="594"/>
                    </a:lnTo>
                    <a:lnTo>
                      <a:pt x="924" y="594"/>
                    </a:lnTo>
                    <a:lnTo>
                      <a:pt x="913" y="594"/>
                    </a:lnTo>
                    <a:lnTo>
                      <a:pt x="913" y="605"/>
                    </a:lnTo>
                    <a:close/>
                  </a:path>
                </a:pathLst>
              </a:custGeom>
              <a:solidFill>
                <a:srgbClr val="FFFFFF"/>
              </a:solidFill>
              <a:ln w="9525">
                <a:noFill/>
                <a:round/>
                <a:headEnd/>
                <a:tailEnd/>
              </a:ln>
            </p:spPr>
            <p:txBody>
              <a:bodyPr/>
              <a:lstStyle/>
              <a:p>
                <a:endParaRPr lang="en-US">
                  <a:solidFill>
                    <a:srgbClr val="000000"/>
                  </a:solidFill>
                </a:endParaRPr>
              </a:p>
            </p:txBody>
          </p:sp>
          <p:sp>
            <p:nvSpPr>
              <p:cNvPr id="191569" name="Freeform 32"/>
              <p:cNvSpPr>
                <a:spLocks/>
              </p:cNvSpPr>
              <p:nvPr/>
            </p:nvSpPr>
            <p:spPr bwMode="auto">
              <a:xfrm>
                <a:off x="4063" y="2111"/>
                <a:ext cx="37" cy="250"/>
              </a:xfrm>
              <a:custGeom>
                <a:avLst/>
                <a:gdLst>
                  <a:gd name="T0" fmla="*/ 18 w 37"/>
                  <a:gd name="T1" fmla="*/ 129 h 250"/>
                  <a:gd name="T2" fmla="*/ 20 w 37"/>
                  <a:gd name="T3" fmla="*/ 159 h 250"/>
                  <a:gd name="T4" fmla="*/ 22 w 37"/>
                  <a:gd name="T5" fmla="*/ 191 h 250"/>
                  <a:gd name="T6" fmla="*/ 19 w 37"/>
                  <a:gd name="T7" fmla="*/ 221 h 250"/>
                  <a:gd name="T8" fmla="*/ 14 w 37"/>
                  <a:gd name="T9" fmla="*/ 250 h 250"/>
                  <a:gd name="T10" fmla="*/ 0 w 37"/>
                  <a:gd name="T11" fmla="*/ 195 h 250"/>
                  <a:gd name="T12" fmla="*/ 4 w 37"/>
                  <a:gd name="T13" fmla="*/ 144 h 250"/>
                  <a:gd name="T14" fmla="*/ 14 w 37"/>
                  <a:gd name="T15" fmla="*/ 96 h 250"/>
                  <a:gd name="T16" fmla="*/ 25 w 37"/>
                  <a:gd name="T17" fmla="*/ 48 h 250"/>
                  <a:gd name="T18" fmla="*/ 37 w 37"/>
                  <a:gd name="T19" fmla="*/ 0 h 250"/>
                  <a:gd name="T20" fmla="*/ 37 w 37"/>
                  <a:gd name="T21" fmla="*/ 34 h 250"/>
                  <a:gd name="T22" fmla="*/ 36 w 37"/>
                  <a:gd name="T23" fmla="*/ 67 h 250"/>
                  <a:gd name="T24" fmla="*/ 29 w 37"/>
                  <a:gd name="T25" fmla="*/ 99 h 250"/>
                  <a:gd name="T26" fmla="*/ 18 w 37"/>
                  <a:gd name="T27" fmla="*/ 129 h 2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
                  <a:gd name="T43" fmla="*/ 0 h 250"/>
                  <a:gd name="T44" fmla="*/ 37 w 37"/>
                  <a:gd name="T45" fmla="*/ 250 h 2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 h="250">
                    <a:moveTo>
                      <a:pt x="18" y="129"/>
                    </a:moveTo>
                    <a:lnTo>
                      <a:pt x="20" y="159"/>
                    </a:lnTo>
                    <a:lnTo>
                      <a:pt x="22" y="191"/>
                    </a:lnTo>
                    <a:lnTo>
                      <a:pt x="19" y="221"/>
                    </a:lnTo>
                    <a:lnTo>
                      <a:pt x="14" y="250"/>
                    </a:lnTo>
                    <a:lnTo>
                      <a:pt x="0" y="195"/>
                    </a:lnTo>
                    <a:lnTo>
                      <a:pt x="4" y="144"/>
                    </a:lnTo>
                    <a:lnTo>
                      <a:pt x="14" y="96"/>
                    </a:lnTo>
                    <a:lnTo>
                      <a:pt x="25" y="48"/>
                    </a:lnTo>
                    <a:lnTo>
                      <a:pt x="37" y="0"/>
                    </a:lnTo>
                    <a:lnTo>
                      <a:pt x="37" y="34"/>
                    </a:lnTo>
                    <a:lnTo>
                      <a:pt x="36" y="67"/>
                    </a:lnTo>
                    <a:lnTo>
                      <a:pt x="29" y="99"/>
                    </a:lnTo>
                    <a:lnTo>
                      <a:pt x="18" y="129"/>
                    </a:lnTo>
                    <a:close/>
                  </a:path>
                </a:pathLst>
              </a:custGeom>
              <a:solidFill>
                <a:srgbClr val="FFFFFF"/>
              </a:solidFill>
              <a:ln w="9525">
                <a:noFill/>
                <a:round/>
                <a:headEnd/>
                <a:tailEnd/>
              </a:ln>
            </p:spPr>
            <p:txBody>
              <a:bodyPr/>
              <a:lstStyle/>
              <a:p>
                <a:endParaRPr lang="en-US">
                  <a:solidFill>
                    <a:srgbClr val="000000"/>
                  </a:solidFill>
                </a:endParaRPr>
              </a:p>
            </p:txBody>
          </p:sp>
          <p:sp>
            <p:nvSpPr>
              <p:cNvPr id="191570" name="Freeform 33"/>
              <p:cNvSpPr>
                <a:spLocks/>
              </p:cNvSpPr>
              <p:nvPr/>
            </p:nvSpPr>
            <p:spPr bwMode="auto">
              <a:xfrm>
                <a:off x="3378" y="1186"/>
                <a:ext cx="29" cy="29"/>
              </a:xfrm>
              <a:custGeom>
                <a:avLst/>
                <a:gdLst>
                  <a:gd name="T0" fmla="*/ 14 w 29"/>
                  <a:gd name="T1" fmla="*/ 29 h 29"/>
                  <a:gd name="T2" fmla="*/ 19 w 29"/>
                  <a:gd name="T3" fmla="*/ 28 h 29"/>
                  <a:gd name="T4" fmla="*/ 25 w 29"/>
                  <a:gd name="T5" fmla="*/ 25 h 29"/>
                  <a:gd name="T6" fmla="*/ 28 w 29"/>
                  <a:gd name="T7" fmla="*/ 21 h 29"/>
                  <a:gd name="T8" fmla="*/ 29 w 29"/>
                  <a:gd name="T9" fmla="*/ 15 h 29"/>
                  <a:gd name="T10" fmla="*/ 28 w 29"/>
                  <a:gd name="T11" fmla="*/ 10 h 29"/>
                  <a:gd name="T12" fmla="*/ 25 w 29"/>
                  <a:gd name="T13" fmla="*/ 4 h 29"/>
                  <a:gd name="T14" fmla="*/ 19 w 29"/>
                  <a:gd name="T15" fmla="*/ 2 h 29"/>
                  <a:gd name="T16" fmla="*/ 14 w 29"/>
                  <a:gd name="T17" fmla="*/ 0 h 29"/>
                  <a:gd name="T18" fmla="*/ 8 w 29"/>
                  <a:gd name="T19" fmla="*/ 2 h 29"/>
                  <a:gd name="T20" fmla="*/ 4 w 29"/>
                  <a:gd name="T21" fmla="*/ 4 h 29"/>
                  <a:gd name="T22" fmla="*/ 2 w 29"/>
                  <a:gd name="T23" fmla="*/ 10 h 29"/>
                  <a:gd name="T24" fmla="*/ 0 w 29"/>
                  <a:gd name="T25" fmla="*/ 15 h 29"/>
                  <a:gd name="T26" fmla="*/ 2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8" y="21"/>
                    </a:lnTo>
                    <a:lnTo>
                      <a:pt x="29" y="15"/>
                    </a:lnTo>
                    <a:lnTo>
                      <a:pt x="28" y="10"/>
                    </a:lnTo>
                    <a:lnTo>
                      <a:pt x="25" y="4"/>
                    </a:lnTo>
                    <a:lnTo>
                      <a:pt x="19" y="2"/>
                    </a:lnTo>
                    <a:lnTo>
                      <a:pt x="14" y="0"/>
                    </a:lnTo>
                    <a:lnTo>
                      <a:pt x="8" y="2"/>
                    </a:lnTo>
                    <a:lnTo>
                      <a:pt x="4" y="4"/>
                    </a:lnTo>
                    <a:lnTo>
                      <a:pt x="2" y="10"/>
                    </a:lnTo>
                    <a:lnTo>
                      <a:pt x="0" y="15"/>
                    </a:lnTo>
                    <a:lnTo>
                      <a:pt x="2" y="21"/>
                    </a:lnTo>
                    <a:lnTo>
                      <a:pt x="4" y="25"/>
                    </a:lnTo>
                    <a:lnTo>
                      <a:pt x="8" y="28"/>
                    </a:lnTo>
                    <a:lnTo>
                      <a:pt x="14" y="29"/>
                    </a:lnTo>
                    <a:close/>
                  </a:path>
                </a:pathLst>
              </a:custGeom>
              <a:solidFill>
                <a:srgbClr val="FFFFFF"/>
              </a:solidFill>
              <a:ln w="9525">
                <a:noFill/>
                <a:round/>
                <a:headEnd/>
                <a:tailEnd/>
              </a:ln>
            </p:spPr>
            <p:txBody>
              <a:bodyPr/>
              <a:lstStyle/>
              <a:p>
                <a:endParaRPr lang="en-US">
                  <a:solidFill>
                    <a:srgbClr val="000000"/>
                  </a:solidFill>
                </a:endParaRPr>
              </a:p>
            </p:txBody>
          </p:sp>
          <p:sp>
            <p:nvSpPr>
              <p:cNvPr id="191571" name="Freeform 34"/>
              <p:cNvSpPr>
                <a:spLocks/>
              </p:cNvSpPr>
              <p:nvPr/>
            </p:nvSpPr>
            <p:spPr bwMode="auto">
              <a:xfrm>
                <a:off x="4793" y="1200"/>
                <a:ext cx="29" cy="29"/>
              </a:xfrm>
              <a:custGeom>
                <a:avLst/>
                <a:gdLst>
                  <a:gd name="T0" fmla="*/ 15 w 29"/>
                  <a:gd name="T1" fmla="*/ 29 h 29"/>
                  <a:gd name="T2" fmla="*/ 20 w 29"/>
                  <a:gd name="T3" fmla="*/ 28 h 29"/>
                  <a:gd name="T4" fmla="*/ 25 w 29"/>
                  <a:gd name="T5" fmla="*/ 25 h 29"/>
                  <a:gd name="T6" fmla="*/ 27 w 29"/>
                  <a:gd name="T7" fmla="*/ 19 h 29"/>
                  <a:gd name="T8" fmla="*/ 29 w 29"/>
                  <a:gd name="T9" fmla="*/ 14 h 29"/>
                  <a:gd name="T10" fmla="*/ 27 w 29"/>
                  <a:gd name="T11" fmla="*/ 8 h 29"/>
                  <a:gd name="T12" fmla="*/ 25 w 29"/>
                  <a:gd name="T13" fmla="*/ 4 h 29"/>
                  <a:gd name="T14" fmla="*/ 20 w 29"/>
                  <a:gd name="T15" fmla="*/ 1 h 29"/>
                  <a:gd name="T16" fmla="*/ 15 w 29"/>
                  <a:gd name="T17" fmla="*/ 0 h 29"/>
                  <a:gd name="T18" fmla="*/ 9 w 29"/>
                  <a:gd name="T19" fmla="*/ 1 h 29"/>
                  <a:gd name="T20" fmla="*/ 4 w 29"/>
                  <a:gd name="T21" fmla="*/ 4 h 29"/>
                  <a:gd name="T22" fmla="*/ 1 w 29"/>
                  <a:gd name="T23" fmla="*/ 8 h 29"/>
                  <a:gd name="T24" fmla="*/ 0 w 29"/>
                  <a:gd name="T25" fmla="*/ 14 h 29"/>
                  <a:gd name="T26" fmla="*/ 1 w 29"/>
                  <a:gd name="T27" fmla="*/ 19 h 29"/>
                  <a:gd name="T28" fmla="*/ 4 w 29"/>
                  <a:gd name="T29" fmla="*/ 25 h 29"/>
                  <a:gd name="T30" fmla="*/ 9 w 29"/>
                  <a:gd name="T31" fmla="*/ 28 h 29"/>
                  <a:gd name="T32" fmla="*/ 15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5" y="29"/>
                    </a:moveTo>
                    <a:lnTo>
                      <a:pt x="20" y="28"/>
                    </a:lnTo>
                    <a:lnTo>
                      <a:pt x="25" y="25"/>
                    </a:lnTo>
                    <a:lnTo>
                      <a:pt x="27" y="19"/>
                    </a:lnTo>
                    <a:lnTo>
                      <a:pt x="29" y="14"/>
                    </a:lnTo>
                    <a:lnTo>
                      <a:pt x="27" y="8"/>
                    </a:lnTo>
                    <a:lnTo>
                      <a:pt x="25" y="4"/>
                    </a:lnTo>
                    <a:lnTo>
                      <a:pt x="20" y="1"/>
                    </a:lnTo>
                    <a:lnTo>
                      <a:pt x="15" y="0"/>
                    </a:lnTo>
                    <a:lnTo>
                      <a:pt x="9" y="1"/>
                    </a:lnTo>
                    <a:lnTo>
                      <a:pt x="4" y="4"/>
                    </a:lnTo>
                    <a:lnTo>
                      <a:pt x="1" y="8"/>
                    </a:lnTo>
                    <a:lnTo>
                      <a:pt x="0" y="14"/>
                    </a:lnTo>
                    <a:lnTo>
                      <a:pt x="1" y="19"/>
                    </a:lnTo>
                    <a:lnTo>
                      <a:pt x="4" y="25"/>
                    </a:lnTo>
                    <a:lnTo>
                      <a:pt x="9" y="28"/>
                    </a:lnTo>
                    <a:lnTo>
                      <a:pt x="15" y="29"/>
                    </a:lnTo>
                    <a:close/>
                  </a:path>
                </a:pathLst>
              </a:custGeom>
              <a:solidFill>
                <a:srgbClr val="FFFFFF"/>
              </a:solidFill>
              <a:ln w="9525">
                <a:noFill/>
                <a:round/>
                <a:headEnd/>
                <a:tailEnd/>
              </a:ln>
            </p:spPr>
            <p:txBody>
              <a:bodyPr/>
              <a:lstStyle/>
              <a:p>
                <a:endParaRPr lang="en-US">
                  <a:solidFill>
                    <a:srgbClr val="000000"/>
                  </a:solidFill>
                </a:endParaRPr>
              </a:p>
            </p:txBody>
          </p:sp>
          <p:sp>
            <p:nvSpPr>
              <p:cNvPr id="191572" name="Freeform 35"/>
              <p:cNvSpPr>
                <a:spLocks/>
              </p:cNvSpPr>
              <p:nvPr/>
            </p:nvSpPr>
            <p:spPr bwMode="auto">
              <a:xfrm>
                <a:off x="4063" y="2684"/>
                <a:ext cx="29" cy="29"/>
              </a:xfrm>
              <a:custGeom>
                <a:avLst/>
                <a:gdLst>
                  <a:gd name="T0" fmla="*/ 14 w 29"/>
                  <a:gd name="T1" fmla="*/ 29 h 29"/>
                  <a:gd name="T2" fmla="*/ 19 w 29"/>
                  <a:gd name="T3" fmla="*/ 28 h 29"/>
                  <a:gd name="T4" fmla="*/ 25 w 29"/>
                  <a:gd name="T5" fmla="*/ 25 h 29"/>
                  <a:gd name="T6" fmla="*/ 27 w 29"/>
                  <a:gd name="T7" fmla="*/ 21 h 29"/>
                  <a:gd name="T8" fmla="*/ 29 w 29"/>
                  <a:gd name="T9" fmla="*/ 16 h 29"/>
                  <a:gd name="T10" fmla="*/ 27 w 29"/>
                  <a:gd name="T11" fmla="*/ 10 h 29"/>
                  <a:gd name="T12" fmla="*/ 25 w 29"/>
                  <a:gd name="T13" fmla="*/ 5 h 29"/>
                  <a:gd name="T14" fmla="*/ 19 w 29"/>
                  <a:gd name="T15" fmla="*/ 2 h 29"/>
                  <a:gd name="T16" fmla="*/ 14 w 29"/>
                  <a:gd name="T17" fmla="*/ 0 h 29"/>
                  <a:gd name="T18" fmla="*/ 8 w 29"/>
                  <a:gd name="T19" fmla="*/ 2 h 29"/>
                  <a:gd name="T20" fmla="*/ 4 w 29"/>
                  <a:gd name="T21" fmla="*/ 5 h 29"/>
                  <a:gd name="T22" fmla="*/ 1 w 29"/>
                  <a:gd name="T23" fmla="*/ 10 h 29"/>
                  <a:gd name="T24" fmla="*/ 0 w 29"/>
                  <a:gd name="T25" fmla="*/ 16 h 29"/>
                  <a:gd name="T26" fmla="*/ 1 w 29"/>
                  <a:gd name="T27" fmla="*/ 21 h 29"/>
                  <a:gd name="T28" fmla="*/ 4 w 29"/>
                  <a:gd name="T29" fmla="*/ 25 h 29"/>
                  <a:gd name="T30" fmla="*/ 8 w 29"/>
                  <a:gd name="T31" fmla="*/ 28 h 29"/>
                  <a:gd name="T32" fmla="*/ 14 w 29"/>
                  <a:gd name="T33" fmla="*/ 29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
                  <a:gd name="T52" fmla="*/ 0 h 29"/>
                  <a:gd name="T53" fmla="*/ 29 w 29"/>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 h="29">
                    <a:moveTo>
                      <a:pt x="14" y="29"/>
                    </a:moveTo>
                    <a:lnTo>
                      <a:pt x="19" y="28"/>
                    </a:lnTo>
                    <a:lnTo>
                      <a:pt x="25" y="25"/>
                    </a:lnTo>
                    <a:lnTo>
                      <a:pt x="27" y="21"/>
                    </a:lnTo>
                    <a:lnTo>
                      <a:pt x="29" y="16"/>
                    </a:lnTo>
                    <a:lnTo>
                      <a:pt x="27" y="10"/>
                    </a:lnTo>
                    <a:lnTo>
                      <a:pt x="25" y="5"/>
                    </a:lnTo>
                    <a:lnTo>
                      <a:pt x="19" y="2"/>
                    </a:lnTo>
                    <a:lnTo>
                      <a:pt x="14" y="0"/>
                    </a:lnTo>
                    <a:lnTo>
                      <a:pt x="8" y="2"/>
                    </a:lnTo>
                    <a:lnTo>
                      <a:pt x="4" y="5"/>
                    </a:lnTo>
                    <a:lnTo>
                      <a:pt x="1" y="10"/>
                    </a:lnTo>
                    <a:lnTo>
                      <a:pt x="0" y="16"/>
                    </a:lnTo>
                    <a:lnTo>
                      <a:pt x="1" y="21"/>
                    </a:lnTo>
                    <a:lnTo>
                      <a:pt x="4" y="25"/>
                    </a:lnTo>
                    <a:lnTo>
                      <a:pt x="8" y="28"/>
                    </a:lnTo>
                    <a:lnTo>
                      <a:pt x="14" y="29"/>
                    </a:lnTo>
                    <a:close/>
                  </a:path>
                </a:pathLst>
              </a:custGeom>
              <a:solidFill>
                <a:srgbClr val="FFFFFF"/>
              </a:solidFill>
              <a:ln w="9525">
                <a:noFill/>
                <a:round/>
                <a:headEnd/>
                <a:tailEnd/>
              </a:ln>
            </p:spPr>
            <p:txBody>
              <a:bodyPr/>
              <a:lstStyle/>
              <a:p>
                <a:endParaRPr lang="en-US">
                  <a:solidFill>
                    <a:srgbClr val="000000"/>
                  </a:solidFill>
                </a:endParaRPr>
              </a:p>
            </p:txBody>
          </p:sp>
        </p:grpSp>
        <p:grpSp>
          <p:nvGrpSpPr>
            <p:cNvPr id="4" name="Group 36"/>
            <p:cNvGrpSpPr>
              <a:grpSpLocks/>
            </p:cNvGrpSpPr>
            <p:nvPr/>
          </p:nvGrpSpPr>
          <p:grpSpPr bwMode="auto">
            <a:xfrm>
              <a:off x="960" y="1680"/>
              <a:ext cx="1392" cy="1776"/>
              <a:chOff x="912" y="672"/>
              <a:chExt cx="3128" cy="3475"/>
            </a:xfrm>
          </p:grpSpPr>
          <p:grpSp>
            <p:nvGrpSpPr>
              <p:cNvPr id="5" name="Group 37"/>
              <p:cNvGrpSpPr>
                <a:grpSpLocks/>
              </p:cNvGrpSpPr>
              <p:nvPr/>
            </p:nvGrpSpPr>
            <p:grpSpPr bwMode="auto">
              <a:xfrm>
                <a:off x="2214" y="1042"/>
                <a:ext cx="626" cy="1186"/>
                <a:chOff x="2218" y="1066"/>
                <a:chExt cx="626" cy="1186"/>
              </a:xfrm>
            </p:grpSpPr>
            <p:sp>
              <p:nvSpPr>
                <p:cNvPr id="191559" name="Freeform 38"/>
                <p:cNvSpPr>
                  <a:spLocks/>
                </p:cNvSpPr>
                <p:nvPr/>
              </p:nvSpPr>
              <p:spPr bwMode="auto">
                <a:xfrm>
                  <a:off x="2218" y="1078"/>
                  <a:ext cx="626" cy="1174"/>
                </a:xfrm>
                <a:custGeom>
                  <a:avLst/>
                  <a:gdLst>
                    <a:gd name="T0" fmla="*/ 183 w 626"/>
                    <a:gd name="T1" fmla="*/ 18 h 1174"/>
                    <a:gd name="T2" fmla="*/ 162 w 626"/>
                    <a:gd name="T3" fmla="*/ 30 h 1174"/>
                    <a:gd name="T4" fmla="*/ 0 w 626"/>
                    <a:gd name="T5" fmla="*/ 137 h 1174"/>
                    <a:gd name="T6" fmla="*/ 43 w 626"/>
                    <a:gd name="T7" fmla="*/ 908 h 1174"/>
                    <a:gd name="T8" fmla="*/ 43 w 626"/>
                    <a:gd name="T9" fmla="*/ 949 h 1174"/>
                    <a:gd name="T10" fmla="*/ 52 w 626"/>
                    <a:gd name="T11" fmla="*/ 1021 h 1174"/>
                    <a:gd name="T12" fmla="*/ 49 w 626"/>
                    <a:gd name="T13" fmla="*/ 1102 h 1174"/>
                    <a:gd name="T14" fmla="*/ 178 w 626"/>
                    <a:gd name="T15" fmla="*/ 1152 h 1174"/>
                    <a:gd name="T16" fmla="*/ 314 w 626"/>
                    <a:gd name="T17" fmla="*/ 1174 h 1174"/>
                    <a:gd name="T18" fmla="*/ 478 w 626"/>
                    <a:gd name="T19" fmla="*/ 1159 h 1174"/>
                    <a:gd name="T20" fmla="*/ 614 w 626"/>
                    <a:gd name="T21" fmla="*/ 1109 h 1174"/>
                    <a:gd name="T22" fmla="*/ 626 w 626"/>
                    <a:gd name="T23" fmla="*/ 964 h 1174"/>
                    <a:gd name="T24" fmla="*/ 614 w 626"/>
                    <a:gd name="T25" fmla="*/ 594 h 1174"/>
                    <a:gd name="T26" fmla="*/ 513 w 626"/>
                    <a:gd name="T27" fmla="*/ 122 h 1174"/>
                    <a:gd name="T28" fmla="*/ 378 w 626"/>
                    <a:gd name="T29" fmla="*/ 12 h 1174"/>
                    <a:gd name="T30" fmla="*/ 339 w 626"/>
                    <a:gd name="T31" fmla="*/ 0 h 1174"/>
                    <a:gd name="T32" fmla="*/ 279 w 626"/>
                    <a:gd name="T33" fmla="*/ 3 h 1174"/>
                    <a:gd name="T34" fmla="*/ 237 w 626"/>
                    <a:gd name="T35" fmla="*/ 3 h 1174"/>
                    <a:gd name="T36" fmla="*/ 210 w 626"/>
                    <a:gd name="T37" fmla="*/ 15 h 1174"/>
                    <a:gd name="T38" fmla="*/ 183 w 626"/>
                    <a:gd name="T39" fmla="*/ 18 h 11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6"/>
                    <a:gd name="T61" fmla="*/ 0 h 1174"/>
                    <a:gd name="T62" fmla="*/ 626 w 626"/>
                    <a:gd name="T63" fmla="*/ 1174 h 11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6" h="1174">
                      <a:moveTo>
                        <a:pt x="183" y="18"/>
                      </a:moveTo>
                      <a:lnTo>
                        <a:pt x="162" y="30"/>
                      </a:lnTo>
                      <a:lnTo>
                        <a:pt x="0" y="137"/>
                      </a:lnTo>
                      <a:lnTo>
                        <a:pt x="43" y="908"/>
                      </a:lnTo>
                      <a:lnTo>
                        <a:pt x="43" y="949"/>
                      </a:lnTo>
                      <a:lnTo>
                        <a:pt x="52" y="1021"/>
                      </a:lnTo>
                      <a:lnTo>
                        <a:pt x="49" y="1102"/>
                      </a:lnTo>
                      <a:lnTo>
                        <a:pt x="178" y="1152"/>
                      </a:lnTo>
                      <a:lnTo>
                        <a:pt x="314" y="1174"/>
                      </a:lnTo>
                      <a:lnTo>
                        <a:pt x="478" y="1159"/>
                      </a:lnTo>
                      <a:lnTo>
                        <a:pt x="614" y="1109"/>
                      </a:lnTo>
                      <a:lnTo>
                        <a:pt x="626" y="964"/>
                      </a:lnTo>
                      <a:lnTo>
                        <a:pt x="614" y="594"/>
                      </a:lnTo>
                      <a:lnTo>
                        <a:pt x="513" y="122"/>
                      </a:lnTo>
                      <a:lnTo>
                        <a:pt x="378" y="12"/>
                      </a:lnTo>
                      <a:lnTo>
                        <a:pt x="339" y="0"/>
                      </a:lnTo>
                      <a:lnTo>
                        <a:pt x="279" y="3"/>
                      </a:lnTo>
                      <a:lnTo>
                        <a:pt x="237" y="3"/>
                      </a:lnTo>
                      <a:lnTo>
                        <a:pt x="210" y="15"/>
                      </a:lnTo>
                      <a:lnTo>
                        <a:pt x="183" y="18"/>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sp>
              <p:nvSpPr>
                <p:cNvPr id="191560" name="Freeform 39"/>
                <p:cNvSpPr>
                  <a:spLocks/>
                </p:cNvSpPr>
                <p:nvPr/>
              </p:nvSpPr>
              <p:spPr bwMode="auto">
                <a:xfrm>
                  <a:off x="2389" y="1189"/>
                  <a:ext cx="144" cy="970"/>
                </a:xfrm>
                <a:custGeom>
                  <a:avLst/>
                  <a:gdLst>
                    <a:gd name="T0" fmla="*/ 103 w 144"/>
                    <a:gd name="T1" fmla="*/ 8 h 970"/>
                    <a:gd name="T2" fmla="*/ 132 w 144"/>
                    <a:gd name="T3" fmla="*/ 56 h 970"/>
                    <a:gd name="T4" fmla="*/ 111 w 144"/>
                    <a:gd name="T5" fmla="*/ 98 h 970"/>
                    <a:gd name="T6" fmla="*/ 123 w 144"/>
                    <a:gd name="T7" fmla="*/ 236 h 970"/>
                    <a:gd name="T8" fmla="*/ 125 w 144"/>
                    <a:gd name="T9" fmla="*/ 329 h 970"/>
                    <a:gd name="T10" fmla="*/ 132 w 144"/>
                    <a:gd name="T11" fmla="*/ 413 h 970"/>
                    <a:gd name="T12" fmla="*/ 132 w 144"/>
                    <a:gd name="T13" fmla="*/ 497 h 970"/>
                    <a:gd name="T14" fmla="*/ 138 w 144"/>
                    <a:gd name="T15" fmla="*/ 641 h 970"/>
                    <a:gd name="T16" fmla="*/ 144 w 144"/>
                    <a:gd name="T17" fmla="*/ 844 h 970"/>
                    <a:gd name="T18" fmla="*/ 78 w 144"/>
                    <a:gd name="T19" fmla="*/ 970 h 970"/>
                    <a:gd name="T20" fmla="*/ 0 w 144"/>
                    <a:gd name="T21" fmla="*/ 850 h 970"/>
                    <a:gd name="T22" fmla="*/ 6 w 144"/>
                    <a:gd name="T23" fmla="*/ 671 h 970"/>
                    <a:gd name="T24" fmla="*/ 12 w 144"/>
                    <a:gd name="T25" fmla="*/ 539 h 970"/>
                    <a:gd name="T26" fmla="*/ 15 w 144"/>
                    <a:gd name="T27" fmla="*/ 404 h 970"/>
                    <a:gd name="T28" fmla="*/ 22 w 144"/>
                    <a:gd name="T29" fmla="*/ 330 h 970"/>
                    <a:gd name="T30" fmla="*/ 39 w 144"/>
                    <a:gd name="T31" fmla="*/ 231 h 970"/>
                    <a:gd name="T32" fmla="*/ 68 w 144"/>
                    <a:gd name="T33" fmla="*/ 95 h 970"/>
                    <a:gd name="T34" fmla="*/ 50 w 144"/>
                    <a:gd name="T35" fmla="*/ 51 h 970"/>
                    <a:gd name="T36" fmla="*/ 79 w 144"/>
                    <a:gd name="T37" fmla="*/ 8 h 970"/>
                    <a:gd name="T38" fmla="*/ 92 w 144"/>
                    <a:gd name="T39" fmla="*/ 0 h 970"/>
                    <a:gd name="T40" fmla="*/ 103 w 144"/>
                    <a:gd name="T41" fmla="*/ 8 h 97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
                    <a:gd name="T64" fmla="*/ 0 h 970"/>
                    <a:gd name="T65" fmla="*/ 144 w 144"/>
                    <a:gd name="T66" fmla="*/ 970 h 97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 h="970">
                      <a:moveTo>
                        <a:pt x="103" y="8"/>
                      </a:moveTo>
                      <a:lnTo>
                        <a:pt x="132" y="56"/>
                      </a:lnTo>
                      <a:lnTo>
                        <a:pt x="111" y="98"/>
                      </a:lnTo>
                      <a:lnTo>
                        <a:pt x="123" y="236"/>
                      </a:lnTo>
                      <a:lnTo>
                        <a:pt x="125" y="329"/>
                      </a:lnTo>
                      <a:lnTo>
                        <a:pt x="132" y="413"/>
                      </a:lnTo>
                      <a:lnTo>
                        <a:pt x="132" y="497"/>
                      </a:lnTo>
                      <a:lnTo>
                        <a:pt x="138" y="641"/>
                      </a:lnTo>
                      <a:lnTo>
                        <a:pt x="144" y="844"/>
                      </a:lnTo>
                      <a:lnTo>
                        <a:pt x="78" y="970"/>
                      </a:lnTo>
                      <a:lnTo>
                        <a:pt x="0" y="850"/>
                      </a:lnTo>
                      <a:lnTo>
                        <a:pt x="6" y="671"/>
                      </a:lnTo>
                      <a:lnTo>
                        <a:pt x="12" y="539"/>
                      </a:lnTo>
                      <a:lnTo>
                        <a:pt x="15" y="404"/>
                      </a:lnTo>
                      <a:lnTo>
                        <a:pt x="22" y="330"/>
                      </a:lnTo>
                      <a:lnTo>
                        <a:pt x="39" y="231"/>
                      </a:lnTo>
                      <a:lnTo>
                        <a:pt x="68" y="95"/>
                      </a:lnTo>
                      <a:lnTo>
                        <a:pt x="50" y="51"/>
                      </a:lnTo>
                      <a:lnTo>
                        <a:pt x="79" y="8"/>
                      </a:lnTo>
                      <a:lnTo>
                        <a:pt x="92" y="0"/>
                      </a:lnTo>
                      <a:lnTo>
                        <a:pt x="103" y="8"/>
                      </a:lnTo>
                      <a:close/>
                    </a:path>
                  </a:pathLst>
                </a:custGeom>
                <a:solidFill>
                  <a:srgbClr val="FF0000"/>
                </a:solidFill>
                <a:ln w="12700">
                  <a:solidFill>
                    <a:srgbClr val="000000"/>
                  </a:solidFill>
                  <a:round/>
                  <a:headEnd/>
                  <a:tailEnd/>
                </a:ln>
              </p:spPr>
              <p:txBody>
                <a:bodyPr/>
                <a:lstStyle/>
                <a:p>
                  <a:endParaRPr lang="en-US">
                    <a:solidFill>
                      <a:srgbClr val="000000"/>
                    </a:solidFill>
                  </a:endParaRPr>
                </a:p>
              </p:txBody>
            </p:sp>
            <p:grpSp>
              <p:nvGrpSpPr>
                <p:cNvPr id="6" name="Group 40"/>
                <p:cNvGrpSpPr>
                  <a:grpSpLocks/>
                </p:cNvGrpSpPr>
                <p:nvPr/>
              </p:nvGrpSpPr>
              <p:grpSpPr bwMode="auto">
                <a:xfrm>
                  <a:off x="2364" y="1066"/>
                  <a:ext cx="240" cy="251"/>
                  <a:chOff x="2364" y="1066"/>
                  <a:chExt cx="240" cy="251"/>
                </a:xfrm>
              </p:grpSpPr>
              <p:sp>
                <p:nvSpPr>
                  <p:cNvPr id="191562" name="Freeform 41"/>
                  <p:cNvSpPr>
                    <a:spLocks/>
                  </p:cNvSpPr>
                  <p:nvPr/>
                </p:nvSpPr>
                <p:spPr bwMode="auto">
                  <a:xfrm>
                    <a:off x="2370" y="1153"/>
                    <a:ext cx="179" cy="164"/>
                  </a:xfrm>
                  <a:custGeom>
                    <a:avLst/>
                    <a:gdLst>
                      <a:gd name="T0" fmla="*/ 0 w 179"/>
                      <a:gd name="T1" fmla="*/ 0 h 164"/>
                      <a:gd name="T2" fmla="*/ 47 w 179"/>
                      <a:gd name="T3" fmla="*/ 164 h 164"/>
                      <a:gd name="T4" fmla="*/ 106 w 179"/>
                      <a:gd name="T5" fmla="*/ 55 h 164"/>
                      <a:gd name="T6" fmla="*/ 163 w 179"/>
                      <a:gd name="T7" fmla="*/ 153 h 164"/>
                      <a:gd name="T8" fmla="*/ 179 w 179"/>
                      <a:gd name="T9" fmla="*/ 15 h 164"/>
                      <a:gd name="T10" fmla="*/ 88 w 179"/>
                      <a:gd name="T11" fmla="*/ 40 h 164"/>
                      <a:gd name="T12" fmla="*/ 0 w 179"/>
                      <a:gd name="T13" fmla="*/ 0 h 164"/>
                      <a:gd name="T14" fmla="*/ 0 60000 65536"/>
                      <a:gd name="T15" fmla="*/ 0 60000 65536"/>
                      <a:gd name="T16" fmla="*/ 0 60000 65536"/>
                      <a:gd name="T17" fmla="*/ 0 60000 65536"/>
                      <a:gd name="T18" fmla="*/ 0 60000 65536"/>
                      <a:gd name="T19" fmla="*/ 0 60000 65536"/>
                      <a:gd name="T20" fmla="*/ 0 60000 65536"/>
                      <a:gd name="T21" fmla="*/ 0 w 179"/>
                      <a:gd name="T22" fmla="*/ 0 h 164"/>
                      <a:gd name="T23" fmla="*/ 179 w 179"/>
                      <a:gd name="T24" fmla="*/ 164 h 1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164">
                        <a:moveTo>
                          <a:pt x="0" y="0"/>
                        </a:moveTo>
                        <a:lnTo>
                          <a:pt x="47" y="164"/>
                        </a:lnTo>
                        <a:lnTo>
                          <a:pt x="106" y="55"/>
                        </a:lnTo>
                        <a:lnTo>
                          <a:pt x="163" y="153"/>
                        </a:lnTo>
                        <a:lnTo>
                          <a:pt x="179" y="15"/>
                        </a:lnTo>
                        <a:lnTo>
                          <a:pt x="88" y="40"/>
                        </a:lnTo>
                        <a:lnTo>
                          <a:pt x="0" y="0"/>
                        </a:lnTo>
                        <a:close/>
                      </a:path>
                    </a:pathLst>
                  </a:custGeom>
                  <a:solidFill>
                    <a:srgbClr val="606060"/>
                  </a:solidFill>
                  <a:ln w="9525">
                    <a:noFill/>
                    <a:round/>
                    <a:headEnd/>
                    <a:tailEnd/>
                  </a:ln>
                </p:spPr>
                <p:txBody>
                  <a:bodyPr/>
                  <a:lstStyle/>
                  <a:p>
                    <a:endParaRPr lang="en-US">
                      <a:solidFill>
                        <a:srgbClr val="000000"/>
                      </a:solidFill>
                    </a:endParaRPr>
                  </a:p>
                </p:txBody>
              </p:sp>
              <p:sp>
                <p:nvSpPr>
                  <p:cNvPr id="191563" name="Freeform 42"/>
                  <p:cNvSpPr>
                    <a:spLocks/>
                  </p:cNvSpPr>
                  <p:nvPr/>
                </p:nvSpPr>
                <p:spPr bwMode="auto">
                  <a:xfrm>
                    <a:off x="2364" y="1098"/>
                    <a:ext cx="115" cy="202"/>
                  </a:xfrm>
                  <a:custGeom>
                    <a:avLst/>
                    <a:gdLst>
                      <a:gd name="T0" fmla="*/ 115 w 115"/>
                      <a:gd name="T1" fmla="*/ 88 h 202"/>
                      <a:gd name="T2" fmla="*/ 61 w 115"/>
                      <a:gd name="T3" fmla="*/ 202 h 202"/>
                      <a:gd name="T4" fmla="*/ 42 w 115"/>
                      <a:gd name="T5" fmla="*/ 151 h 202"/>
                      <a:gd name="T6" fmla="*/ 29 w 115"/>
                      <a:gd name="T7" fmla="*/ 119 h 202"/>
                      <a:gd name="T8" fmla="*/ 19 w 115"/>
                      <a:gd name="T9" fmla="*/ 91 h 202"/>
                      <a:gd name="T10" fmla="*/ 10 w 115"/>
                      <a:gd name="T11" fmla="*/ 66 h 202"/>
                      <a:gd name="T12" fmla="*/ 4 w 115"/>
                      <a:gd name="T13" fmla="*/ 43 h 202"/>
                      <a:gd name="T14" fmla="*/ 0 w 115"/>
                      <a:gd name="T15" fmla="*/ 24 h 202"/>
                      <a:gd name="T16" fmla="*/ 5 w 115"/>
                      <a:gd name="T17" fmla="*/ 0 h 202"/>
                      <a:gd name="T18" fmla="*/ 39 w 115"/>
                      <a:gd name="T19" fmla="*/ 35 h 202"/>
                      <a:gd name="T20" fmla="*/ 61 w 115"/>
                      <a:gd name="T21" fmla="*/ 61 h 202"/>
                      <a:gd name="T22" fmla="*/ 79 w 115"/>
                      <a:gd name="T23" fmla="*/ 75 h 202"/>
                      <a:gd name="T24" fmla="*/ 96 w 115"/>
                      <a:gd name="T25" fmla="*/ 82 h 202"/>
                      <a:gd name="T26" fmla="*/ 115 w 115"/>
                      <a:gd name="T27" fmla="*/ 88 h 20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5"/>
                      <a:gd name="T43" fmla="*/ 0 h 202"/>
                      <a:gd name="T44" fmla="*/ 115 w 115"/>
                      <a:gd name="T45" fmla="*/ 202 h 20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5" h="202">
                        <a:moveTo>
                          <a:pt x="115" y="88"/>
                        </a:moveTo>
                        <a:lnTo>
                          <a:pt x="61" y="202"/>
                        </a:lnTo>
                        <a:lnTo>
                          <a:pt x="42" y="151"/>
                        </a:lnTo>
                        <a:lnTo>
                          <a:pt x="29" y="119"/>
                        </a:lnTo>
                        <a:lnTo>
                          <a:pt x="19" y="91"/>
                        </a:lnTo>
                        <a:lnTo>
                          <a:pt x="10" y="66"/>
                        </a:lnTo>
                        <a:lnTo>
                          <a:pt x="4" y="43"/>
                        </a:lnTo>
                        <a:lnTo>
                          <a:pt x="0" y="24"/>
                        </a:lnTo>
                        <a:lnTo>
                          <a:pt x="5" y="0"/>
                        </a:lnTo>
                        <a:lnTo>
                          <a:pt x="39" y="35"/>
                        </a:lnTo>
                        <a:lnTo>
                          <a:pt x="61" y="61"/>
                        </a:lnTo>
                        <a:lnTo>
                          <a:pt x="79" y="75"/>
                        </a:lnTo>
                        <a:lnTo>
                          <a:pt x="96" y="82"/>
                        </a:lnTo>
                        <a:lnTo>
                          <a:pt x="115" y="88"/>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sp>
                <p:nvSpPr>
                  <p:cNvPr id="191564" name="Freeform 43"/>
                  <p:cNvSpPr>
                    <a:spLocks/>
                  </p:cNvSpPr>
                  <p:nvPr/>
                </p:nvSpPr>
                <p:spPr bwMode="auto">
                  <a:xfrm>
                    <a:off x="2478" y="1066"/>
                    <a:ext cx="126" cy="236"/>
                  </a:xfrm>
                  <a:custGeom>
                    <a:avLst/>
                    <a:gdLst>
                      <a:gd name="T0" fmla="*/ 114 w 126"/>
                      <a:gd name="T1" fmla="*/ 0 h 236"/>
                      <a:gd name="T2" fmla="*/ 100 w 126"/>
                      <a:gd name="T3" fmla="*/ 27 h 236"/>
                      <a:gd name="T4" fmla="*/ 86 w 126"/>
                      <a:gd name="T5" fmla="*/ 48 h 236"/>
                      <a:gd name="T6" fmla="*/ 67 w 126"/>
                      <a:gd name="T7" fmla="*/ 70 h 236"/>
                      <a:gd name="T8" fmla="*/ 47 w 126"/>
                      <a:gd name="T9" fmla="*/ 89 h 236"/>
                      <a:gd name="T10" fmla="*/ 24 w 126"/>
                      <a:gd name="T11" fmla="*/ 105 h 236"/>
                      <a:gd name="T12" fmla="*/ 0 w 126"/>
                      <a:gd name="T13" fmla="*/ 120 h 236"/>
                      <a:gd name="T14" fmla="*/ 59 w 126"/>
                      <a:gd name="T15" fmla="*/ 236 h 236"/>
                      <a:gd name="T16" fmla="*/ 81 w 126"/>
                      <a:gd name="T17" fmla="*/ 185 h 236"/>
                      <a:gd name="T18" fmla="*/ 92 w 126"/>
                      <a:gd name="T19" fmla="*/ 151 h 236"/>
                      <a:gd name="T20" fmla="*/ 108 w 126"/>
                      <a:gd name="T21" fmla="*/ 108 h 236"/>
                      <a:gd name="T22" fmla="*/ 116 w 126"/>
                      <a:gd name="T23" fmla="*/ 77 h 236"/>
                      <a:gd name="T24" fmla="*/ 121 w 126"/>
                      <a:gd name="T25" fmla="*/ 53 h 236"/>
                      <a:gd name="T26" fmla="*/ 126 w 126"/>
                      <a:gd name="T27" fmla="*/ 26 h 236"/>
                      <a:gd name="T28" fmla="*/ 114 w 126"/>
                      <a:gd name="T29" fmla="*/ 0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236"/>
                      <a:gd name="T47" fmla="*/ 126 w 126"/>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236">
                        <a:moveTo>
                          <a:pt x="114" y="0"/>
                        </a:moveTo>
                        <a:lnTo>
                          <a:pt x="100" y="27"/>
                        </a:lnTo>
                        <a:lnTo>
                          <a:pt x="86" y="48"/>
                        </a:lnTo>
                        <a:lnTo>
                          <a:pt x="67" y="70"/>
                        </a:lnTo>
                        <a:lnTo>
                          <a:pt x="47" y="89"/>
                        </a:lnTo>
                        <a:lnTo>
                          <a:pt x="24" y="105"/>
                        </a:lnTo>
                        <a:lnTo>
                          <a:pt x="0" y="120"/>
                        </a:lnTo>
                        <a:lnTo>
                          <a:pt x="59" y="236"/>
                        </a:lnTo>
                        <a:lnTo>
                          <a:pt x="81" y="185"/>
                        </a:lnTo>
                        <a:lnTo>
                          <a:pt x="92" y="151"/>
                        </a:lnTo>
                        <a:lnTo>
                          <a:pt x="108" y="108"/>
                        </a:lnTo>
                        <a:lnTo>
                          <a:pt x="116" y="77"/>
                        </a:lnTo>
                        <a:lnTo>
                          <a:pt x="121" y="53"/>
                        </a:lnTo>
                        <a:lnTo>
                          <a:pt x="126" y="26"/>
                        </a:lnTo>
                        <a:lnTo>
                          <a:pt x="114" y="0"/>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grpSp>
          </p:grpSp>
          <p:grpSp>
            <p:nvGrpSpPr>
              <p:cNvPr id="7" name="Group 44"/>
              <p:cNvGrpSpPr>
                <a:grpSpLocks/>
              </p:cNvGrpSpPr>
              <p:nvPr/>
            </p:nvGrpSpPr>
            <p:grpSpPr bwMode="auto">
              <a:xfrm>
                <a:off x="2256" y="672"/>
                <a:ext cx="436" cy="647"/>
                <a:chOff x="4512" y="480"/>
                <a:chExt cx="436" cy="647"/>
              </a:xfrm>
            </p:grpSpPr>
            <p:sp>
              <p:nvSpPr>
                <p:cNvPr id="191553" name="Freeform 45"/>
                <p:cNvSpPr>
                  <a:spLocks/>
                </p:cNvSpPr>
                <p:nvPr/>
              </p:nvSpPr>
              <p:spPr bwMode="auto">
                <a:xfrm>
                  <a:off x="4613" y="923"/>
                  <a:ext cx="233" cy="204"/>
                </a:xfrm>
                <a:custGeom>
                  <a:avLst/>
                  <a:gdLst>
                    <a:gd name="T0" fmla="*/ 216 w 233"/>
                    <a:gd name="T1" fmla="*/ 0 h 204"/>
                    <a:gd name="T2" fmla="*/ 224 w 233"/>
                    <a:gd name="T3" fmla="*/ 46 h 204"/>
                    <a:gd name="T4" fmla="*/ 225 w 233"/>
                    <a:gd name="T5" fmla="*/ 69 h 204"/>
                    <a:gd name="T6" fmla="*/ 228 w 233"/>
                    <a:gd name="T7" fmla="*/ 99 h 204"/>
                    <a:gd name="T8" fmla="*/ 233 w 233"/>
                    <a:gd name="T9" fmla="*/ 128 h 204"/>
                    <a:gd name="T10" fmla="*/ 219 w 233"/>
                    <a:gd name="T11" fmla="*/ 153 h 204"/>
                    <a:gd name="T12" fmla="*/ 201 w 233"/>
                    <a:gd name="T13" fmla="*/ 181 h 204"/>
                    <a:gd name="T14" fmla="*/ 181 w 233"/>
                    <a:gd name="T15" fmla="*/ 195 h 204"/>
                    <a:gd name="T16" fmla="*/ 154 w 233"/>
                    <a:gd name="T17" fmla="*/ 203 h 204"/>
                    <a:gd name="T18" fmla="*/ 122 w 233"/>
                    <a:gd name="T19" fmla="*/ 204 h 204"/>
                    <a:gd name="T20" fmla="*/ 88 w 233"/>
                    <a:gd name="T21" fmla="*/ 201 h 204"/>
                    <a:gd name="T22" fmla="*/ 64 w 233"/>
                    <a:gd name="T23" fmla="*/ 192 h 204"/>
                    <a:gd name="T24" fmla="*/ 43 w 233"/>
                    <a:gd name="T25" fmla="*/ 182 h 204"/>
                    <a:gd name="T26" fmla="*/ 28 w 233"/>
                    <a:gd name="T27" fmla="*/ 170 h 204"/>
                    <a:gd name="T28" fmla="*/ 13 w 233"/>
                    <a:gd name="T29" fmla="*/ 149 h 204"/>
                    <a:gd name="T30" fmla="*/ 6 w 233"/>
                    <a:gd name="T31" fmla="*/ 128 h 204"/>
                    <a:gd name="T32" fmla="*/ 3 w 233"/>
                    <a:gd name="T33" fmla="*/ 108 h 204"/>
                    <a:gd name="T34" fmla="*/ 0 w 233"/>
                    <a:gd name="T35" fmla="*/ 46 h 204"/>
                    <a:gd name="T36" fmla="*/ 216 w 233"/>
                    <a:gd name="T37" fmla="*/ 0 h 2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3"/>
                    <a:gd name="T58" fmla="*/ 0 h 204"/>
                    <a:gd name="T59" fmla="*/ 233 w 233"/>
                    <a:gd name="T60" fmla="*/ 204 h 2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3" h="204">
                      <a:moveTo>
                        <a:pt x="216" y="0"/>
                      </a:moveTo>
                      <a:lnTo>
                        <a:pt x="224" y="46"/>
                      </a:lnTo>
                      <a:lnTo>
                        <a:pt x="225" y="69"/>
                      </a:lnTo>
                      <a:lnTo>
                        <a:pt x="228" y="99"/>
                      </a:lnTo>
                      <a:lnTo>
                        <a:pt x="233" y="128"/>
                      </a:lnTo>
                      <a:lnTo>
                        <a:pt x="219" y="153"/>
                      </a:lnTo>
                      <a:lnTo>
                        <a:pt x="201" y="181"/>
                      </a:lnTo>
                      <a:lnTo>
                        <a:pt x="181" y="195"/>
                      </a:lnTo>
                      <a:lnTo>
                        <a:pt x="154" y="203"/>
                      </a:lnTo>
                      <a:lnTo>
                        <a:pt x="122" y="204"/>
                      </a:lnTo>
                      <a:lnTo>
                        <a:pt x="88" y="201"/>
                      </a:lnTo>
                      <a:lnTo>
                        <a:pt x="64" y="192"/>
                      </a:lnTo>
                      <a:lnTo>
                        <a:pt x="43" y="182"/>
                      </a:lnTo>
                      <a:lnTo>
                        <a:pt x="28" y="170"/>
                      </a:lnTo>
                      <a:lnTo>
                        <a:pt x="13" y="149"/>
                      </a:lnTo>
                      <a:lnTo>
                        <a:pt x="6" y="128"/>
                      </a:lnTo>
                      <a:lnTo>
                        <a:pt x="3" y="108"/>
                      </a:lnTo>
                      <a:lnTo>
                        <a:pt x="0" y="46"/>
                      </a:lnTo>
                      <a:lnTo>
                        <a:pt x="216" y="0"/>
                      </a:lnTo>
                      <a:close/>
                    </a:path>
                  </a:pathLst>
                </a:custGeom>
                <a:solidFill>
                  <a:srgbClr val="FFC080"/>
                </a:solidFill>
                <a:ln w="12700">
                  <a:solidFill>
                    <a:srgbClr val="000000"/>
                  </a:solidFill>
                  <a:round/>
                  <a:headEnd/>
                  <a:tailEnd/>
                </a:ln>
              </p:spPr>
              <p:txBody>
                <a:bodyPr/>
                <a:lstStyle/>
                <a:p>
                  <a:endParaRPr lang="en-US">
                    <a:solidFill>
                      <a:srgbClr val="000000"/>
                    </a:solidFill>
                  </a:endParaRPr>
                </a:p>
              </p:txBody>
            </p:sp>
            <p:grpSp>
              <p:nvGrpSpPr>
                <p:cNvPr id="8" name="Group 46"/>
                <p:cNvGrpSpPr>
                  <a:grpSpLocks/>
                </p:cNvGrpSpPr>
                <p:nvPr/>
              </p:nvGrpSpPr>
              <p:grpSpPr bwMode="auto">
                <a:xfrm>
                  <a:off x="4512" y="561"/>
                  <a:ext cx="67" cy="288"/>
                  <a:chOff x="2265" y="619"/>
                  <a:chExt cx="67" cy="288"/>
                </a:xfrm>
              </p:grpSpPr>
              <p:sp>
                <p:nvSpPr>
                  <p:cNvPr id="191557" name="Freeform 47"/>
                  <p:cNvSpPr>
                    <a:spLocks/>
                  </p:cNvSpPr>
                  <p:nvPr/>
                </p:nvSpPr>
                <p:spPr bwMode="auto">
                  <a:xfrm>
                    <a:off x="2265" y="619"/>
                    <a:ext cx="67" cy="201"/>
                  </a:xfrm>
                  <a:custGeom>
                    <a:avLst/>
                    <a:gdLst>
                      <a:gd name="T0" fmla="*/ 34 w 67"/>
                      <a:gd name="T1" fmla="*/ 0 h 201"/>
                      <a:gd name="T2" fmla="*/ 15 w 67"/>
                      <a:gd name="T3" fmla="*/ 22 h 201"/>
                      <a:gd name="T4" fmla="*/ 3 w 67"/>
                      <a:gd name="T5" fmla="*/ 48 h 201"/>
                      <a:gd name="T6" fmla="*/ 0 w 67"/>
                      <a:gd name="T7" fmla="*/ 78 h 201"/>
                      <a:gd name="T8" fmla="*/ 0 w 67"/>
                      <a:gd name="T9" fmla="*/ 99 h 201"/>
                      <a:gd name="T10" fmla="*/ 6 w 67"/>
                      <a:gd name="T11" fmla="*/ 138 h 201"/>
                      <a:gd name="T12" fmla="*/ 9 w 67"/>
                      <a:gd name="T13" fmla="*/ 160 h 201"/>
                      <a:gd name="T14" fmla="*/ 15 w 67"/>
                      <a:gd name="T15" fmla="*/ 171 h 201"/>
                      <a:gd name="T16" fmla="*/ 27 w 67"/>
                      <a:gd name="T17" fmla="*/ 178 h 201"/>
                      <a:gd name="T18" fmla="*/ 37 w 67"/>
                      <a:gd name="T19" fmla="*/ 201 h 201"/>
                      <a:gd name="T20" fmla="*/ 40 w 67"/>
                      <a:gd name="T21" fmla="*/ 168 h 201"/>
                      <a:gd name="T22" fmla="*/ 45 w 67"/>
                      <a:gd name="T23" fmla="*/ 144 h 201"/>
                      <a:gd name="T24" fmla="*/ 57 w 67"/>
                      <a:gd name="T25" fmla="*/ 112 h 201"/>
                      <a:gd name="T26" fmla="*/ 55 w 67"/>
                      <a:gd name="T27" fmla="*/ 87 h 201"/>
                      <a:gd name="T28" fmla="*/ 67 w 67"/>
                      <a:gd name="T29" fmla="*/ 70 h 201"/>
                      <a:gd name="T30" fmla="*/ 45 w 67"/>
                      <a:gd name="T31" fmla="*/ 57 h 201"/>
                      <a:gd name="T32" fmla="*/ 36 w 67"/>
                      <a:gd name="T33" fmla="*/ 43 h 201"/>
                      <a:gd name="T34" fmla="*/ 34 w 67"/>
                      <a:gd name="T35" fmla="*/ 0 h 20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7"/>
                      <a:gd name="T55" fmla="*/ 0 h 201"/>
                      <a:gd name="T56" fmla="*/ 67 w 67"/>
                      <a:gd name="T57" fmla="*/ 201 h 20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7" h="201">
                        <a:moveTo>
                          <a:pt x="34" y="0"/>
                        </a:moveTo>
                        <a:lnTo>
                          <a:pt x="15" y="22"/>
                        </a:lnTo>
                        <a:lnTo>
                          <a:pt x="3" y="48"/>
                        </a:lnTo>
                        <a:lnTo>
                          <a:pt x="0" y="78"/>
                        </a:lnTo>
                        <a:lnTo>
                          <a:pt x="0" y="99"/>
                        </a:lnTo>
                        <a:lnTo>
                          <a:pt x="6" y="138"/>
                        </a:lnTo>
                        <a:lnTo>
                          <a:pt x="9" y="160"/>
                        </a:lnTo>
                        <a:lnTo>
                          <a:pt x="15" y="171"/>
                        </a:lnTo>
                        <a:lnTo>
                          <a:pt x="27" y="178"/>
                        </a:lnTo>
                        <a:lnTo>
                          <a:pt x="37" y="201"/>
                        </a:lnTo>
                        <a:lnTo>
                          <a:pt x="40" y="168"/>
                        </a:lnTo>
                        <a:lnTo>
                          <a:pt x="45" y="144"/>
                        </a:lnTo>
                        <a:lnTo>
                          <a:pt x="57" y="112"/>
                        </a:lnTo>
                        <a:lnTo>
                          <a:pt x="55" y="87"/>
                        </a:lnTo>
                        <a:lnTo>
                          <a:pt x="67" y="70"/>
                        </a:lnTo>
                        <a:lnTo>
                          <a:pt x="45" y="57"/>
                        </a:lnTo>
                        <a:lnTo>
                          <a:pt x="36" y="43"/>
                        </a:lnTo>
                        <a:lnTo>
                          <a:pt x="34" y="0"/>
                        </a:lnTo>
                        <a:close/>
                      </a:path>
                    </a:pathLst>
                  </a:custGeom>
                  <a:solidFill>
                    <a:srgbClr val="FF8000"/>
                  </a:solidFill>
                  <a:ln w="12700">
                    <a:solidFill>
                      <a:srgbClr val="000000"/>
                    </a:solidFill>
                    <a:round/>
                    <a:headEnd/>
                    <a:tailEnd/>
                  </a:ln>
                </p:spPr>
                <p:txBody>
                  <a:bodyPr/>
                  <a:lstStyle/>
                  <a:p>
                    <a:endParaRPr lang="en-US">
                      <a:solidFill>
                        <a:srgbClr val="000000"/>
                      </a:solidFill>
                    </a:endParaRPr>
                  </a:p>
                </p:txBody>
              </p:sp>
              <p:sp>
                <p:nvSpPr>
                  <p:cNvPr id="191558" name="Freeform 48"/>
                  <p:cNvSpPr>
                    <a:spLocks/>
                  </p:cNvSpPr>
                  <p:nvPr/>
                </p:nvSpPr>
                <p:spPr bwMode="auto">
                  <a:xfrm>
                    <a:off x="2272" y="789"/>
                    <a:ext cx="37" cy="118"/>
                  </a:xfrm>
                  <a:custGeom>
                    <a:avLst/>
                    <a:gdLst>
                      <a:gd name="T0" fmla="*/ 27 w 37"/>
                      <a:gd name="T1" fmla="*/ 11 h 118"/>
                      <a:gd name="T2" fmla="*/ 18 w 37"/>
                      <a:gd name="T3" fmla="*/ 2 h 118"/>
                      <a:gd name="T4" fmla="*/ 10 w 37"/>
                      <a:gd name="T5" fmla="*/ 0 h 118"/>
                      <a:gd name="T6" fmla="*/ 3 w 37"/>
                      <a:gd name="T7" fmla="*/ 9 h 118"/>
                      <a:gd name="T8" fmla="*/ 0 w 37"/>
                      <a:gd name="T9" fmla="*/ 28 h 118"/>
                      <a:gd name="T10" fmla="*/ 2 w 37"/>
                      <a:gd name="T11" fmla="*/ 46 h 118"/>
                      <a:gd name="T12" fmla="*/ 3 w 37"/>
                      <a:gd name="T13" fmla="*/ 63 h 118"/>
                      <a:gd name="T14" fmla="*/ 8 w 37"/>
                      <a:gd name="T15" fmla="*/ 79 h 118"/>
                      <a:gd name="T16" fmla="*/ 12 w 37"/>
                      <a:gd name="T17" fmla="*/ 99 h 118"/>
                      <a:gd name="T18" fmla="*/ 14 w 37"/>
                      <a:gd name="T19" fmla="*/ 106 h 118"/>
                      <a:gd name="T20" fmla="*/ 18 w 37"/>
                      <a:gd name="T21" fmla="*/ 118 h 118"/>
                      <a:gd name="T22" fmla="*/ 23 w 37"/>
                      <a:gd name="T23" fmla="*/ 112 h 118"/>
                      <a:gd name="T24" fmla="*/ 27 w 37"/>
                      <a:gd name="T25" fmla="*/ 118 h 118"/>
                      <a:gd name="T26" fmla="*/ 35 w 37"/>
                      <a:gd name="T27" fmla="*/ 104 h 118"/>
                      <a:gd name="T28" fmla="*/ 37 w 37"/>
                      <a:gd name="T29" fmla="*/ 81 h 118"/>
                      <a:gd name="T30" fmla="*/ 37 w 37"/>
                      <a:gd name="T31" fmla="*/ 39 h 118"/>
                      <a:gd name="T32" fmla="*/ 27 w 37"/>
                      <a:gd name="T33" fmla="*/ 11 h 1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118"/>
                      <a:gd name="T53" fmla="*/ 37 w 37"/>
                      <a:gd name="T54" fmla="*/ 118 h 1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118">
                        <a:moveTo>
                          <a:pt x="27" y="11"/>
                        </a:moveTo>
                        <a:lnTo>
                          <a:pt x="18" y="2"/>
                        </a:lnTo>
                        <a:lnTo>
                          <a:pt x="10" y="0"/>
                        </a:lnTo>
                        <a:lnTo>
                          <a:pt x="3" y="9"/>
                        </a:lnTo>
                        <a:lnTo>
                          <a:pt x="0" y="28"/>
                        </a:lnTo>
                        <a:lnTo>
                          <a:pt x="2" y="46"/>
                        </a:lnTo>
                        <a:lnTo>
                          <a:pt x="3" y="63"/>
                        </a:lnTo>
                        <a:lnTo>
                          <a:pt x="8" y="79"/>
                        </a:lnTo>
                        <a:lnTo>
                          <a:pt x="12" y="99"/>
                        </a:lnTo>
                        <a:lnTo>
                          <a:pt x="14" y="106"/>
                        </a:lnTo>
                        <a:lnTo>
                          <a:pt x="18" y="118"/>
                        </a:lnTo>
                        <a:lnTo>
                          <a:pt x="23" y="112"/>
                        </a:lnTo>
                        <a:lnTo>
                          <a:pt x="27" y="118"/>
                        </a:lnTo>
                        <a:lnTo>
                          <a:pt x="35" y="104"/>
                        </a:lnTo>
                        <a:lnTo>
                          <a:pt x="37" y="81"/>
                        </a:lnTo>
                        <a:lnTo>
                          <a:pt x="37" y="39"/>
                        </a:lnTo>
                        <a:lnTo>
                          <a:pt x="27" y="11"/>
                        </a:lnTo>
                        <a:close/>
                      </a:path>
                    </a:pathLst>
                  </a:custGeom>
                  <a:solidFill>
                    <a:srgbClr val="FFE0C0"/>
                  </a:solidFill>
                  <a:ln w="12700">
                    <a:solidFill>
                      <a:srgbClr val="000000"/>
                    </a:solidFill>
                    <a:round/>
                    <a:headEnd/>
                    <a:tailEnd/>
                  </a:ln>
                </p:spPr>
                <p:txBody>
                  <a:bodyPr/>
                  <a:lstStyle/>
                  <a:p>
                    <a:endParaRPr lang="en-US">
                      <a:solidFill>
                        <a:srgbClr val="000000"/>
                      </a:solidFill>
                    </a:endParaRPr>
                  </a:p>
                </p:txBody>
              </p:sp>
            </p:grpSp>
            <p:sp>
              <p:nvSpPr>
                <p:cNvPr id="191555" name="Freeform 49"/>
                <p:cNvSpPr>
                  <a:spLocks/>
                </p:cNvSpPr>
                <p:nvPr/>
              </p:nvSpPr>
              <p:spPr bwMode="auto">
                <a:xfrm>
                  <a:off x="4540" y="547"/>
                  <a:ext cx="379" cy="523"/>
                </a:xfrm>
                <a:custGeom>
                  <a:avLst/>
                  <a:gdLst>
                    <a:gd name="T0" fmla="*/ 21 w 379"/>
                    <a:gd name="T1" fmla="*/ 77 h 523"/>
                    <a:gd name="T2" fmla="*/ 5 w 379"/>
                    <a:gd name="T3" fmla="*/ 148 h 523"/>
                    <a:gd name="T4" fmla="*/ 6 w 379"/>
                    <a:gd name="T5" fmla="*/ 209 h 523"/>
                    <a:gd name="T6" fmla="*/ 0 w 379"/>
                    <a:gd name="T7" fmla="*/ 263 h 523"/>
                    <a:gd name="T8" fmla="*/ 2 w 379"/>
                    <a:gd name="T9" fmla="*/ 301 h 523"/>
                    <a:gd name="T10" fmla="*/ 11 w 379"/>
                    <a:gd name="T11" fmla="*/ 340 h 523"/>
                    <a:gd name="T12" fmla="*/ 35 w 379"/>
                    <a:gd name="T13" fmla="*/ 399 h 523"/>
                    <a:gd name="T14" fmla="*/ 57 w 379"/>
                    <a:gd name="T15" fmla="*/ 448 h 523"/>
                    <a:gd name="T16" fmla="*/ 76 w 379"/>
                    <a:gd name="T17" fmla="*/ 490 h 523"/>
                    <a:gd name="T18" fmla="*/ 116 w 379"/>
                    <a:gd name="T19" fmla="*/ 517 h 523"/>
                    <a:gd name="T20" fmla="*/ 170 w 379"/>
                    <a:gd name="T21" fmla="*/ 523 h 523"/>
                    <a:gd name="T22" fmla="*/ 206 w 379"/>
                    <a:gd name="T23" fmla="*/ 521 h 523"/>
                    <a:gd name="T24" fmla="*/ 236 w 379"/>
                    <a:gd name="T25" fmla="*/ 509 h 523"/>
                    <a:gd name="T26" fmla="*/ 265 w 379"/>
                    <a:gd name="T27" fmla="*/ 490 h 523"/>
                    <a:gd name="T28" fmla="*/ 301 w 379"/>
                    <a:gd name="T29" fmla="*/ 448 h 523"/>
                    <a:gd name="T30" fmla="*/ 325 w 379"/>
                    <a:gd name="T31" fmla="*/ 392 h 523"/>
                    <a:gd name="T32" fmla="*/ 334 w 379"/>
                    <a:gd name="T33" fmla="*/ 349 h 523"/>
                    <a:gd name="T34" fmla="*/ 338 w 379"/>
                    <a:gd name="T35" fmla="*/ 317 h 523"/>
                    <a:gd name="T36" fmla="*/ 352 w 379"/>
                    <a:gd name="T37" fmla="*/ 307 h 523"/>
                    <a:gd name="T38" fmla="*/ 364 w 379"/>
                    <a:gd name="T39" fmla="*/ 284 h 523"/>
                    <a:gd name="T40" fmla="*/ 376 w 379"/>
                    <a:gd name="T41" fmla="*/ 250 h 523"/>
                    <a:gd name="T42" fmla="*/ 379 w 379"/>
                    <a:gd name="T43" fmla="*/ 215 h 523"/>
                    <a:gd name="T44" fmla="*/ 370 w 379"/>
                    <a:gd name="T45" fmla="*/ 191 h 523"/>
                    <a:gd name="T46" fmla="*/ 349 w 379"/>
                    <a:gd name="T47" fmla="*/ 191 h 523"/>
                    <a:gd name="T48" fmla="*/ 329 w 379"/>
                    <a:gd name="T49" fmla="*/ 197 h 523"/>
                    <a:gd name="T50" fmla="*/ 331 w 379"/>
                    <a:gd name="T51" fmla="*/ 139 h 523"/>
                    <a:gd name="T52" fmla="*/ 323 w 379"/>
                    <a:gd name="T53" fmla="*/ 82 h 523"/>
                    <a:gd name="T54" fmla="*/ 295 w 379"/>
                    <a:gd name="T55" fmla="*/ 36 h 523"/>
                    <a:gd name="T56" fmla="*/ 241 w 379"/>
                    <a:gd name="T57" fmla="*/ 7 h 523"/>
                    <a:gd name="T58" fmla="*/ 160 w 379"/>
                    <a:gd name="T59" fmla="*/ 0 h 523"/>
                    <a:gd name="T60" fmla="*/ 80 w 379"/>
                    <a:gd name="T61" fmla="*/ 13 h 523"/>
                    <a:gd name="T62" fmla="*/ 31 w 379"/>
                    <a:gd name="T63" fmla="*/ 55 h 5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9"/>
                    <a:gd name="T97" fmla="*/ 0 h 523"/>
                    <a:gd name="T98" fmla="*/ 379 w 379"/>
                    <a:gd name="T99" fmla="*/ 523 h 5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9" h="523">
                      <a:moveTo>
                        <a:pt x="31" y="55"/>
                      </a:moveTo>
                      <a:lnTo>
                        <a:pt x="21" y="77"/>
                      </a:lnTo>
                      <a:lnTo>
                        <a:pt x="11" y="113"/>
                      </a:lnTo>
                      <a:lnTo>
                        <a:pt x="5" y="148"/>
                      </a:lnTo>
                      <a:lnTo>
                        <a:pt x="2" y="176"/>
                      </a:lnTo>
                      <a:lnTo>
                        <a:pt x="6" y="209"/>
                      </a:lnTo>
                      <a:lnTo>
                        <a:pt x="4" y="231"/>
                      </a:lnTo>
                      <a:lnTo>
                        <a:pt x="0" y="263"/>
                      </a:lnTo>
                      <a:lnTo>
                        <a:pt x="0" y="283"/>
                      </a:lnTo>
                      <a:lnTo>
                        <a:pt x="2" y="301"/>
                      </a:lnTo>
                      <a:lnTo>
                        <a:pt x="5" y="322"/>
                      </a:lnTo>
                      <a:lnTo>
                        <a:pt x="11" y="340"/>
                      </a:lnTo>
                      <a:lnTo>
                        <a:pt x="24" y="373"/>
                      </a:lnTo>
                      <a:lnTo>
                        <a:pt x="35" y="399"/>
                      </a:lnTo>
                      <a:lnTo>
                        <a:pt x="47" y="426"/>
                      </a:lnTo>
                      <a:lnTo>
                        <a:pt x="57" y="448"/>
                      </a:lnTo>
                      <a:lnTo>
                        <a:pt x="64" y="468"/>
                      </a:lnTo>
                      <a:lnTo>
                        <a:pt x="76" y="490"/>
                      </a:lnTo>
                      <a:lnTo>
                        <a:pt x="94" y="508"/>
                      </a:lnTo>
                      <a:lnTo>
                        <a:pt x="116" y="517"/>
                      </a:lnTo>
                      <a:lnTo>
                        <a:pt x="145" y="523"/>
                      </a:lnTo>
                      <a:lnTo>
                        <a:pt x="170" y="523"/>
                      </a:lnTo>
                      <a:lnTo>
                        <a:pt x="190" y="523"/>
                      </a:lnTo>
                      <a:lnTo>
                        <a:pt x="206" y="521"/>
                      </a:lnTo>
                      <a:lnTo>
                        <a:pt x="221" y="517"/>
                      </a:lnTo>
                      <a:lnTo>
                        <a:pt x="236" y="509"/>
                      </a:lnTo>
                      <a:lnTo>
                        <a:pt x="250" y="502"/>
                      </a:lnTo>
                      <a:lnTo>
                        <a:pt x="265" y="490"/>
                      </a:lnTo>
                      <a:lnTo>
                        <a:pt x="280" y="473"/>
                      </a:lnTo>
                      <a:lnTo>
                        <a:pt x="301" y="448"/>
                      </a:lnTo>
                      <a:lnTo>
                        <a:pt x="313" y="425"/>
                      </a:lnTo>
                      <a:lnTo>
                        <a:pt x="325" y="392"/>
                      </a:lnTo>
                      <a:lnTo>
                        <a:pt x="331" y="370"/>
                      </a:lnTo>
                      <a:lnTo>
                        <a:pt x="334" y="349"/>
                      </a:lnTo>
                      <a:lnTo>
                        <a:pt x="337" y="332"/>
                      </a:lnTo>
                      <a:lnTo>
                        <a:pt x="338" y="317"/>
                      </a:lnTo>
                      <a:lnTo>
                        <a:pt x="344" y="313"/>
                      </a:lnTo>
                      <a:lnTo>
                        <a:pt x="352" y="307"/>
                      </a:lnTo>
                      <a:lnTo>
                        <a:pt x="358" y="295"/>
                      </a:lnTo>
                      <a:lnTo>
                        <a:pt x="364" y="284"/>
                      </a:lnTo>
                      <a:lnTo>
                        <a:pt x="370" y="271"/>
                      </a:lnTo>
                      <a:lnTo>
                        <a:pt x="376" y="250"/>
                      </a:lnTo>
                      <a:lnTo>
                        <a:pt x="377" y="233"/>
                      </a:lnTo>
                      <a:lnTo>
                        <a:pt x="379" y="215"/>
                      </a:lnTo>
                      <a:lnTo>
                        <a:pt x="376" y="204"/>
                      </a:lnTo>
                      <a:lnTo>
                        <a:pt x="370" y="191"/>
                      </a:lnTo>
                      <a:lnTo>
                        <a:pt x="356" y="191"/>
                      </a:lnTo>
                      <a:lnTo>
                        <a:pt x="349" y="191"/>
                      </a:lnTo>
                      <a:lnTo>
                        <a:pt x="340" y="200"/>
                      </a:lnTo>
                      <a:lnTo>
                        <a:pt x="329" y="197"/>
                      </a:lnTo>
                      <a:lnTo>
                        <a:pt x="331" y="168"/>
                      </a:lnTo>
                      <a:lnTo>
                        <a:pt x="331" y="139"/>
                      </a:lnTo>
                      <a:lnTo>
                        <a:pt x="329" y="116"/>
                      </a:lnTo>
                      <a:lnTo>
                        <a:pt x="323" y="82"/>
                      </a:lnTo>
                      <a:lnTo>
                        <a:pt x="311" y="56"/>
                      </a:lnTo>
                      <a:lnTo>
                        <a:pt x="295" y="36"/>
                      </a:lnTo>
                      <a:lnTo>
                        <a:pt x="269" y="18"/>
                      </a:lnTo>
                      <a:lnTo>
                        <a:pt x="241" y="7"/>
                      </a:lnTo>
                      <a:lnTo>
                        <a:pt x="201" y="0"/>
                      </a:lnTo>
                      <a:lnTo>
                        <a:pt x="160" y="0"/>
                      </a:lnTo>
                      <a:lnTo>
                        <a:pt x="119" y="3"/>
                      </a:lnTo>
                      <a:lnTo>
                        <a:pt x="80" y="13"/>
                      </a:lnTo>
                      <a:lnTo>
                        <a:pt x="54" y="32"/>
                      </a:lnTo>
                      <a:lnTo>
                        <a:pt x="31" y="55"/>
                      </a:lnTo>
                      <a:close/>
                    </a:path>
                  </a:pathLst>
                </a:custGeom>
                <a:solidFill>
                  <a:srgbClr val="FFE0C0"/>
                </a:solidFill>
                <a:ln w="12700">
                  <a:solidFill>
                    <a:srgbClr val="000000"/>
                  </a:solidFill>
                  <a:round/>
                  <a:headEnd/>
                  <a:tailEnd/>
                </a:ln>
              </p:spPr>
              <p:txBody>
                <a:bodyPr/>
                <a:lstStyle/>
                <a:p>
                  <a:endParaRPr lang="en-US">
                    <a:solidFill>
                      <a:srgbClr val="000000"/>
                    </a:solidFill>
                  </a:endParaRPr>
                </a:p>
              </p:txBody>
            </p:sp>
            <p:sp>
              <p:nvSpPr>
                <p:cNvPr id="191556" name="Freeform 50"/>
                <p:cNvSpPr>
                  <a:spLocks/>
                </p:cNvSpPr>
                <p:nvPr/>
              </p:nvSpPr>
              <p:spPr bwMode="auto">
                <a:xfrm>
                  <a:off x="4560" y="480"/>
                  <a:ext cx="388" cy="291"/>
                </a:xfrm>
                <a:custGeom>
                  <a:avLst/>
                  <a:gdLst>
                    <a:gd name="T0" fmla="*/ 24 w 388"/>
                    <a:gd name="T1" fmla="*/ 149 h 291"/>
                    <a:gd name="T2" fmla="*/ 17 w 388"/>
                    <a:gd name="T3" fmla="*/ 138 h 291"/>
                    <a:gd name="T4" fmla="*/ 10 w 388"/>
                    <a:gd name="T5" fmla="*/ 118 h 291"/>
                    <a:gd name="T6" fmla="*/ 10 w 388"/>
                    <a:gd name="T7" fmla="*/ 94 h 291"/>
                    <a:gd name="T8" fmla="*/ 6 w 388"/>
                    <a:gd name="T9" fmla="*/ 82 h 291"/>
                    <a:gd name="T10" fmla="*/ 0 w 388"/>
                    <a:gd name="T11" fmla="*/ 71 h 291"/>
                    <a:gd name="T12" fmla="*/ 17 w 388"/>
                    <a:gd name="T13" fmla="*/ 52 h 291"/>
                    <a:gd name="T14" fmla="*/ 39 w 388"/>
                    <a:gd name="T15" fmla="*/ 40 h 291"/>
                    <a:gd name="T16" fmla="*/ 64 w 388"/>
                    <a:gd name="T17" fmla="*/ 18 h 291"/>
                    <a:gd name="T18" fmla="*/ 109 w 388"/>
                    <a:gd name="T19" fmla="*/ 7 h 291"/>
                    <a:gd name="T20" fmla="*/ 142 w 388"/>
                    <a:gd name="T21" fmla="*/ 3 h 291"/>
                    <a:gd name="T22" fmla="*/ 191 w 388"/>
                    <a:gd name="T23" fmla="*/ 0 h 291"/>
                    <a:gd name="T24" fmla="*/ 245 w 388"/>
                    <a:gd name="T25" fmla="*/ 1 h 291"/>
                    <a:gd name="T26" fmla="*/ 231 w 388"/>
                    <a:gd name="T27" fmla="*/ 26 h 291"/>
                    <a:gd name="T28" fmla="*/ 260 w 388"/>
                    <a:gd name="T29" fmla="*/ 24 h 291"/>
                    <a:gd name="T30" fmla="*/ 283 w 388"/>
                    <a:gd name="T31" fmla="*/ 24 h 291"/>
                    <a:gd name="T32" fmla="*/ 310 w 388"/>
                    <a:gd name="T33" fmla="*/ 30 h 291"/>
                    <a:gd name="T34" fmla="*/ 340 w 388"/>
                    <a:gd name="T35" fmla="*/ 42 h 291"/>
                    <a:gd name="T36" fmla="*/ 359 w 388"/>
                    <a:gd name="T37" fmla="*/ 57 h 291"/>
                    <a:gd name="T38" fmla="*/ 364 w 388"/>
                    <a:gd name="T39" fmla="*/ 78 h 291"/>
                    <a:gd name="T40" fmla="*/ 353 w 388"/>
                    <a:gd name="T41" fmla="*/ 96 h 291"/>
                    <a:gd name="T42" fmla="*/ 367 w 388"/>
                    <a:gd name="T43" fmla="*/ 115 h 291"/>
                    <a:gd name="T44" fmla="*/ 380 w 388"/>
                    <a:gd name="T45" fmla="*/ 147 h 291"/>
                    <a:gd name="T46" fmla="*/ 385 w 388"/>
                    <a:gd name="T47" fmla="*/ 177 h 291"/>
                    <a:gd name="T48" fmla="*/ 388 w 388"/>
                    <a:gd name="T49" fmla="*/ 201 h 291"/>
                    <a:gd name="T50" fmla="*/ 386 w 388"/>
                    <a:gd name="T51" fmla="*/ 240 h 291"/>
                    <a:gd name="T52" fmla="*/ 380 w 388"/>
                    <a:gd name="T53" fmla="*/ 274 h 291"/>
                    <a:gd name="T54" fmla="*/ 356 w 388"/>
                    <a:gd name="T55" fmla="*/ 252 h 291"/>
                    <a:gd name="T56" fmla="*/ 344 w 388"/>
                    <a:gd name="T57" fmla="*/ 261 h 291"/>
                    <a:gd name="T58" fmla="*/ 341 w 388"/>
                    <a:gd name="T59" fmla="*/ 268 h 291"/>
                    <a:gd name="T60" fmla="*/ 334 w 388"/>
                    <a:gd name="T61" fmla="*/ 282 h 291"/>
                    <a:gd name="T62" fmla="*/ 331 w 388"/>
                    <a:gd name="T63" fmla="*/ 291 h 291"/>
                    <a:gd name="T64" fmla="*/ 314 w 388"/>
                    <a:gd name="T65" fmla="*/ 285 h 291"/>
                    <a:gd name="T66" fmla="*/ 319 w 388"/>
                    <a:gd name="T67" fmla="*/ 246 h 291"/>
                    <a:gd name="T68" fmla="*/ 319 w 388"/>
                    <a:gd name="T69" fmla="*/ 210 h 291"/>
                    <a:gd name="T70" fmla="*/ 296 w 388"/>
                    <a:gd name="T71" fmla="*/ 190 h 291"/>
                    <a:gd name="T72" fmla="*/ 288 w 388"/>
                    <a:gd name="T73" fmla="*/ 155 h 291"/>
                    <a:gd name="T74" fmla="*/ 283 w 388"/>
                    <a:gd name="T75" fmla="*/ 121 h 291"/>
                    <a:gd name="T76" fmla="*/ 249 w 388"/>
                    <a:gd name="T77" fmla="*/ 134 h 291"/>
                    <a:gd name="T78" fmla="*/ 214 w 388"/>
                    <a:gd name="T79" fmla="*/ 141 h 291"/>
                    <a:gd name="T80" fmla="*/ 236 w 388"/>
                    <a:gd name="T81" fmla="*/ 149 h 291"/>
                    <a:gd name="T82" fmla="*/ 195 w 388"/>
                    <a:gd name="T83" fmla="*/ 151 h 291"/>
                    <a:gd name="T84" fmla="*/ 157 w 388"/>
                    <a:gd name="T85" fmla="*/ 149 h 291"/>
                    <a:gd name="T86" fmla="*/ 143 w 388"/>
                    <a:gd name="T87" fmla="*/ 149 h 291"/>
                    <a:gd name="T88" fmla="*/ 121 w 388"/>
                    <a:gd name="T89" fmla="*/ 154 h 291"/>
                    <a:gd name="T90" fmla="*/ 94 w 388"/>
                    <a:gd name="T91" fmla="*/ 144 h 291"/>
                    <a:gd name="T92" fmla="*/ 76 w 388"/>
                    <a:gd name="T93" fmla="*/ 143 h 291"/>
                    <a:gd name="T94" fmla="*/ 57 w 388"/>
                    <a:gd name="T95" fmla="*/ 141 h 291"/>
                    <a:gd name="T96" fmla="*/ 40 w 388"/>
                    <a:gd name="T97" fmla="*/ 146 h 291"/>
                    <a:gd name="T98" fmla="*/ 24 w 388"/>
                    <a:gd name="T99" fmla="*/ 149 h 2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88"/>
                    <a:gd name="T151" fmla="*/ 0 h 291"/>
                    <a:gd name="T152" fmla="*/ 388 w 388"/>
                    <a:gd name="T153" fmla="*/ 291 h 29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88" h="291">
                      <a:moveTo>
                        <a:pt x="24" y="149"/>
                      </a:moveTo>
                      <a:lnTo>
                        <a:pt x="17" y="138"/>
                      </a:lnTo>
                      <a:lnTo>
                        <a:pt x="10" y="118"/>
                      </a:lnTo>
                      <a:lnTo>
                        <a:pt x="10" y="94"/>
                      </a:lnTo>
                      <a:lnTo>
                        <a:pt x="6" y="82"/>
                      </a:lnTo>
                      <a:lnTo>
                        <a:pt x="0" y="71"/>
                      </a:lnTo>
                      <a:lnTo>
                        <a:pt x="17" y="52"/>
                      </a:lnTo>
                      <a:lnTo>
                        <a:pt x="39" y="40"/>
                      </a:lnTo>
                      <a:lnTo>
                        <a:pt x="64" y="18"/>
                      </a:lnTo>
                      <a:lnTo>
                        <a:pt x="109" y="7"/>
                      </a:lnTo>
                      <a:lnTo>
                        <a:pt x="142" y="3"/>
                      </a:lnTo>
                      <a:lnTo>
                        <a:pt x="191" y="0"/>
                      </a:lnTo>
                      <a:lnTo>
                        <a:pt x="245" y="1"/>
                      </a:lnTo>
                      <a:lnTo>
                        <a:pt x="231" y="26"/>
                      </a:lnTo>
                      <a:lnTo>
                        <a:pt x="260" y="24"/>
                      </a:lnTo>
                      <a:lnTo>
                        <a:pt x="283" y="24"/>
                      </a:lnTo>
                      <a:lnTo>
                        <a:pt x="310" y="30"/>
                      </a:lnTo>
                      <a:lnTo>
                        <a:pt x="340" y="42"/>
                      </a:lnTo>
                      <a:lnTo>
                        <a:pt x="359" y="57"/>
                      </a:lnTo>
                      <a:lnTo>
                        <a:pt x="364" y="78"/>
                      </a:lnTo>
                      <a:lnTo>
                        <a:pt x="353" y="96"/>
                      </a:lnTo>
                      <a:lnTo>
                        <a:pt x="367" y="115"/>
                      </a:lnTo>
                      <a:lnTo>
                        <a:pt x="380" y="147"/>
                      </a:lnTo>
                      <a:lnTo>
                        <a:pt x="385" y="177"/>
                      </a:lnTo>
                      <a:lnTo>
                        <a:pt x="388" y="201"/>
                      </a:lnTo>
                      <a:lnTo>
                        <a:pt x="386" y="240"/>
                      </a:lnTo>
                      <a:lnTo>
                        <a:pt x="380" y="274"/>
                      </a:lnTo>
                      <a:lnTo>
                        <a:pt x="356" y="252"/>
                      </a:lnTo>
                      <a:lnTo>
                        <a:pt x="344" y="261"/>
                      </a:lnTo>
                      <a:lnTo>
                        <a:pt x="341" y="268"/>
                      </a:lnTo>
                      <a:lnTo>
                        <a:pt x="334" y="282"/>
                      </a:lnTo>
                      <a:lnTo>
                        <a:pt x="331" y="291"/>
                      </a:lnTo>
                      <a:lnTo>
                        <a:pt x="314" y="285"/>
                      </a:lnTo>
                      <a:lnTo>
                        <a:pt x="319" y="246"/>
                      </a:lnTo>
                      <a:lnTo>
                        <a:pt x="319" y="210"/>
                      </a:lnTo>
                      <a:lnTo>
                        <a:pt x="296" y="190"/>
                      </a:lnTo>
                      <a:lnTo>
                        <a:pt x="288" y="155"/>
                      </a:lnTo>
                      <a:lnTo>
                        <a:pt x="283" y="121"/>
                      </a:lnTo>
                      <a:lnTo>
                        <a:pt x="249" y="134"/>
                      </a:lnTo>
                      <a:lnTo>
                        <a:pt x="214" y="141"/>
                      </a:lnTo>
                      <a:lnTo>
                        <a:pt x="236" y="149"/>
                      </a:lnTo>
                      <a:lnTo>
                        <a:pt x="195" y="151"/>
                      </a:lnTo>
                      <a:lnTo>
                        <a:pt x="157" y="149"/>
                      </a:lnTo>
                      <a:lnTo>
                        <a:pt x="143" y="149"/>
                      </a:lnTo>
                      <a:lnTo>
                        <a:pt x="121" y="154"/>
                      </a:lnTo>
                      <a:lnTo>
                        <a:pt x="94" y="144"/>
                      </a:lnTo>
                      <a:lnTo>
                        <a:pt x="76" y="143"/>
                      </a:lnTo>
                      <a:lnTo>
                        <a:pt x="57" y="141"/>
                      </a:lnTo>
                      <a:lnTo>
                        <a:pt x="40" y="146"/>
                      </a:lnTo>
                      <a:lnTo>
                        <a:pt x="24" y="149"/>
                      </a:lnTo>
                      <a:close/>
                    </a:path>
                  </a:pathLst>
                </a:custGeom>
                <a:solidFill>
                  <a:srgbClr val="FF8000"/>
                </a:solidFill>
                <a:ln w="12700">
                  <a:solidFill>
                    <a:srgbClr val="000000"/>
                  </a:solidFill>
                  <a:round/>
                  <a:headEnd/>
                  <a:tailEnd/>
                </a:ln>
              </p:spPr>
              <p:txBody>
                <a:bodyPr/>
                <a:lstStyle/>
                <a:p>
                  <a:endParaRPr lang="en-US">
                    <a:solidFill>
                      <a:srgbClr val="000000"/>
                    </a:solidFill>
                  </a:endParaRPr>
                </a:p>
              </p:txBody>
            </p:sp>
          </p:grpSp>
          <p:sp>
            <p:nvSpPr>
              <p:cNvPr id="191534" name="Freeform 51"/>
              <p:cNvSpPr>
                <a:spLocks/>
              </p:cNvSpPr>
              <p:nvPr/>
            </p:nvSpPr>
            <p:spPr bwMode="auto">
              <a:xfrm>
                <a:off x="2640" y="3792"/>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endParaRPr lang="en-US">
                  <a:solidFill>
                    <a:srgbClr val="000000"/>
                  </a:solidFill>
                </a:endParaRPr>
              </a:p>
            </p:txBody>
          </p:sp>
          <p:sp>
            <p:nvSpPr>
              <p:cNvPr id="191535" name="Freeform 52"/>
              <p:cNvSpPr>
                <a:spLocks/>
              </p:cNvSpPr>
              <p:nvPr/>
            </p:nvSpPr>
            <p:spPr bwMode="auto">
              <a:xfrm>
                <a:off x="2160" y="2112"/>
                <a:ext cx="787" cy="1756"/>
              </a:xfrm>
              <a:custGeom>
                <a:avLst/>
                <a:gdLst>
                  <a:gd name="T0" fmla="*/ 98 w 787"/>
                  <a:gd name="T1" fmla="*/ 10 h 1756"/>
                  <a:gd name="T2" fmla="*/ 34 w 787"/>
                  <a:gd name="T3" fmla="*/ 424 h 1756"/>
                  <a:gd name="T4" fmla="*/ 21 w 787"/>
                  <a:gd name="T5" fmla="*/ 586 h 1756"/>
                  <a:gd name="T6" fmla="*/ 10 w 787"/>
                  <a:gd name="T7" fmla="*/ 753 h 1756"/>
                  <a:gd name="T8" fmla="*/ 10 w 787"/>
                  <a:gd name="T9" fmla="*/ 906 h 1756"/>
                  <a:gd name="T10" fmla="*/ 0 w 787"/>
                  <a:gd name="T11" fmla="*/ 1028 h 1756"/>
                  <a:gd name="T12" fmla="*/ 7 w 787"/>
                  <a:gd name="T13" fmla="*/ 1082 h 1756"/>
                  <a:gd name="T14" fmla="*/ 54 w 787"/>
                  <a:gd name="T15" fmla="*/ 1320 h 1756"/>
                  <a:gd name="T16" fmla="*/ 54 w 787"/>
                  <a:gd name="T17" fmla="*/ 1537 h 1756"/>
                  <a:gd name="T18" fmla="*/ 61 w 787"/>
                  <a:gd name="T19" fmla="*/ 1644 h 1756"/>
                  <a:gd name="T20" fmla="*/ 107 w 787"/>
                  <a:gd name="T21" fmla="*/ 1675 h 1756"/>
                  <a:gd name="T22" fmla="*/ 167 w 787"/>
                  <a:gd name="T23" fmla="*/ 1690 h 1756"/>
                  <a:gd name="T24" fmla="*/ 219 w 787"/>
                  <a:gd name="T25" fmla="*/ 1697 h 1756"/>
                  <a:gd name="T26" fmla="*/ 287 w 787"/>
                  <a:gd name="T27" fmla="*/ 1705 h 1756"/>
                  <a:gd name="T28" fmla="*/ 352 w 787"/>
                  <a:gd name="T29" fmla="*/ 1711 h 1756"/>
                  <a:gd name="T30" fmla="*/ 353 w 787"/>
                  <a:gd name="T31" fmla="*/ 1637 h 1756"/>
                  <a:gd name="T32" fmla="*/ 317 w 787"/>
                  <a:gd name="T33" fmla="*/ 1285 h 1756"/>
                  <a:gd name="T34" fmla="*/ 290 w 787"/>
                  <a:gd name="T35" fmla="*/ 1090 h 1756"/>
                  <a:gd name="T36" fmla="*/ 287 w 787"/>
                  <a:gd name="T37" fmla="*/ 1002 h 1756"/>
                  <a:gd name="T38" fmla="*/ 303 w 787"/>
                  <a:gd name="T39" fmla="*/ 776 h 1756"/>
                  <a:gd name="T40" fmla="*/ 331 w 787"/>
                  <a:gd name="T41" fmla="*/ 478 h 1756"/>
                  <a:gd name="T42" fmla="*/ 371 w 787"/>
                  <a:gd name="T43" fmla="*/ 763 h 1756"/>
                  <a:gd name="T44" fmla="*/ 425 w 787"/>
                  <a:gd name="T45" fmla="*/ 1076 h 1756"/>
                  <a:gd name="T46" fmla="*/ 452 w 787"/>
                  <a:gd name="T47" fmla="*/ 1279 h 1756"/>
                  <a:gd name="T48" fmla="*/ 512 w 787"/>
                  <a:gd name="T49" fmla="*/ 1723 h 1756"/>
                  <a:gd name="T50" fmla="*/ 550 w 787"/>
                  <a:gd name="T51" fmla="*/ 1739 h 1756"/>
                  <a:gd name="T52" fmla="*/ 591 w 787"/>
                  <a:gd name="T53" fmla="*/ 1752 h 1756"/>
                  <a:gd name="T54" fmla="*/ 644 w 787"/>
                  <a:gd name="T55" fmla="*/ 1756 h 1756"/>
                  <a:gd name="T56" fmla="*/ 703 w 787"/>
                  <a:gd name="T57" fmla="*/ 1756 h 1756"/>
                  <a:gd name="T58" fmla="*/ 763 w 787"/>
                  <a:gd name="T59" fmla="*/ 1723 h 1756"/>
                  <a:gd name="T60" fmla="*/ 787 w 787"/>
                  <a:gd name="T61" fmla="*/ 1693 h 1756"/>
                  <a:gd name="T62" fmla="*/ 783 w 787"/>
                  <a:gd name="T63" fmla="*/ 1622 h 1756"/>
                  <a:gd name="T64" fmla="*/ 758 w 787"/>
                  <a:gd name="T65" fmla="*/ 1405 h 1756"/>
                  <a:gd name="T66" fmla="*/ 728 w 787"/>
                  <a:gd name="T67" fmla="*/ 1160 h 1756"/>
                  <a:gd name="T68" fmla="*/ 695 w 787"/>
                  <a:gd name="T69" fmla="*/ 858 h 1756"/>
                  <a:gd name="T70" fmla="*/ 664 w 787"/>
                  <a:gd name="T71" fmla="*/ 588 h 1756"/>
                  <a:gd name="T72" fmla="*/ 664 w 787"/>
                  <a:gd name="T73" fmla="*/ 421 h 1756"/>
                  <a:gd name="T74" fmla="*/ 688 w 787"/>
                  <a:gd name="T75" fmla="*/ 277 h 1756"/>
                  <a:gd name="T76" fmla="*/ 664 w 787"/>
                  <a:gd name="T77" fmla="*/ 96 h 1756"/>
                  <a:gd name="T78" fmla="*/ 652 w 787"/>
                  <a:gd name="T79" fmla="*/ 0 h 1756"/>
                  <a:gd name="T80" fmla="*/ 461 w 787"/>
                  <a:gd name="T81" fmla="*/ 48 h 1756"/>
                  <a:gd name="T82" fmla="*/ 317 w 787"/>
                  <a:gd name="T83" fmla="*/ 72 h 1756"/>
                  <a:gd name="T84" fmla="*/ 197 w 787"/>
                  <a:gd name="T85" fmla="*/ 48 h 1756"/>
                  <a:gd name="T86" fmla="*/ 98 w 787"/>
                  <a:gd name="T87" fmla="*/ 10 h 175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787"/>
                  <a:gd name="T133" fmla="*/ 0 h 1756"/>
                  <a:gd name="T134" fmla="*/ 787 w 787"/>
                  <a:gd name="T135" fmla="*/ 1756 h 175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787" h="1756">
                    <a:moveTo>
                      <a:pt x="98" y="10"/>
                    </a:moveTo>
                    <a:lnTo>
                      <a:pt x="34" y="424"/>
                    </a:lnTo>
                    <a:lnTo>
                      <a:pt x="21" y="586"/>
                    </a:lnTo>
                    <a:lnTo>
                      <a:pt x="10" y="753"/>
                    </a:lnTo>
                    <a:lnTo>
                      <a:pt x="10" y="906"/>
                    </a:lnTo>
                    <a:lnTo>
                      <a:pt x="0" y="1028"/>
                    </a:lnTo>
                    <a:lnTo>
                      <a:pt x="7" y="1082"/>
                    </a:lnTo>
                    <a:lnTo>
                      <a:pt x="54" y="1320"/>
                    </a:lnTo>
                    <a:lnTo>
                      <a:pt x="54" y="1537"/>
                    </a:lnTo>
                    <a:lnTo>
                      <a:pt x="61" y="1644"/>
                    </a:lnTo>
                    <a:lnTo>
                      <a:pt x="107" y="1675"/>
                    </a:lnTo>
                    <a:lnTo>
                      <a:pt x="167" y="1690"/>
                    </a:lnTo>
                    <a:lnTo>
                      <a:pt x="219" y="1697"/>
                    </a:lnTo>
                    <a:lnTo>
                      <a:pt x="287" y="1705"/>
                    </a:lnTo>
                    <a:lnTo>
                      <a:pt x="352" y="1711"/>
                    </a:lnTo>
                    <a:lnTo>
                      <a:pt x="353" y="1637"/>
                    </a:lnTo>
                    <a:lnTo>
                      <a:pt x="317" y="1285"/>
                    </a:lnTo>
                    <a:lnTo>
                      <a:pt x="290" y="1090"/>
                    </a:lnTo>
                    <a:lnTo>
                      <a:pt x="287" y="1002"/>
                    </a:lnTo>
                    <a:lnTo>
                      <a:pt x="303" y="776"/>
                    </a:lnTo>
                    <a:lnTo>
                      <a:pt x="331" y="478"/>
                    </a:lnTo>
                    <a:lnTo>
                      <a:pt x="371" y="763"/>
                    </a:lnTo>
                    <a:lnTo>
                      <a:pt x="425" y="1076"/>
                    </a:lnTo>
                    <a:lnTo>
                      <a:pt x="452" y="1279"/>
                    </a:lnTo>
                    <a:lnTo>
                      <a:pt x="512" y="1723"/>
                    </a:lnTo>
                    <a:lnTo>
                      <a:pt x="550" y="1739"/>
                    </a:lnTo>
                    <a:lnTo>
                      <a:pt x="591" y="1752"/>
                    </a:lnTo>
                    <a:lnTo>
                      <a:pt x="644" y="1756"/>
                    </a:lnTo>
                    <a:lnTo>
                      <a:pt x="703" y="1756"/>
                    </a:lnTo>
                    <a:lnTo>
                      <a:pt x="763" y="1723"/>
                    </a:lnTo>
                    <a:lnTo>
                      <a:pt x="787" y="1693"/>
                    </a:lnTo>
                    <a:lnTo>
                      <a:pt x="783" y="1622"/>
                    </a:lnTo>
                    <a:lnTo>
                      <a:pt x="758" y="1405"/>
                    </a:lnTo>
                    <a:lnTo>
                      <a:pt x="728" y="1160"/>
                    </a:lnTo>
                    <a:lnTo>
                      <a:pt x="695" y="858"/>
                    </a:lnTo>
                    <a:lnTo>
                      <a:pt x="664" y="588"/>
                    </a:lnTo>
                    <a:lnTo>
                      <a:pt x="664" y="421"/>
                    </a:lnTo>
                    <a:lnTo>
                      <a:pt x="688" y="277"/>
                    </a:lnTo>
                    <a:lnTo>
                      <a:pt x="664" y="96"/>
                    </a:lnTo>
                    <a:lnTo>
                      <a:pt x="652" y="0"/>
                    </a:lnTo>
                    <a:lnTo>
                      <a:pt x="461" y="48"/>
                    </a:lnTo>
                    <a:lnTo>
                      <a:pt x="317" y="72"/>
                    </a:lnTo>
                    <a:lnTo>
                      <a:pt x="197" y="48"/>
                    </a:lnTo>
                    <a:lnTo>
                      <a:pt x="98" y="10"/>
                    </a:lnTo>
                    <a:close/>
                  </a:path>
                </a:pathLst>
              </a:custGeom>
              <a:solidFill>
                <a:srgbClr val="202020"/>
              </a:solidFill>
              <a:ln w="12700">
                <a:solidFill>
                  <a:srgbClr val="000000"/>
                </a:solidFill>
                <a:round/>
                <a:headEnd/>
                <a:tailEnd/>
              </a:ln>
            </p:spPr>
            <p:txBody>
              <a:bodyPr/>
              <a:lstStyle/>
              <a:p>
                <a:endParaRPr lang="en-US">
                  <a:solidFill>
                    <a:srgbClr val="000000"/>
                  </a:solidFill>
                </a:endParaRPr>
              </a:p>
            </p:txBody>
          </p:sp>
          <p:grpSp>
            <p:nvGrpSpPr>
              <p:cNvPr id="9" name="Group 53"/>
              <p:cNvGrpSpPr>
                <a:grpSpLocks/>
              </p:cNvGrpSpPr>
              <p:nvPr/>
            </p:nvGrpSpPr>
            <p:grpSpPr bwMode="auto">
              <a:xfrm>
                <a:off x="2544" y="1056"/>
                <a:ext cx="1496" cy="1549"/>
                <a:chOff x="3696" y="1008"/>
                <a:chExt cx="1496" cy="1549"/>
              </a:xfrm>
            </p:grpSpPr>
            <p:sp>
              <p:nvSpPr>
                <p:cNvPr id="191546" name="Freeform 54"/>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endParaRPr lang="en-US">
                    <a:solidFill>
                      <a:srgbClr val="000000"/>
                    </a:solidFill>
                  </a:endParaRPr>
                </a:p>
              </p:txBody>
            </p:sp>
            <p:sp>
              <p:nvSpPr>
                <p:cNvPr id="191547" name="Freeform 55"/>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solidFill>
                      <a:srgbClr val="000000"/>
                    </a:solidFill>
                  </a:endParaRPr>
                </a:p>
              </p:txBody>
            </p:sp>
            <p:grpSp>
              <p:nvGrpSpPr>
                <p:cNvPr id="10" name="Group 56"/>
                <p:cNvGrpSpPr>
                  <a:grpSpLocks/>
                </p:cNvGrpSpPr>
                <p:nvPr/>
              </p:nvGrpSpPr>
              <p:grpSpPr bwMode="auto">
                <a:xfrm rot="5400000" flipV="1">
                  <a:off x="4912" y="1040"/>
                  <a:ext cx="263" cy="296"/>
                  <a:chOff x="2795" y="2300"/>
                  <a:chExt cx="263" cy="296"/>
                </a:xfrm>
              </p:grpSpPr>
              <p:sp>
                <p:nvSpPr>
                  <p:cNvPr id="191551" name="Freeform 57"/>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endParaRPr lang="en-US">
                      <a:solidFill>
                        <a:srgbClr val="000000"/>
                      </a:solidFill>
                    </a:endParaRPr>
                  </a:p>
                </p:txBody>
              </p:sp>
              <p:sp>
                <p:nvSpPr>
                  <p:cNvPr id="191552" name="Freeform 58"/>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grpSp>
            <p:sp>
              <p:nvSpPr>
                <p:cNvPr id="191549" name="Freeform 59"/>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endParaRPr lang="en-US">
                    <a:solidFill>
                      <a:srgbClr val="000000"/>
                    </a:solidFill>
                  </a:endParaRPr>
                </a:p>
              </p:txBody>
            </p:sp>
            <p:sp>
              <p:nvSpPr>
                <p:cNvPr id="191550" name="Freeform 60"/>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endParaRPr lang="en-US">
                    <a:solidFill>
                      <a:srgbClr val="000000"/>
                    </a:solidFill>
                  </a:endParaRPr>
                </a:p>
              </p:txBody>
            </p:sp>
          </p:grpSp>
          <p:grpSp>
            <p:nvGrpSpPr>
              <p:cNvPr id="11" name="Group 61"/>
              <p:cNvGrpSpPr>
                <a:grpSpLocks/>
              </p:cNvGrpSpPr>
              <p:nvPr/>
            </p:nvGrpSpPr>
            <p:grpSpPr bwMode="auto">
              <a:xfrm flipH="1">
                <a:off x="912" y="1104"/>
                <a:ext cx="1496" cy="1549"/>
                <a:chOff x="3696" y="1008"/>
                <a:chExt cx="1496" cy="1549"/>
              </a:xfrm>
            </p:grpSpPr>
            <p:sp>
              <p:nvSpPr>
                <p:cNvPr id="191539" name="Freeform 62"/>
                <p:cNvSpPr>
                  <a:spLocks/>
                </p:cNvSpPr>
                <p:nvPr/>
              </p:nvSpPr>
              <p:spPr bwMode="auto">
                <a:xfrm>
                  <a:off x="3696" y="1016"/>
                  <a:ext cx="514" cy="1541"/>
                </a:xfrm>
                <a:custGeom>
                  <a:avLst/>
                  <a:gdLst>
                    <a:gd name="T0" fmla="*/ 38 w 514"/>
                    <a:gd name="T1" fmla="*/ 0 h 1541"/>
                    <a:gd name="T2" fmla="*/ 57 w 514"/>
                    <a:gd name="T3" fmla="*/ 13 h 1541"/>
                    <a:gd name="T4" fmla="*/ 72 w 514"/>
                    <a:gd name="T5" fmla="*/ 22 h 1541"/>
                    <a:gd name="T6" fmla="*/ 95 w 514"/>
                    <a:gd name="T7" fmla="*/ 33 h 1541"/>
                    <a:gd name="T8" fmla="*/ 122 w 514"/>
                    <a:gd name="T9" fmla="*/ 44 h 1541"/>
                    <a:gd name="T10" fmla="*/ 153 w 514"/>
                    <a:gd name="T11" fmla="*/ 54 h 1541"/>
                    <a:gd name="T12" fmla="*/ 210 w 514"/>
                    <a:gd name="T13" fmla="*/ 67 h 1541"/>
                    <a:gd name="T14" fmla="*/ 342 w 514"/>
                    <a:gd name="T15" fmla="*/ 88 h 1541"/>
                    <a:gd name="T16" fmla="*/ 358 w 514"/>
                    <a:gd name="T17" fmla="*/ 146 h 1541"/>
                    <a:gd name="T18" fmla="*/ 378 w 514"/>
                    <a:gd name="T19" fmla="*/ 184 h 1541"/>
                    <a:gd name="T20" fmla="*/ 442 w 514"/>
                    <a:gd name="T21" fmla="*/ 349 h 1541"/>
                    <a:gd name="T22" fmla="*/ 506 w 514"/>
                    <a:gd name="T23" fmla="*/ 591 h 1541"/>
                    <a:gd name="T24" fmla="*/ 514 w 514"/>
                    <a:gd name="T25" fmla="*/ 723 h 1541"/>
                    <a:gd name="T26" fmla="*/ 508 w 514"/>
                    <a:gd name="T27" fmla="*/ 846 h 1541"/>
                    <a:gd name="T28" fmla="*/ 499 w 514"/>
                    <a:gd name="T29" fmla="*/ 938 h 1541"/>
                    <a:gd name="T30" fmla="*/ 480 w 514"/>
                    <a:gd name="T31" fmla="*/ 1081 h 1541"/>
                    <a:gd name="T32" fmla="*/ 475 w 514"/>
                    <a:gd name="T33" fmla="*/ 1151 h 1541"/>
                    <a:gd name="T34" fmla="*/ 466 w 514"/>
                    <a:gd name="T35" fmla="*/ 1224 h 1541"/>
                    <a:gd name="T36" fmla="*/ 466 w 514"/>
                    <a:gd name="T37" fmla="*/ 1311 h 1541"/>
                    <a:gd name="T38" fmla="*/ 493 w 514"/>
                    <a:gd name="T39" fmla="*/ 1446 h 1541"/>
                    <a:gd name="T40" fmla="*/ 446 w 514"/>
                    <a:gd name="T41" fmla="*/ 1482 h 1541"/>
                    <a:gd name="T42" fmla="*/ 365 w 514"/>
                    <a:gd name="T43" fmla="*/ 1520 h 1541"/>
                    <a:gd name="T44" fmla="*/ 296 w 514"/>
                    <a:gd name="T45" fmla="*/ 1538 h 1541"/>
                    <a:gd name="T46" fmla="*/ 230 w 514"/>
                    <a:gd name="T47" fmla="*/ 1541 h 1541"/>
                    <a:gd name="T48" fmla="*/ 176 w 514"/>
                    <a:gd name="T49" fmla="*/ 1538 h 1541"/>
                    <a:gd name="T50" fmla="*/ 140 w 514"/>
                    <a:gd name="T51" fmla="*/ 1532 h 1541"/>
                    <a:gd name="T52" fmla="*/ 111 w 514"/>
                    <a:gd name="T53" fmla="*/ 1503 h 1541"/>
                    <a:gd name="T54" fmla="*/ 105 w 514"/>
                    <a:gd name="T55" fmla="*/ 1455 h 1541"/>
                    <a:gd name="T56" fmla="*/ 103 w 514"/>
                    <a:gd name="T57" fmla="*/ 1397 h 1541"/>
                    <a:gd name="T58" fmla="*/ 99 w 514"/>
                    <a:gd name="T59" fmla="*/ 1317 h 1541"/>
                    <a:gd name="T60" fmla="*/ 90 w 514"/>
                    <a:gd name="T61" fmla="*/ 1220 h 1541"/>
                    <a:gd name="T62" fmla="*/ 84 w 514"/>
                    <a:gd name="T63" fmla="*/ 1100 h 1541"/>
                    <a:gd name="T64" fmla="*/ 76 w 514"/>
                    <a:gd name="T65" fmla="*/ 933 h 1541"/>
                    <a:gd name="T66" fmla="*/ 61 w 514"/>
                    <a:gd name="T67" fmla="*/ 742 h 1541"/>
                    <a:gd name="T68" fmla="*/ 28 w 514"/>
                    <a:gd name="T69" fmla="*/ 496 h 1541"/>
                    <a:gd name="T70" fmla="*/ 6 w 514"/>
                    <a:gd name="T71" fmla="*/ 362 h 1541"/>
                    <a:gd name="T72" fmla="*/ 3 w 514"/>
                    <a:gd name="T73" fmla="*/ 317 h 1541"/>
                    <a:gd name="T74" fmla="*/ 3 w 514"/>
                    <a:gd name="T75" fmla="*/ 266 h 1541"/>
                    <a:gd name="T76" fmla="*/ 3 w 514"/>
                    <a:gd name="T77" fmla="*/ 221 h 1541"/>
                    <a:gd name="T78" fmla="*/ 0 w 514"/>
                    <a:gd name="T79" fmla="*/ 168 h 1541"/>
                    <a:gd name="T80" fmla="*/ 6 w 514"/>
                    <a:gd name="T81" fmla="*/ 119 h 1541"/>
                    <a:gd name="T82" fmla="*/ 14 w 514"/>
                    <a:gd name="T83" fmla="*/ 91 h 1541"/>
                    <a:gd name="T84" fmla="*/ 25 w 514"/>
                    <a:gd name="T85" fmla="*/ 56 h 1541"/>
                    <a:gd name="T86" fmla="*/ 33 w 514"/>
                    <a:gd name="T87" fmla="*/ 27 h 1541"/>
                    <a:gd name="T88" fmla="*/ 38 w 514"/>
                    <a:gd name="T89" fmla="*/ 0 h 154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14"/>
                    <a:gd name="T136" fmla="*/ 0 h 1541"/>
                    <a:gd name="T137" fmla="*/ 514 w 514"/>
                    <a:gd name="T138" fmla="*/ 1541 h 154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14" h="1541">
                      <a:moveTo>
                        <a:pt x="38" y="0"/>
                      </a:moveTo>
                      <a:lnTo>
                        <a:pt x="57" y="13"/>
                      </a:lnTo>
                      <a:lnTo>
                        <a:pt x="72" y="22"/>
                      </a:lnTo>
                      <a:lnTo>
                        <a:pt x="95" y="33"/>
                      </a:lnTo>
                      <a:lnTo>
                        <a:pt x="122" y="44"/>
                      </a:lnTo>
                      <a:lnTo>
                        <a:pt x="153" y="54"/>
                      </a:lnTo>
                      <a:lnTo>
                        <a:pt x="210" y="67"/>
                      </a:lnTo>
                      <a:lnTo>
                        <a:pt x="342" y="88"/>
                      </a:lnTo>
                      <a:lnTo>
                        <a:pt x="358" y="146"/>
                      </a:lnTo>
                      <a:lnTo>
                        <a:pt x="378" y="184"/>
                      </a:lnTo>
                      <a:lnTo>
                        <a:pt x="442" y="349"/>
                      </a:lnTo>
                      <a:lnTo>
                        <a:pt x="506" y="591"/>
                      </a:lnTo>
                      <a:lnTo>
                        <a:pt x="514" y="723"/>
                      </a:lnTo>
                      <a:lnTo>
                        <a:pt x="508" y="846"/>
                      </a:lnTo>
                      <a:lnTo>
                        <a:pt x="499" y="938"/>
                      </a:lnTo>
                      <a:lnTo>
                        <a:pt x="480" y="1081"/>
                      </a:lnTo>
                      <a:lnTo>
                        <a:pt x="475" y="1151"/>
                      </a:lnTo>
                      <a:lnTo>
                        <a:pt x="466" y="1224"/>
                      </a:lnTo>
                      <a:lnTo>
                        <a:pt x="466" y="1311"/>
                      </a:lnTo>
                      <a:lnTo>
                        <a:pt x="493" y="1446"/>
                      </a:lnTo>
                      <a:lnTo>
                        <a:pt x="446" y="1482"/>
                      </a:lnTo>
                      <a:lnTo>
                        <a:pt x="365" y="1520"/>
                      </a:lnTo>
                      <a:lnTo>
                        <a:pt x="296" y="1538"/>
                      </a:lnTo>
                      <a:lnTo>
                        <a:pt x="230" y="1541"/>
                      </a:lnTo>
                      <a:lnTo>
                        <a:pt x="176" y="1538"/>
                      </a:lnTo>
                      <a:lnTo>
                        <a:pt x="140" y="1532"/>
                      </a:lnTo>
                      <a:lnTo>
                        <a:pt x="111" y="1503"/>
                      </a:lnTo>
                      <a:lnTo>
                        <a:pt x="105" y="1455"/>
                      </a:lnTo>
                      <a:lnTo>
                        <a:pt x="103" y="1397"/>
                      </a:lnTo>
                      <a:lnTo>
                        <a:pt x="99" y="1317"/>
                      </a:lnTo>
                      <a:lnTo>
                        <a:pt x="90" y="1220"/>
                      </a:lnTo>
                      <a:lnTo>
                        <a:pt x="84" y="1100"/>
                      </a:lnTo>
                      <a:lnTo>
                        <a:pt x="76" y="933"/>
                      </a:lnTo>
                      <a:lnTo>
                        <a:pt x="61" y="742"/>
                      </a:lnTo>
                      <a:lnTo>
                        <a:pt x="28" y="496"/>
                      </a:lnTo>
                      <a:lnTo>
                        <a:pt x="6" y="362"/>
                      </a:lnTo>
                      <a:lnTo>
                        <a:pt x="3" y="317"/>
                      </a:lnTo>
                      <a:lnTo>
                        <a:pt x="3" y="266"/>
                      </a:lnTo>
                      <a:lnTo>
                        <a:pt x="3" y="221"/>
                      </a:lnTo>
                      <a:lnTo>
                        <a:pt x="0" y="168"/>
                      </a:lnTo>
                      <a:lnTo>
                        <a:pt x="6" y="119"/>
                      </a:lnTo>
                      <a:lnTo>
                        <a:pt x="14" y="91"/>
                      </a:lnTo>
                      <a:lnTo>
                        <a:pt x="25" y="56"/>
                      </a:lnTo>
                      <a:lnTo>
                        <a:pt x="33" y="27"/>
                      </a:lnTo>
                      <a:lnTo>
                        <a:pt x="38" y="0"/>
                      </a:lnTo>
                      <a:close/>
                    </a:path>
                  </a:pathLst>
                </a:custGeom>
                <a:solidFill>
                  <a:srgbClr val="606060"/>
                </a:solidFill>
                <a:ln w="12700">
                  <a:solidFill>
                    <a:srgbClr val="000000"/>
                  </a:solidFill>
                  <a:round/>
                  <a:headEnd/>
                  <a:tailEnd/>
                </a:ln>
              </p:spPr>
              <p:txBody>
                <a:bodyPr/>
                <a:lstStyle/>
                <a:p>
                  <a:endParaRPr lang="en-US">
                    <a:solidFill>
                      <a:srgbClr val="000000"/>
                    </a:solidFill>
                  </a:endParaRPr>
                </a:p>
              </p:txBody>
            </p:sp>
            <p:sp>
              <p:nvSpPr>
                <p:cNvPr id="191540" name="Freeform 63"/>
                <p:cNvSpPr>
                  <a:spLocks/>
                </p:cNvSpPr>
                <p:nvPr/>
              </p:nvSpPr>
              <p:spPr bwMode="auto">
                <a:xfrm>
                  <a:off x="3992" y="1497"/>
                  <a:ext cx="104" cy="594"/>
                </a:xfrm>
                <a:custGeom>
                  <a:avLst/>
                  <a:gdLst>
                    <a:gd name="T0" fmla="*/ 16 w 104"/>
                    <a:gd name="T1" fmla="*/ 0 h 594"/>
                    <a:gd name="T2" fmla="*/ 31 w 104"/>
                    <a:gd name="T3" fmla="*/ 182 h 594"/>
                    <a:gd name="T4" fmla="*/ 26 w 104"/>
                    <a:gd name="T5" fmla="*/ 246 h 594"/>
                    <a:gd name="T6" fmla="*/ 0 w 104"/>
                    <a:gd name="T7" fmla="*/ 327 h 594"/>
                    <a:gd name="T8" fmla="*/ 11 w 104"/>
                    <a:gd name="T9" fmla="*/ 386 h 594"/>
                    <a:gd name="T10" fmla="*/ 37 w 104"/>
                    <a:gd name="T11" fmla="*/ 434 h 594"/>
                    <a:gd name="T12" fmla="*/ 47 w 104"/>
                    <a:gd name="T13" fmla="*/ 540 h 594"/>
                    <a:gd name="T14" fmla="*/ 51 w 104"/>
                    <a:gd name="T15" fmla="*/ 594 h 594"/>
                    <a:gd name="T16" fmla="*/ 95 w 104"/>
                    <a:gd name="T17" fmla="*/ 371 h 594"/>
                    <a:gd name="T18" fmla="*/ 104 w 104"/>
                    <a:gd name="T19" fmla="*/ 249 h 594"/>
                    <a:gd name="T20" fmla="*/ 16 w 104"/>
                    <a:gd name="T21" fmla="*/ 0 h 5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594"/>
                    <a:gd name="T35" fmla="*/ 104 w 104"/>
                    <a:gd name="T36" fmla="*/ 594 h 5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594">
                      <a:moveTo>
                        <a:pt x="16" y="0"/>
                      </a:moveTo>
                      <a:lnTo>
                        <a:pt x="31" y="182"/>
                      </a:lnTo>
                      <a:lnTo>
                        <a:pt x="26" y="246"/>
                      </a:lnTo>
                      <a:lnTo>
                        <a:pt x="0" y="327"/>
                      </a:lnTo>
                      <a:lnTo>
                        <a:pt x="11" y="386"/>
                      </a:lnTo>
                      <a:lnTo>
                        <a:pt x="37" y="434"/>
                      </a:lnTo>
                      <a:lnTo>
                        <a:pt x="47" y="540"/>
                      </a:lnTo>
                      <a:lnTo>
                        <a:pt x="51" y="594"/>
                      </a:lnTo>
                      <a:lnTo>
                        <a:pt x="95" y="371"/>
                      </a:lnTo>
                      <a:lnTo>
                        <a:pt x="104" y="249"/>
                      </a:lnTo>
                      <a:lnTo>
                        <a:pt x="16" y="0"/>
                      </a:lnTo>
                      <a:close/>
                    </a:path>
                  </a:pathLst>
                </a:custGeom>
                <a:solidFill>
                  <a:srgbClr val="404040"/>
                </a:solidFill>
                <a:ln w="9525">
                  <a:noFill/>
                  <a:round/>
                  <a:headEnd/>
                  <a:tailEnd/>
                </a:ln>
              </p:spPr>
              <p:txBody>
                <a:bodyPr/>
                <a:lstStyle/>
                <a:p>
                  <a:endParaRPr lang="en-US">
                    <a:solidFill>
                      <a:srgbClr val="000000"/>
                    </a:solidFill>
                  </a:endParaRPr>
                </a:p>
              </p:txBody>
            </p:sp>
            <p:grpSp>
              <p:nvGrpSpPr>
                <p:cNvPr id="12" name="Group 64"/>
                <p:cNvGrpSpPr>
                  <a:grpSpLocks/>
                </p:cNvGrpSpPr>
                <p:nvPr/>
              </p:nvGrpSpPr>
              <p:grpSpPr bwMode="auto">
                <a:xfrm rot="5400000" flipV="1">
                  <a:off x="4912" y="1040"/>
                  <a:ext cx="263" cy="296"/>
                  <a:chOff x="2795" y="2300"/>
                  <a:chExt cx="263" cy="296"/>
                </a:xfrm>
              </p:grpSpPr>
              <p:sp>
                <p:nvSpPr>
                  <p:cNvPr id="191544" name="Freeform 65"/>
                  <p:cNvSpPr>
                    <a:spLocks/>
                  </p:cNvSpPr>
                  <p:nvPr/>
                </p:nvSpPr>
                <p:spPr bwMode="auto">
                  <a:xfrm>
                    <a:off x="2795" y="2334"/>
                    <a:ext cx="231" cy="262"/>
                  </a:xfrm>
                  <a:custGeom>
                    <a:avLst/>
                    <a:gdLst>
                      <a:gd name="T0" fmla="*/ 225 w 231"/>
                      <a:gd name="T1" fmla="*/ 78 h 262"/>
                      <a:gd name="T2" fmla="*/ 223 w 231"/>
                      <a:gd name="T3" fmla="*/ 144 h 262"/>
                      <a:gd name="T4" fmla="*/ 220 w 231"/>
                      <a:gd name="T5" fmla="*/ 179 h 262"/>
                      <a:gd name="T6" fmla="*/ 217 w 231"/>
                      <a:gd name="T7" fmla="*/ 201 h 262"/>
                      <a:gd name="T8" fmla="*/ 211 w 231"/>
                      <a:gd name="T9" fmla="*/ 225 h 262"/>
                      <a:gd name="T10" fmla="*/ 202 w 231"/>
                      <a:gd name="T11" fmla="*/ 235 h 262"/>
                      <a:gd name="T12" fmla="*/ 192 w 231"/>
                      <a:gd name="T13" fmla="*/ 238 h 262"/>
                      <a:gd name="T14" fmla="*/ 182 w 231"/>
                      <a:gd name="T15" fmla="*/ 242 h 262"/>
                      <a:gd name="T16" fmla="*/ 175 w 231"/>
                      <a:gd name="T17" fmla="*/ 248 h 262"/>
                      <a:gd name="T18" fmla="*/ 164 w 231"/>
                      <a:gd name="T19" fmla="*/ 254 h 262"/>
                      <a:gd name="T20" fmla="*/ 153 w 231"/>
                      <a:gd name="T21" fmla="*/ 259 h 262"/>
                      <a:gd name="T22" fmla="*/ 138 w 231"/>
                      <a:gd name="T23" fmla="*/ 262 h 262"/>
                      <a:gd name="T24" fmla="*/ 127 w 231"/>
                      <a:gd name="T25" fmla="*/ 261 h 262"/>
                      <a:gd name="T26" fmla="*/ 116 w 231"/>
                      <a:gd name="T27" fmla="*/ 255 h 262"/>
                      <a:gd name="T28" fmla="*/ 105 w 231"/>
                      <a:gd name="T29" fmla="*/ 255 h 262"/>
                      <a:gd name="T30" fmla="*/ 89 w 231"/>
                      <a:gd name="T31" fmla="*/ 253 h 262"/>
                      <a:gd name="T32" fmla="*/ 74 w 231"/>
                      <a:gd name="T33" fmla="*/ 252 h 262"/>
                      <a:gd name="T34" fmla="*/ 57 w 231"/>
                      <a:gd name="T35" fmla="*/ 245 h 262"/>
                      <a:gd name="T36" fmla="*/ 45 w 231"/>
                      <a:gd name="T37" fmla="*/ 243 h 262"/>
                      <a:gd name="T38" fmla="*/ 31 w 231"/>
                      <a:gd name="T39" fmla="*/ 222 h 262"/>
                      <a:gd name="T40" fmla="*/ 28 w 231"/>
                      <a:gd name="T41" fmla="*/ 210 h 262"/>
                      <a:gd name="T42" fmla="*/ 24 w 231"/>
                      <a:gd name="T43" fmla="*/ 191 h 262"/>
                      <a:gd name="T44" fmla="*/ 24 w 231"/>
                      <a:gd name="T45" fmla="*/ 156 h 262"/>
                      <a:gd name="T46" fmla="*/ 18 w 231"/>
                      <a:gd name="T47" fmla="*/ 158 h 262"/>
                      <a:gd name="T48" fmla="*/ 12 w 231"/>
                      <a:gd name="T49" fmla="*/ 155 h 262"/>
                      <a:gd name="T50" fmla="*/ 9 w 231"/>
                      <a:gd name="T51" fmla="*/ 148 h 262"/>
                      <a:gd name="T52" fmla="*/ 2 w 231"/>
                      <a:gd name="T53" fmla="*/ 126 h 262"/>
                      <a:gd name="T54" fmla="*/ 0 w 231"/>
                      <a:gd name="T55" fmla="*/ 107 h 262"/>
                      <a:gd name="T56" fmla="*/ 12 w 231"/>
                      <a:gd name="T57" fmla="*/ 82 h 262"/>
                      <a:gd name="T58" fmla="*/ 26 w 231"/>
                      <a:gd name="T59" fmla="*/ 65 h 262"/>
                      <a:gd name="T60" fmla="*/ 48 w 231"/>
                      <a:gd name="T61" fmla="*/ 38 h 262"/>
                      <a:gd name="T62" fmla="*/ 59 w 231"/>
                      <a:gd name="T63" fmla="*/ 31 h 262"/>
                      <a:gd name="T64" fmla="*/ 73 w 231"/>
                      <a:gd name="T65" fmla="*/ 26 h 262"/>
                      <a:gd name="T66" fmla="*/ 88 w 231"/>
                      <a:gd name="T67" fmla="*/ 24 h 262"/>
                      <a:gd name="T68" fmla="*/ 107 w 231"/>
                      <a:gd name="T69" fmla="*/ 18 h 262"/>
                      <a:gd name="T70" fmla="*/ 132 w 231"/>
                      <a:gd name="T71" fmla="*/ 0 h 262"/>
                      <a:gd name="T72" fmla="*/ 231 w 231"/>
                      <a:gd name="T73" fmla="*/ 35 h 262"/>
                      <a:gd name="T74" fmla="*/ 225 w 231"/>
                      <a:gd name="T75" fmla="*/ 78 h 26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1"/>
                      <a:gd name="T115" fmla="*/ 0 h 262"/>
                      <a:gd name="T116" fmla="*/ 231 w 231"/>
                      <a:gd name="T117" fmla="*/ 262 h 26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1" h="262">
                        <a:moveTo>
                          <a:pt x="225" y="78"/>
                        </a:moveTo>
                        <a:lnTo>
                          <a:pt x="223" y="144"/>
                        </a:lnTo>
                        <a:lnTo>
                          <a:pt x="220" y="179"/>
                        </a:lnTo>
                        <a:lnTo>
                          <a:pt x="217" y="201"/>
                        </a:lnTo>
                        <a:lnTo>
                          <a:pt x="211" y="225"/>
                        </a:lnTo>
                        <a:lnTo>
                          <a:pt x="202" y="235"/>
                        </a:lnTo>
                        <a:lnTo>
                          <a:pt x="192" y="238"/>
                        </a:lnTo>
                        <a:lnTo>
                          <a:pt x="182" y="242"/>
                        </a:lnTo>
                        <a:lnTo>
                          <a:pt x="175" y="248"/>
                        </a:lnTo>
                        <a:lnTo>
                          <a:pt x="164" y="254"/>
                        </a:lnTo>
                        <a:lnTo>
                          <a:pt x="153" y="259"/>
                        </a:lnTo>
                        <a:lnTo>
                          <a:pt x="138" y="262"/>
                        </a:lnTo>
                        <a:lnTo>
                          <a:pt x="127" y="261"/>
                        </a:lnTo>
                        <a:lnTo>
                          <a:pt x="116" y="255"/>
                        </a:lnTo>
                        <a:lnTo>
                          <a:pt x="105" y="255"/>
                        </a:lnTo>
                        <a:lnTo>
                          <a:pt x="89" y="253"/>
                        </a:lnTo>
                        <a:lnTo>
                          <a:pt x="74" y="252"/>
                        </a:lnTo>
                        <a:lnTo>
                          <a:pt x="57" y="245"/>
                        </a:lnTo>
                        <a:lnTo>
                          <a:pt x="45" y="243"/>
                        </a:lnTo>
                        <a:lnTo>
                          <a:pt x="31" y="222"/>
                        </a:lnTo>
                        <a:lnTo>
                          <a:pt x="28" y="210"/>
                        </a:lnTo>
                        <a:lnTo>
                          <a:pt x="24" y="191"/>
                        </a:lnTo>
                        <a:lnTo>
                          <a:pt x="24" y="156"/>
                        </a:lnTo>
                        <a:lnTo>
                          <a:pt x="18" y="158"/>
                        </a:lnTo>
                        <a:lnTo>
                          <a:pt x="12" y="155"/>
                        </a:lnTo>
                        <a:lnTo>
                          <a:pt x="9" y="148"/>
                        </a:lnTo>
                        <a:lnTo>
                          <a:pt x="2" y="126"/>
                        </a:lnTo>
                        <a:lnTo>
                          <a:pt x="0" y="107"/>
                        </a:lnTo>
                        <a:lnTo>
                          <a:pt x="12" y="82"/>
                        </a:lnTo>
                        <a:lnTo>
                          <a:pt x="26" y="65"/>
                        </a:lnTo>
                        <a:lnTo>
                          <a:pt x="48" y="38"/>
                        </a:lnTo>
                        <a:lnTo>
                          <a:pt x="59" y="31"/>
                        </a:lnTo>
                        <a:lnTo>
                          <a:pt x="73" y="26"/>
                        </a:lnTo>
                        <a:lnTo>
                          <a:pt x="88" y="24"/>
                        </a:lnTo>
                        <a:lnTo>
                          <a:pt x="107" y="18"/>
                        </a:lnTo>
                        <a:lnTo>
                          <a:pt x="132" y="0"/>
                        </a:lnTo>
                        <a:lnTo>
                          <a:pt x="231" y="35"/>
                        </a:lnTo>
                        <a:lnTo>
                          <a:pt x="225" y="78"/>
                        </a:lnTo>
                        <a:close/>
                      </a:path>
                    </a:pathLst>
                  </a:custGeom>
                  <a:solidFill>
                    <a:srgbClr val="FFE0C0"/>
                  </a:solidFill>
                  <a:ln w="12700">
                    <a:solidFill>
                      <a:srgbClr val="000000"/>
                    </a:solidFill>
                    <a:round/>
                    <a:headEnd/>
                    <a:tailEnd/>
                  </a:ln>
                </p:spPr>
                <p:txBody>
                  <a:bodyPr/>
                  <a:lstStyle/>
                  <a:p>
                    <a:endParaRPr lang="en-US">
                      <a:solidFill>
                        <a:srgbClr val="000000"/>
                      </a:solidFill>
                    </a:endParaRPr>
                  </a:p>
                </p:txBody>
              </p:sp>
              <p:sp>
                <p:nvSpPr>
                  <p:cNvPr id="191545" name="Freeform 66"/>
                  <p:cNvSpPr>
                    <a:spLocks/>
                  </p:cNvSpPr>
                  <p:nvPr/>
                </p:nvSpPr>
                <p:spPr bwMode="auto">
                  <a:xfrm>
                    <a:off x="2874" y="2300"/>
                    <a:ext cx="184" cy="111"/>
                  </a:xfrm>
                  <a:custGeom>
                    <a:avLst/>
                    <a:gdLst>
                      <a:gd name="T0" fmla="*/ 0 w 184"/>
                      <a:gd name="T1" fmla="*/ 38 h 111"/>
                      <a:gd name="T2" fmla="*/ 9 w 184"/>
                      <a:gd name="T3" fmla="*/ 49 h 111"/>
                      <a:gd name="T4" fmla="*/ 17 w 184"/>
                      <a:gd name="T5" fmla="*/ 56 h 111"/>
                      <a:gd name="T6" fmla="*/ 36 w 184"/>
                      <a:gd name="T7" fmla="*/ 64 h 111"/>
                      <a:gd name="T8" fmla="*/ 55 w 184"/>
                      <a:gd name="T9" fmla="*/ 76 h 111"/>
                      <a:gd name="T10" fmla="*/ 87 w 184"/>
                      <a:gd name="T11" fmla="*/ 89 h 111"/>
                      <a:gd name="T12" fmla="*/ 114 w 184"/>
                      <a:gd name="T13" fmla="*/ 99 h 111"/>
                      <a:gd name="T14" fmla="*/ 144 w 184"/>
                      <a:gd name="T15" fmla="*/ 107 h 111"/>
                      <a:gd name="T16" fmla="*/ 173 w 184"/>
                      <a:gd name="T17" fmla="*/ 111 h 111"/>
                      <a:gd name="T18" fmla="*/ 184 w 184"/>
                      <a:gd name="T19" fmla="*/ 79 h 111"/>
                      <a:gd name="T20" fmla="*/ 17 w 184"/>
                      <a:gd name="T21" fmla="*/ 0 h 111"/>
                      <a:gd name="T22" fmla="*/ 0 w 184"/>
                      <a:gd name="T23" fmla="*/ 38 h 1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4"/>
                      <a:gd name="T37" fmla="*/ 0 h 111"/>
                      <a:gd name="T38" fmla="*/ 184 w 184"/>
                      <a:gd name="T39" fmla="*/ 111 h 1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4" h="111">
                        <a:moveTo>
                          <a:pt x="0" y="38"/>
                        </a:moveTo>
                        <a:lnTo>
                          <a:pt x="9" y="49"/>
                        </a:lnTo>
                        <a:lnTo>
                          <a:pt x="17" y="56"/>
                        </a:lnTo>
                        <a:lnTo>
                          <a:pt x="36" y="64"/>
                        </a:lnTo>
                        <a:lnTo>
                          <a:pt x="55" y="76"/>
                        </a:lnTo>
                        <a:lnTo>
                          <a:pt x="87" y="89"/>
                        </a:lnTo>
                        <a:lnTo>
                          <a:pt x="114" y="99"/>
                        </a:lnTo>
                        <a:lnTo>
                          <a:pt x="144" y="107"/>
                        </a:lnTo>
                        <a:lnTo>
                          <a:pt x="173" y="111"/>
                        </a:lnTo>
                        <a:lnTo>
                          <a:pt x="184" y="79"/>
                        </a:lnTo>
                        <a:lnTo>
                          <a:pt x="17" y="0"/>
                        </a:lnTo>
                        <a:lnTo>
                          <a:pt x="0" y="38"/>
                        </a:lnTo>
                        <a:close/>
                      </a:path>
                    </a:pathLst>
                  </a:custGeom>
                  <a:solidFill>
                    <a:srgbClr val="FFFFFF"/>
                  </a:solidFill>
                  <a:ln w="12700">
                    <a:solidFill>
                      <a:srgbClr val="000000"/>
                    </a:solidFill>
                    <a:round/>
                    <a:headEnd/>
                    <a:tailEnd/>
                  </a:ln>
                </p:spPr>
                <p:txBody>
                  <a:bodyPr/>
                  <a:lstStyle/>
                  <a:p>
                    <a:endParaRPr lang="en-US">
                      <a:solidFill>
                        <a:srgbClr val="000000"/>
                      </a:solidFill>
                    </a:endParaRPr>
                  </a:p>
                </p:txBody>
              </p:sp>
            </p:grpSp>
            <p:sp>
              <p:nvSpPr>
                <p:cNvPr id="191542" name="Freeform 67"/>
                <p:cNvSpPr>
                  <a:spLocks/>
                </p:cNvSpPr>
                <p:nvPr/>
              </p:nvSpPr>
              <p:spPr bwMode="auto">
                <a:xfrm rot="5400000" flipV="1">
                  <a:off x="4235" y="661"/>
                  <a:ext cx="321" cy="1207"/>
                </a:xfrm>
                <a:custGeom>
                  <a:avLst/>
                  <a:gdLst>
                    <a:gd name="T0" fmla="*/ 38 w 321"/>
                    <a:gd name="T1" fmla="*/ 2 h 1207"/>
                    <a:gd name="T2" fmla="*/ 60 w 321"/>
                    <a:gd name="T3" fmla="*/ 0 h 1207"/>
                    <a:gd name="T4" fmla="*/ 87 w 321"/>
                    <a:gd name="T5" fmla="*/ 21 h 1207"/>
                    <a:gd name="T6" fmla="*/ 105 w 321"/>
                    <a:gd name="T7" fmla="*/ 39 h 1207"/>
                    <a:gd name="T8" fmla="*/ 122 w 321"/>
                    <a:gd name="T9" fmla="*/ 64 h 1207"/>
                    <a:gd name="T10" fmla="*/ 142 w 321"/>
                    <a:gd name="T11" fmla="*/ 102 h 1207"/>
                    <a:gd name="T12" fmla="*/ 160 w 321"/>
                    <a:gd name="T13" fmla="*/ 127 h 1207"/>
                    <a:gd name="T14" fmla="*/ 177 w 321"/>
                    <a:gd name="T15" fmla="*/ 169 h 1207"/>
                    <a:gd name="T16" fmla="*/ 192 w 321"/>
                    <a:gd name="T17" fmla="*/ 214 h 1207"/>
                    <a:gd name="T18" fmla="*/ 205 w 321"/>
                    <a:gd name="T19" fmla="*/ 267 h 1207"/>
                    <a:gd name="T20" fmla="*/ 270 w 321"/>
                    <a:gd name="T21" fmla="*/ 509 h 1207"/>
                    <a:gd name="T22" fmla="*/ 312 w 321"/>
                    <a:gd name="T23" fmla="*/ 643 h 1207"/>
                    <a:gd name="T24" fmla="*/ 321 w 321"/>
                    <a:gd name="T25" fmla="*/ 707 h 1207"/>
                    <a:gd name="T26" fmla="*/ 312 w 321"/>
                    <a:gd name="T27" fmla="*/ 767 h 1207"/>
                    <a:gd name="T28" fmla="*/ 312 w 321"/>
                    <a:gd name="T29" fmla="*/ 794 h 1207"/>
                    <a:gd name="T30" fmla="*/ 253 w 321"/>
                    <a:gd name="T31" fmla="*/ 1072 h 1207"/>
                    <a:gd name="T32" fmla="*/ 221 w 321"/>
                    <a:gd name="T33" fmla="*/ 1207 h 1207"/>
                    <a:gd name="T34" fmla="*/ 170 w 321"/>
                    <a:gd name="T35" fmla="*/ 1197 h 1207"/>
                    <a:gd name="T36" fmla="*/ 138 w 321"/>
                    <a:gd name="T37" fmla="*/ 1188 h 1207"/>
                    <a:gd name="T38" fmla="*/ 100 w 321"/>
                    <a:gd name="T39" fmla="*/ 1173 h 1207"/>
                    <a:gd name="T40" fmla="*/ 22 w 321"/>
                    <a:gd name="T41" fmla="*/ 1134 h 1207"/>
                    <a:gd name="T42" fmla="*/ 104 w 321"/>
                    <a:gd name="T43" fmla="*/ 767 h 1207"/>
                    <a:gd name="T44" fmla="*/ 109 w 321"/>
                    <a:gd name="T45" fmla="*/ 638 h 1207"/>
                    <a:gd name="T46" fmla="*/ 23 w 321"/>
                    <a:gd name="T47" fmla="*/ 385 h 1207"/>
                    <a:gd name="T48" fmla="*/ 2 w 321"/>
                    <a:gd name="T49" fmla="*/ 241 h 1207"/>
                    <a:gd name="T50" fmla="*/ 0 w 321"/>
                    <a:gd name="T51" fmla="*/ 174 h 1207"/>
                    <a:gd name="T52" fmla="*/ 10 w 321"/>
                    <a:gd name="T53" fmla="*/ 121 h 1207"/>
                    <a:gd name="T54" fmla="*/ 21 w 321"/>
                    <a:gd name="T55" fmla="*/ 54 h 1207"/>
                    <a:gd name="T56" fmla="*/ 38 w 321"/>
                    <a:gd name="T57" fmla="*/ 2 h 120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1"/>
                    <a:gd name="T88" fmla="*/ 0 h 1207"/>
                    <a:gd name="T89" fmla="*/ 321 w 321"/>
                    <a:gd name="T90" fmla="*/ 1207 h 120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1" h="1207">
                      <a:moveTo>
                        <a:pt x="38" y="2"/>
                      </a:moveTo>
                      <a:lnTo>
                        <a:pt x="60" y="0"/>
                      </a:lnTo>
                      <a:lnTo>
                        <a:pt x="87" y="21"/>
                      </a:lnTo>
                      <a:lnTo>
                        <a:pt x="105" y="39"/>
                      </a:lnTo>
                      <a:lnTo>
                        <a:pt x="122" y="64"/>
                      </a:lnTo>
                      <a:lnTo>
                        <a:pt x="142" y="102"/>
                      </a:lnTo>
                      <a:lnTo>
                        <a:pt x="160" y="127"/>
                      </a:lnTo>
                      <a:lnTo>
                        <a:pt x="177" y="169"/>
                      </a:lnTo>
                      <a:lnTo>
                        <a:pt x="192" y="214"/>
                      </a:lnTo>
                      <a:lnTo>
                        <a:pt x="205" y="267"/>
                      </a:lnTo>
                      <a:lnTo>
                        <a:pt x="270" y="509"/>
                      </a:lnTo>
                      <a:lnTo>
                        <a:pt x="312" y="643"/>
                      </a:lnTo>
                      <a:lnTo>
                        <a:pt x="321" y="707"/>
                      </a:lnTo>
                      <a:lnTo>
                        <a:pt x="312" y="767"/>
                      </a:lnTo>
                      <a:lnTo>
                        <a:pt x="312" y="794"/>
                      </a:lnTo>
                      <a:lnTo>
                        <a:pt x="253" y="1072"/>
                      </a:lnTo>
                      <a:lnTo>
                        <a:pt x="221" y="1207"/>
                      </a:lnTo>
                      <a:lnTo>
                        <a:pt x="170" y="1197"/>
                      </a:lnTo>
                      <a:lnTo>
                        <a:pt x="138" y="1188"/>
                      </a:lnTo>
                      <a:lnTo>
                        <a:pt x="100" y="1173"/>
                      </a:lnTo>
                      <a:lnTo>
                        <a:pt x="22" y="1134"/>
                      </a:lnTo>
                      <a:lnTo>
                        <a:pt x="104" y="767"/>
                      </a:lnTo>
                      <a:lnTo>
                        <a:pt x="109" y="638"/>
                      </a:lnTo>
                      <a:lnTo>
                        <a:pt x="23" y="385"/>
                      </a:lnTo>
                      <a:lnTo>
                        <a:pt x="2" y="241"/>
                      </a:lnTo>
                      <a:lnTo>
                        <a:pt x="0" y="174"/>
                      </a:lnTo>
                      <a:lnTo>
                        <a:pt x="10" y="121"/>
                      </a:lnTo>
                      <a:lnTo>
                        <a:pt x="21" y="54"/>
                      </a:lnTo>
                      <a:lnTo>
                        <a:pt x="38" y="2"/>
                      </a:lnTo>
                      <a:close/>
                    </a:path>
                  </a:pathLst>
                </a:custGeom>
                <a:solidFill>
                  <a:srgbClr val="606060"/>
                </a:solidFill>
                <a:ln w="12700">
                  <a:solidFill>
                    <a:srgbClr val="000000"/>
                  </a:solidFill>
                  <a:round/>
                  <a:headEnd/>
                  <a:tailEnd/>
                </a:ln>
              </p:spPr>
              <p:txBody>
                <a:bodyPr/>
                <a:lstStyle/>
                <a:p>
                  <a:endParaRPr lang="en-US">
                    <a:solidFill>
                      <a:srgbClr val="000000"/>
                    </a:solidFill>
                  </a:endParaRPr>
                </a:p>
              </p:txBody>
            </p:sp>
            <p:sp>
              <p:nvSpPr>
                <p:cNvPr id="191543" name="Freeform 68"/>
                <p:cNvSpPr>
                  <a:spLocks/>
                </p:cNvSpPr>
                <p:nvPr/>
              </p:nvSpPr>
              <p:spPr bwMode="auto">
                <a:xfrm>
                  <a:off x="3698" y="1008"/>
                  <a:ext cx="136" cy="934"/>
                </a:xfrm>
                <a:custGeom>
                  <a:avLst/>
                  <a:gdLst>
                    <a:gd name="T0" fmla="*/ 37 w 136"/>
                    <a:gd name="T1" fmla="*/ 0 h 934"/>
                    <a:gd name="T2" fmla="*/ 67 w 136"/>
                    <a:gd name="T3" fmla="*/ 24 h 934"/>
                    <a:gd name="T4" fmla="*/ 97 w 136"/>
                    <a:gd name="T5" fmla="*/ 39 h 934"/>
                    <a:gd name="T6" fmla="*/ 119 w 136"/>
                    <a:gd name="T7" fmla="*/ 52 h 934"/>
                    <a:gd name="T8" fmla="*/ 123 w 136"/>
                    <a:gd name="T9" fmla="*/ 84 h 934"/>
                    <a:gd name="T10" fmla="*/ 130 w 136"/>
                    <a:gd name="T11" fmla="*/ 130 h 934"/>
                    <a:gd name="T12" fmla="*/ 130 w 136"/>
                    <a:gd name="T13" fmla="*/ 163 h 934"/>
                    <a:gd name="T14" fmla="*/ 65 w 136"/>
                    <a:gd name="T15" fmla="*/ 202 h 934"/>
                    <a:gd name="T16" fmla="*/ 136 w 136"/>
                    <a:gd name="T17" fmla="*/ 217 h 934"/>
                    <a:gd name="T18" fmla="*/ 132 w 136"/>
                    <a:gd name="T19" fmla="*/ 306 h 934"/>
                    <a:gd name="T20" fmla="*/ 121 w 136"/>
                    <a:gd name="T21" fmla="*/ 441 h 934"/>
                    <a:gd name="T22" fmla="*/ 107 w 136"/>
                    <a:gd name="T23" fmla="*/ 615 h 934"/>
                    <a:gd name="T24" fmla="*/ 95 w 136"/>
                    <a:gd name="T25" fmla="*/ 750 h 934"/>
                    <a:gd name="T26" fmla="*/ 73 w 136"/>
                    <a:gd name="T27" fmla="*/ 934 h 934"/>
                    <a:gd name="T28" fmla="*/ 55 w 136"/>
                    <a:gd name="T29" fmla="*/ 725 h 934"/>
                    <a:gd name="T30" fmla="*/ 37 w 136"/>
                    <a:gd name="T31" fmla="*/ 599 h 934"/>
                    <a:gd name="T32" fmla="*/ 15 w 136"/>
                    <a:gd name="T33" fmla="*/ 428 h 934"/>
                    <a:gd name="T34" fmla="*/ 5 w 136"/>
                    <a:gd name="T35" fmla="*/ 365 h 934"/>
                    <a:gd name="T36" fmla="*/ 2 w 136"/>
                    <a:gd name="T37" fmla="*/ 317 h 934"/>
                    <a:gd name="T38" fmla="*/ 0 w 136"/>
                    <a:gd name="T39" fmla="*/ 239 h 934"/>
                    <a:gd name="T40" fmla="*/ 2 w 136"/>
                    <a:gd name="T41" fmla="*/ 170 h 934"/>
                    <a:gd name="T42" fmla="*/ 3 w 136"/>
                    <a:gd name="T43" fmla="*/ 149 h 934"/>
                    <a:gd name="T44" fmla="*/ 6 w 136"/>
                    <a:gd name="T45" fmla="*/ 125 h 934"/>
                    <a:gd name="T46" fmla="*/ 22 w 136"/>
                    <a:gd name="T47" fmla="*/ 66 h 934"/>
                    <a:gd name="T48" fmla="*/ 37 w 136"/>
                    <a:gd name="T49" fmla="*/ 0 h 9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6"/>
                    <a:gd name="T76" fmla="*/ 0 h 934"/>
                    <a:gd name="T77" fmla="*/ 136 w 136"/>
                    <a:gd name="T78" fmla="*/ 934 h 9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6" h="934">
                      <a:moveTo>
                        <a:pt x="37" y="0"/>
                      </a:moveTo>
                      <a:lnTo>
                        <a:pt x="67" y="24"/>
                      </a:lnTo>
                      <a:lnTo>
                        <a:pt x="97" y="39"/>
                      </a:lnTo>
                      <a:lnTo>
                        <a:pt x="119" y="52"/>
                      </a:lnTo>
                      <a:lnTo>
                        <a:pt x="123" y="84"/>
                      </a:lnTo>
                      <a:lnTo>
                        <a:pt x="130" y="130"/>
                      </a:lnTo>
                      <a:lnTo>
                        <a:pt x="130" y="163"/>
                      </a:lnTo>
                      <a:lnTo>
                        <a:pt x="65" y="202"/>
                      </a:lnTo>
                      <a:lnTo>
                        <a:pt x="136" y="217"/>
                      </a:lnTo>
                      <a:lnTo>
                        <a:pt x="132" y="306"/>
                      </a:lnTo>
                      <a:lnTo>
                        <a:pt x="121" y="441"/>
                      </a:lnTo>
                      <a:lnTo>
                        <a:pt x="107" y="615"/>
                      </a:lnTo>
                      <a:lnTo>
                        <a:pt x="95" y="750"/>
                      </a:lnTo>
                      <a:lnTo>
                        <a:pt x="73" y="934"/>
                      </a:lnTo>
                      <a:lnTo>
                        <a:pt x="55" y="725"/>
                      </a:lnTo>
                      <a:lnTo>
                        <a:pt x="37" y="599"/>
                      </a:lnTo>
                      <a:lnTo>
                        <a:pt x="15" y="428"/>
                      </a:lnTo>
                      <a:lnTo>
                        <a:pt x="5" y="365"/>
                      </a:lnTo>
                      <a:lnTo>
                        <a:pt x="2" y="317"/>
                      </a:lnTo>
                      <a:lnTo>
                        <a:pt x="0" y="239"/>
                      </a:lnTo>
                      <a:lnTo>
                        <a:pt x="2" y="170"/>
                      </a:lnTo>
                      <a:lnTo>
                        <a:pt x="3" y="149"/>
                      </a:lnTo>
                      <a:lnTo>
                        <a:pt x="6" y="125"/>
                      </a:lnTo>
                      <a:lnTo>
                        <a:pt x="22" y="66"/>
                      </a:lnTo>
                      <a:lnTo>
                        <a:pt x="37" y="0"/>
                      </a:lnTo>
                      <a:close/>
                    </a:path>
                  </a:pathLst>
                </a:custGeom>
                <a:solidFill>
                  <a:srgbClr val="808080"/>
                </a:solidFill>
                <a:ln w="12700">
                  <a:solidFill>
                    <a:srgbClr val="000000"/>
                  </a:solidFill>
                  <a:round/>
                  <a:headEnd/>
                  <a:tailEnd/>
                </a:ln>
              </p:spPr>
              <p:txBody>
                <a:bodyPr/>
                <a:lstStyle/>
                <a:p>
                  <a:endParaRPr lang="en-US">
                    <a:solidFill>
                      <a:srgbClr val="000000"/>
                    </a:solidFill>
                  </a:endParaRPr>
                </a:p>
              </p:txBody>
            </p:sp>
          </p:grpSp>
          <p:sp>
            <p:nvSpPr>
              <p:cNvPr id="191538" name="Freeform 69"/>
              <p:cNvSpPr>
                <a:spLocks/>
              </p:cNvSpPr>
              <p:nvPr/>
            </p:nvSpPr>
            <p:spPr bwMode="auto">
              <a:xfrm>
                <a:off x="2256" y="3744"/>
                <a:ext cx="403" cy="355"/>
              </a:xfrm>
              <a:custGeom>
                <a:avLst/>
                <a:gdLst>
                  <a:gd name="T0" fmla="*/ 229 w 403"/>
                  <a:gd name="T1" fmla="*/ 37 h 355"/>
                  <a:gd name="T2" fmla="*/ 289 w 403"/>
                  <a:gd name="T3" fmla="*/ 131 h 355"/>
                  <a:gd name="T4" fmla="*/ 361 w 403"/>
                  <a:gd name="T5" fmla="*/ 210 h 355"/>
                  <a:gd name="T6" fmla="*/ 395 w 403"/>
                  <a:gd name="T7" fmla="*/ 239 h 355"/>
                  <a:gd name="T8" fmla="*/ 403 w 403"/>
                  <a:gd name="T9" fmla="*/ 263 h 355"/>
                  <a:gd name="T10" fmla="*/ 403 w 403"/>
                  <a:gd name="T11" fmla="*/ 298 h 355"/>
                  <a:gd name="T12" fmla="*/ 388 w 403"/>
                  <a:gd name="T13" fmla="*/ 328 h 355"/>
                  <a:gd name="T14" fmla="*/ 346 w 403"/>
                  <a:gd name="T15" fmla="*/ 349 h 355"/>
                  <a:gd name="T16" fmla="*/ 302 w 403"/>
                  <a:gd name="T17" fmla="*/ 355 h 355"/>
                  <a:gd name="T18" fmla="*/ 229 w 403"/>
                  <a:gd name="T19" fmla="*/ 355 h 355"/>
                  <a:gd name="T20" fmla="*/ 187 w 403"/>
                  <a:gd name="T21" fmla="*/ 335 h 355"/>
                  <a:gd name="T22" fmla="*/ 145 w 403"/>
                  <a:gd name="T23" fmla="*/ 307 h 355"/>
                  <a:gd name="T24" fmla="*/ 96 w 403"/>
                  <a:gd name="T25" fmla="*/ 246 h 355"/>
                  <a:gd name="T26" fmla="*/ 66 w 403"/>
                  <a:gd name="T27" fmla="*/ 214 h 355"/>
                  <a:gd name="T28" fmla="*/ 2 w 403"/>
                  <a:gd name="T29" fmla="*/ 164 h 355"/>
                  <a:gd name="T30" fmla="*/ 0 w 403"/>
                  <a:gd name="T31" fmla="*/ 63 h 355"/>
                  <a:gd name="T32" fmla="*/ 11 w 403"/>
                  <a:gd name="T33" fmla="*/ 0 h 355"/>
                  <a:gd name="T34" fmla="*/ 229 w 403"/>
                  <a:gd name="T35" fmla="*/ 37 h 3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
                  <a:gd name="T55" fmla="*/ 0 h 355"/>
                  <a:gd name="T56" fmla="*/ 403 w 403"/>
                  <a:gd name="T57" fmla="*/ 355 h 35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 h="355">
                    <a:moveTo>
                      <a:pt x="229" y="37"/>
                    </a:moveTo>
                    <a:lnTo>
                      <a:pt x="289" y="131"/>
                    </a:lnTo>
                    <a:lnTo>
                      <a:pt x="361" y="210"/>
                    </a:lnTo>
                    <a:lnTo>
                      <a:pt x="395" y="239"/>
                    </a:lnTo>
                    <a:lnTo>
                      <a:pt x="403" y="263"/>
                    </a:lnTo>
                    <a:lnTo>
                      <a:pt x="403" y="298"/>
                    </a:lnTo>
                    <a:lnTo>
                      <a:pt x="388" y="328"/>
                    </a:lnTo>
                    <a:lnTo>
                      <a:pt x="346" y="349"/>
                    </a:lnTo>
                    <a:lnTo>
                      <a:pt x="302" y="355"/>
                    </a:lnTo>
                    <a:lnTo>
                      <a:pt x="229" y="355"/>
                    </a:lnTo>
                    <a:lnTo>
                      <a:pt x="187" y="335"/>
                    </a:lnTo>
                    <a:lnTo>
                      <a:pt x="145" y="307"/>
                    </a:lnTo>
                    <a:lnTo>
                      <a:pt x="96" y="246"/>
                    </a:lnTo>
                    <a:lnTo>
                      <a:pt x="66" y="214"/>
                    </a:lnTo>
                    <a:lnTo>
                      <a:pt x="2" y="164"/>
                    </a:lnTo>
                    <a:lnTo>
                      <a:pt x="0" y="63"/>
                    </a:lnTo>
                    <a:lnTo>
                      <a:pt x="11" y="0"/>
                    </a:lnTo>
                    <a:lnTo>
                      <a:pt x="229" y="37"/>
                    </a:lnTo>
                    <a:close/>
                  </a:path>
                </a:pathLst>
              </a:custGeom>
              <a:solidFill>
                <a:srgbClr val="603000"/>
              </a:solidFill>
              <a:ln w="12700">
                <a:solidFill>
                  <a:srgbClr val="000000"/>
                </a:solidFill>
                <a:round/>
                <a:headEnd/>
                <a:tailEnd/>
              </a:ln>
            </p:spPr>
            <p:txBody>
              <a:bodyPr/>
              <a:lstStyle/>
              <a:p>
                <a:endParaRPr lang="en-US">
                  <a:solidFill>
                    <a:srgbClr val="000000"/>
                  </a:solidFill>
                </a:endParaRPr>
              </a:p>
            </p:txBody>
          </p:sp>
        </p:grpSp>
      </p:grpSp>
      <p:sp>
        <p:nvSpPr>
          <p:cNvPr id="75" name="AutoShape 25"/>
          <p:cNvSpPr>
            <a:spLocks noChangeArrowheads="1"/>
          </p:cNvSpPr>
          <p:nvPr/>
        </p:nvSpPr>
        <p:spPr bwMode="auto">
          <a:xfrm rot="10800000" flipV="1">
            <a:off x="4058777" y="5456903"/>
            <a:ext cx="731838" cy="554906"/>
          </a:xfrm>
          <a:prstGeom prst="downArrow">
            <a:avLst>
              <a:gd name="adj1" fmla="val 50000"/>
              <a:gd name="adj2" fmla="val 25000"/>
            </a:avLst>
          </a:prstGeom>
          <a:solidFill>
            <a:srgbClr val="66FF33"/>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89" name="Text Box 34"/>
          <p:cNvSpPr txBox="1">
            <a:spLocks noChangeArrowheads="1"/>
          </p:cNvSpPr>
          <p:nvPr/>
        </p:nvSpPr>
        <p:spPr bwMode="auto">
          <a:xfrm>
            <a:off x="2595715" y="1910128"/>
            <a:ext cx="3318387" cy="626595"/>
          </a:xfrm>
          <a:prstGeom prst="rect">
            <a:avLst/>
          </a:prstGeom>
          <a:solidFill>
            <a:schemeClr val="bg1"/>
          </a:solidFill>
          <a:ln w="9525" algn="in">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36576" tIns="0" rIns="0" bIns="0"/>
          <a:lstStyle/>
          <a:p>
            <a:r>
              <a:rPr lang="en-US" sz="1800" b="1" i="0" dirty="0">
                <a:solidFill>
                  <a:srgbClr val="000080"/>
                </a:solidFill>
                <a:effectLst>
                  <a:outerShdw blurRad="38100" dist="38100" dir="2700000" algn="tl">
                    <a:srgbClr val="C0C0C0"/>
                  </a:outerShdw>
                </a:effectLst>
                <a:latin typeface="Arial" pitchFamily="34" charset="0"/>
              </a:rPr>
              <a:t>BAPTIZED</a:t>
            </a:r>
            <a:r>
              <a:rPr lang="en-US" sz="1800" b="1" i="0" dirty="0">
                <a:solidFill>
                  <a:srgbClr val="FF0000"/>
                </a:solidFill>
                <a:effectLst>
                  <a:outerShdw blurRad="38100" dist="38100" dir="2700000" algn="tl">
                    <a:srgbClr val="C0C0C0"/>
                  </a:outerShdw>
                </a:effectLst>
                <a:latin typeface="Arial" pitchFamily="34" charset="0"/>
              </a:rPr>
              <a:t> </a:t>
            </a:r>
            <a:r>
              <a:rPr lang="en-US" sz="1800" b="1" i="0" u="sng" dirty="0">
                <a:solidFill>
                  <a:srgbClr val="FF0000"/>
                </a:solidFill>
                <a:effectLst>
                  <a:outerShdw blurRad="38100" dist="38100" dir="2700000" algn="tl">
                    <a:srgbClr val="C0C0C0"/>
                  </a:outerShdw>
                </a:effectLst>
                <a:latin typeface="Arial" pitchFamily="34" charset="0"/>
              </a:rPr>
              <a:t>INTO</a:t>
            </a:r>
            <a:r>
              <a:rPr lang="en-US" sz="1800" b="1" i="0" dirty="0">
                <a:solidFill>
                  <a:srgbClr val="FF0000"/>
                </a:solidFill>
                <a:effectLst>
                  <a:outerShdw blurRad="38100" dist="38100" dir="2700000" algn="tl">
                    <a:srgbClr val="C0C0C0"/>
                  </a:outerShdw>
                </a:effectLst>
                <a:latin typeface="Arial" pitchFamily="34" charset="0"/>
              </a:rPr>
              <a:t> </a:t>
            </a:r>
            <a:r>
              <a:rPr lang="en-US" sz="1800" b="1" i="0" dirty="0">
                <a:solidFill>
                  <a:srgbClr val="000080"/>
                </a:solidFill>
                <a:effectLst>
                  <a:outerShdw blurRad="38100" dist="38100" dir="2700000" algn="tl">
                    <a:srgbClr val="C0C0C0"/>
                  </a:outerShdw>
                </a:effectLst>
                <a:latin typeface="Arial" pitchFamily="34" charset="0"/>
              </a:rPr>
              <a:t>CHRIST</a:t>
            </a:r>
          </a:p>
          <a:p>
            <a:r>
              <a:rPr lang="en-US" sz="1800" b="1" i="0" dirty="0">
                <a:solidFill>
                  <a:srgbClr val="000080"/>
                </a:solidFill>
                <a:effectLst>
                  <a:outerShdw blurRad="38100" dist="38100" dir="2700000" algn="tl">
                    <a:srgbClr val="C0C0C0"/>
                  </a:outerShdw>
                </a:effectLst>
                <a:latin typeface="Arial" pitchFamily="34" charset="0"/>
              </a:rPr>
              <a:t>BAPTIZED</a:t>
            </a:r>
            <a:r>
              <a:rPr lang="en-US" sz="1800" b="1" i="0" dirty="0">
                <a:solidFill>
                  <a:srgbClr val="FF0000"/>
                </a:solidFill>
                <a:effectLst>
                  <a:outerShdw blurRad="38100" dist="38100" dir="2700000" algn="tl">
                    <a:srgbClr val="C0C0C0"/>
                  </a:outerShdw>
                </a:effectLst>
                <a:latin typeface="Arial" pitchFamily="34" charset="0"/>
              </a:rPr>
              <a:t> </a:t>
            </a:r>
            <a:r>
              <a:rPr lang="en-US" sz="1800" b="1" i="0" u="sng" dirty="0">
                <a:solidFill>
                  <a:srgbClr val="FF0000"/>
                </a:solidFill>
                <a:effectLst>
                  <a:outerShdw blurRad="38100" dist="38100" dir="2700000" algn="tl">
                    <a:srgbClr val="C0C0C0"/>
                  </a:outerShdw>
                </a:effectLst>
                <a:latin typeface="Arial" pitchFamily="34" charset="0"/>
              </a:rPr>
              <a:t>INTO</a:t>
            </a:r>
            <a:r>
              <a:rPr lang="en-US" sz="1800" b="1" i="0" dirty="0">
                <a:solidFill>
                  <a:srgbClr val="FF0000"/>
                </a:solidFill>
                <a:effectLst>
                  <a:outerShdw blurRad="38100" dist="38100" dir="2700000" algn="tl">
                    <a:srgbClr val="C0C0C0"/>
                  </a:outerShdw>
                </a:effectLst>
                <a:latin typeface="Arial" pitchFamily="34" charset="0"/>
              </a:rPr>
              <a:t> </a:t>
            </a:r>
            <a:r>
              <a:rPr lang="en-US" sz="1800" b="1" i="0" dirty="0">
                <a:solidFill>
                  <a:srgbClr val="000080"/>
                </a:solidFill>
                <a:effectLst>
                  <a:outerShdw blurRad="38100" dist="38100" dir="2700000" algn="tl">
                    <a:srgbClr val="C0C0C0"/>
                  </a:outerShdw>
                </a:effectLst>
                <a:latin typeface="Arial" pitchFamily="34" charset="0"/>
              </a:rPr>
              <a:t>HIS DEATH</a:t>
            </a:r>
            <a:endParaRPr lang="en-US" sz="1800" i="0" dirty="0">
              <a:solidFill>
                <a:srgbClr val="000000"/>
              </a:solidFill>
              <a:latin typeface="Arial" pitchFamily="34" charset="0"/>
            </a:endParaRPr>
          </a:p>
        </p:txBody>
      </p:sp>
    </p:spTree>
    <p:extLst>
      <p:ext uri="{BB962C8B-B14F-4D97-AF65-F5344CB8AC3E}">
        <p14:creationId xmlns:p14="http://schemas.microsoft.com/office/powerpoint/2010/main" val="1545782346"/>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3858" name="Text Box 2"/>
          <p:cNvSpPr txBox="1">
            <a:spLocks noChangeArrowheads="1"/>
          </p:cNvSpPr>
          <p:nvPr/>
        </p:nvSpPr>
        <p:spPr bwMode="auto">
          <a:xfrm>
            <a:off x="457200" y="609600"/>
            <a:ext cx="8442325" cy="5888038"/>
          </a:xfrm>
          <a:prstGeom prst="rect">
            <a:avLst/>
          </a:prstGeom>
          <a:solidFill>
            <a:srgbClr val="000080">
              <a:alpha val="74901"/>
            </a:srgbClr>
          </a:solidFill>
          <a:ln w="9525">
            <a:noFill/>
            <a:miter lim="800000"/>
            <a:headEnd/>
            <a:tailEnd/>
          </a:ln>
        </p:spPr>
        <p:txBody>
          <a:bodyPr>
            <a:spAutoFit/>
          </a:bodyPr>
          <a:lstStyle/>
          <a:p>
            <a:pPr algn="l" eaLnBrk="0" hangingPunct="0"/>
            <a:r>
              <a:rPr lang="en-US" sz="2400" b="1" i="0" dirty="0">
                <a:solidFill>
                  <a:srgbClr val="FFFFFF"/>
                </a:solidFill>
              </a:rPr>
              <a:t>Eph 4:3-6</a:t>
            </a:r>
          </a:p>
          <a:p>
            <a:pPr algn="l" eaLnBrk="0" hangingPunct="0"/>
            <a:r>
              <a:rPr lang="en-US" sz="2800" b="1" i="0" dirty="0">
                <a:solidFill>
                  <a:srgbClr val="FFFFFF"/>
                </a:solidFill>
              </a:rPr>
              <a:t>Make every effort to keep the unity of the Spirit through the bond of peace. </a:t>
            </a:r>
          </a:p>
          <a:p>
            <a:pPr algn="l" eaLnBrk="0" hangingPunct="0"/>
            <a:r>
              <a:rPr lang="en-US" sz="2800" b="1" i="0" dirty="0">
                <a:solidFill>
                  <a:srgbClr val="FFFFFF"/>
                </a:solidFill>
              </a:rPr>
              <a:t>	There is </a:t>
            </a:r>
            <a:r>
              <a:rPr lang="en-US" sz="3600" b="1" i="0" dirty="0">
                <a:solidFill>
                  <a:srgbClr val="FFFF66"/>
                </a:solidFill>
              </a:rPr>
              <a:t>one body</a:t>
            </a:r>
            <a:r>
              <a:rPr lang="en-US" sz="2800" b="1" i="0" dirty="0">
                <a:solidFill>
                  <a:srgbClr val="000000"/>
                </a:solidFill>
              </a:rPr>
              <a:t> </a:t>
            </a:r>
            <a:r>
              <a:rPr lang="en-US" sz="2800" b="1" i="0" dirty="0">
                <a:solidFill>
                  <a:srgbClr val="FFFFFF"/>
                </a:solidFill>
              </a:rPr>
              <a:t>and</a:t>
            </a:r>
            <a:r>
              <a:rPr lang="en-US" sz="2800" b="1" i="0" dirty="0">
                <a:solidFill>
                  <a:srgbClr val="000000"/>
                </a:solidFill>
              </a:rPr>
              <a:t> </a:t>
            </a:r>
          </a:p>
          <a:p>
            <a:pPr eaLnBrk="0" hangingPunct="0"/>
            <a:r>
              <a:rPr lang="en-US" sz="3600" b="1" i="0" dirty="0">
                <a:solidFill>
                  <a:srgbClr val="000000"/>
                </a:solidFill>
              </a:rPr>
              <a:t>	      </a:t>
            </a:r>
            <a:r>
              <a:rPr lang="en-US" sz="3600" b="1" i="0" dirty="0">
                <a:solidFill>
                  <a:srgbClr val="FFFF66"/>
                </a:solidFill>
              </a:rPr>
              <a:t>one Spirit</a:t>
            </a:r>
            <a:r>
              <a:rPr lang="en-US" sz="2800" b="1" i="0" dirty="0">
                <a:solidFill>
                  <a:srgbClr val="FFFFFF"/>
                </a:solidFill>
              </a:rPr>
              <a:t> -just as you were called to </a:t>
            </a:r>
          </a:p>
          <a:p>
            <a:pPr eaLnBrk="0" hangingPunct="0"/>
            <a:r>
              <a:rPr lang="en-US" sz="3600" b="1" i="0" dirty="0">
                <a:solidFill>
                  <a:srgbClr val="000000"/>
                </a:solidFill>
              </a:rPr>
              <a:t>		</a:t>
            </a:r>
            <a:r>
              <a:rPr lang="en-US" sz="3600" b="1" i="0" dirty="0">
                <a:solidFill>
                  <a:srgbClr val="FFFF66"/>
                </a:solidFill>
              </a:rPr>
              <a:t>one hope</a:t>
            </a:r>
            <a:r>
              <a:rPr lang="en-US" sz="2800" b="1" i="0" dirty="0">
                <a:solidFill>
                  <a:srgbClr val="000000"/>
                </a:solidFill>
              </a:rPr>
              <a:t> </a:t>
            </a:r>
            <a:r>
              <a:rPr lang="en-US" sz="2800" b="1" i="0" dirty="0">
                <a:solidFill>
                  <a:srgbClr val="FFFFFF"/>
                </a:solidFill>
              </a:rPr>
              <a:t>when you were called</a:t>
            </a:r>
          </a:p>
          <a:p>
            <a:pPr algn="l" eaLnBrk="0" hangingPunct="0"/>
            <a:r>
              <a:rPr lang="en-US" sz="3600" b="1" i="0" dirty="0">
                <a:solidFill>
                  <a:srgbClr val="000000"/>
                </a:solidFill>
              </a:rPr>
              <a:t>			</a:t>
            </a:r>
            <a:r>
              <a:rPr lang="en-US" sz="3600" b="1" i="0" dirty="0" smtClean="0">
                <a:solidFill>
                  <a:srgbClr val="FFFF66"/>
                </a:solidFill>
              </a:rPr>
              <a:t>one </a:t>
            </a:r>
            <a:r>
              <a:rPr lang="en-US" sz="3600" b="1" i="0" dirty="0">
                <a:solidFill>
                  <a:srgbClr val="FFFF66"/>
                </a:solidFill>
              </a:rPr>
              <a:t>Lord</a:t>
            </a:r>
            <a:r>
              <a:rPr lang="en-US" sz="2800" b="1" i="0" dirty="0">
                <a:solidFill>
                  <a:srgbClr val="FFFFFF"/>
                </a:solidFill>
              </a:rPr>
              <a:t>,</a:t>
            </a:r>
          </a:p>
          <a:p>
            <a:pPr algn="l" eaLnBrk="0" hangingPunct="0"/>
            <a:r>
              <a:rPr lang="en-US" sz="3600" b="1" i="0" dirty="0">
                <a:solidFill>
                  <a:srgbClr val="000000"/>
                </a:solidFill>
              </a:rPr>
              <a:t>		</a:t>
            </a:r>
            <a:r>
              <a:rPr lang="en-US" sz="3600" b="1" i="0" dirty="0" smtClean="0">
                <a:solidFill>
                  <a:srgbClr val="000000"/>
                </a:solidFill>
              </a:rPr>
              <a:t>     </a:t>
            </a:r>
            <a:r>
              <a:rPr lang="en-US" sz="3600" b="1" i="0" dirty="0" smtClean="0">
                <a:solidFill>
                  <a:srgbClr val="FFFF66"/>
                </a:solidFill>
              </a:rPr>
              <a:t>one </a:t>
            </a:r>
            <a:r>
              <a:rPr lang="en-US" sz="3600" b="1" i="0" dirty="0">
                <a:solidFill>
                  <a:srgbClr val="FFFF66"/>
                </a:solidFill>
              </a:rPr>
              <a:t>faith</a:t>
            </a:r>
            <a:r>
              <a:rPr lang="en-US" sz="2800" b="1" i="0" dirty="0">
                <a:solidFill>
                  <a:srgbClr val="FFFFFF"/>
                </a:solidFill>
              </a:rPr>
              <a:t>,</a:t>
            </a:r>
          </a:p>
          <a:p>
            <a:pPr algn="l" eaLnBrk="0" hangingPunct="0"/>
            <a:r>
              <a:rPr lang="en-US" sz="3600" b="1" i="0" dirty="0">
                <a:solidFill>
                  <a:srgbClr val="000000"/>
                </a:solidFill>
              </a:rPr>
              <a:t>		</a:t>
            </a:r>
            <a:r>
              <a:rPr lang="en-US" sz="3600" b="1" i="0" dirty="0" smtClean="0">
                <a:solidFill>
                  <a:srgbClr val="000000"/>
                </a:solidFill>
              </a:rPr>
              <a:t>  </a:t>
            </a:r>
            <a:r>
              <a:rPr lang="en-US" sz="3600" b="1" i="0" dirty="0" smtClean="0">
                <a:solidFill>
                  <a:srgbClr val="FFFF66"/>
                </a:solidFill>
              </a:rPr>
              <a:t>one </a:t>
            </a:r>
            <a:r>
              <a:rPr lang="en-US" sz="3600" b="1" i="0" dirty="0">
                <a:solidFill>
                  <a:srgbClr val="FFFF66"/>
                </a:solidFill>
              </a:rPr>
              <a:t>baptism</a:t>
            </a:r>
            <a:r>
              <a:rPr lang="en-US" sz="2800" b="1" i="0" dirty="0">
                <a:solidFill>
                  <a:srgbClr val="FFFF66"/>
                </a:solidFill>
              </a:rPr>
              <a:t>,</a:t>
            </a:r>
          </a:p>
          <a:p>
            <a:pPr eaLnBrk="0" hangingPunct="0"/>
            <a:r>
              <a:rPr lang="en-US" sz="3600" b="1" i="0" dirty="0">
                <a:solidFill>
                  <a:srgbClr val="FFFF66"/>
                </a:solidFill>
              </a:rPr>
              <a:t>one God and Father</a:t>
            </a:r>
            <a:r>
              <a:rPr lang="en-US" sz="2800" b="1" i="0" dirty="0">
                <a:solidFill>
                  <a:srgbClr val="000000"/>
                </a:solidFill>
              </a:rPr>
              <a:t> </a:t>
            </a:r>
            <a:r>
              <a:rPr lang="en-US" sz="2800" b="1" i="0" dirty="0">
                <a:solidFill>
                  <a:srgbClr val="FFFFFF"/>
                </a:solidFill>
              </a:rPr>
              <a:t>of all</a:t>
            </a:r>
          </a:p>
          <a:p>
            <a:pPr eaLnBrk="0" hangingPunct="0"/>
            <a:r>
              <a:rPr lang="en-US" sz="2800" b="1" i="0" dirty="0">
                <a:solidFill>
                  <a:srgbClr val="FFFFFF"/>
                </a:solidFill>
              </a:rPr>
              <a:t>who is over all and through all and in all.</a:t>
            </a:r>
          </a:p>
          <a:p>
            <a:pPr algn="l" eaLnBrk="0" hangingPunct="0"/>
            <a:r>
              <a:rPr lang="en-US" sz="2000" b="1" i="0" dirty="0">
                <a:solidFill>
                  <a:srgbClr val="FFFFFF"/>
                </a:solidFill>
              </a:rPr>
              <a:t>							</a:t>
            </a:r>
          </a:p>
        </p:txBody>
      </p:sp>
      <p:sp>
        <p:nvSpPr>
          <p:cNvPr id="1273859" name="Rectangle 3"/>
          <p:cNvSpPr>
            <a:spLocks noChangeArrowheads="1"/>
          </p:cNvSpPr>
          <p:nvPr/>
        </p:nvSpPr>
        <p:spPr bwMode="auto">
          <a:xfrm>
            <a:off x="2283107" y="4591533"/>
            <a:ext cx="3435552" cy="623887"/>
          </a:xfrm>
          <a:prstGeom prst="rect">
            <a:avLst/>
          </a:prstGeom>
          <a:solidFill>
            <a:srgbClr val="FF0000"/>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tIns="137160" anchor="b"/>
          <a:lstStyle/>
          <a:p>
            <a:pPr eaLnBrk="0" hangingPunct="0">
              <a:defRPr/>
            </a:pPr>
            <a:r>
              <a:rPr lang="en-US" sz="4000" b="1" i="0" dirty="0">
                <a:solidFill>
                  <a:srgbClr val="FFFF66"/>
                </a:solidFill>
                <a:effectLst>
                  <a:outerShdw blurRad="38100" dist="38100" dir="2700000" algn="tl">
                    <a:srgbClr val="000000"/>
                  </a:outerShdw>
                </a:effectLst>
                <a:latin typeface="Eras Bold ITC" pitchFamily="34" charset="0"/>
              </a:rPr>
              <a:t>one baptism,</a:t>
            </a:r>
            <a:endParaRPr lang="en-US" sz="1800" i="0" dirty="0">
              <a:solidFill>
                <a:srgbClr val="000000"/>
              </a:solidFill>
              <a:effectLst>
                <a:outerShdw blurRad="38100" dist="38100" dir="2700000" algn="tl">
                  <a:srgbClr val="FFFFFF"/>
                </a:outerShdw>
              </a:effectLst>
              <a:latin typeface="Eras Bold ITC" pitchFamily="34" charset="0"/>
            </a:endParaRPr>
          </a:p>
        </p:txBody>
      </p:sp>
      <p:sp>
        <p:nvSpPr>
          <p:cNvPr id="1273860" name="Text Box 4"/>
          <p:cNvSpPr txBox="1">
            <a:spLocks noChangeArrowheads="1"/>
          </p:cNvSpPr>
          <p:nvPr/>
        </p:nvSpPr>
        <p:spPr bwMode="auto">
          <a:xfrm>
            <a:off x="6350000" y="2619375"/>
            <a:ext cx="2651125" cy="2255838"/>
          </a:xfrm>
          <a:prstGeom prst="rect">
            <a:avLst/>
          </a:prstGeom>
          <a:solidFill>
            <a:srgbClr val="66FF33"/>
          </a:solidFill>
          <a:ln w="9525" algn="ctr">
            <a:noFill/>
            <a:miter lim="800000"/>
            <a:headEnd/>
            <a:tailEnd/>
          </a:ln>
          <a:effectLst>
            <a:outerShdw blurRad="149987" dist="250190" dir="8460000" algn="ctr">
              <a:srgbClr val="000000">
                <a:alpha val="28000"/>
              </a:srgbClr>
            </a:outerShdw>
          </a:effectLst>
          <a:scene3d>
            <a:camera prst="orthographicFront">
              <a:rot lat="0" lon="0" rev="0"/>
            </a:camera>
            <a:lightRig rig="contrasting" dir="b">
              <a:rot lat="0" lon="0" rev="1500000"/>
            </a:lightRig>
          </a:scene3d>
          <a:sp3d prstMaterial="metal">
            <a:bevelT w="88900" h="88900"/>
          </a:sp3d>
        </p:spPr>
        <p:txBody>
          <a:bodyPr>
            <a:spAutoFit/>
            <a:flatTx/>
          </a:bodyPr>
          <a:lstStyle/>
          <a:p>
            <a:pPr>
              <a:spcBef>
                <a:spcPct val="50000"/>
              </a:spcBef>
              <a:defRPr/>
            </a:pPr>
            <a:r>
              <a:rPr lang="en-US" sz="14200" i="0" dirty="0" smtClean="0">
                <a:solidFill>
                  <a:srgbClr val="FFFFFF"/>
                </a:solidFill>
                <a:effectLst>
                  <a:outerShdw blurRad="38100" dist="38100" dir="2700000" algn="tl">
                    <a:srgbClr val="000000"/>
                  </a:outerShdw>
                </a:effectLst>
                <a:latin typeface="Arial Black" pitchFamily="34" charset="0"/>
              </a:rPr>
              <a:t>!!?</a:t>
            </a:r>
            <a:endParaRPr lang="en-US" sz="14200" i="0" dirty="0">
              <a:solidFill>
                <a:srgbClr val="FFFFFF"/>
              </a:solidFill>
              <a:effectLst>
                <a:outerShdw blurRad="38100" dist="38100" dir="2700000" algn="tl">
                  <a:srgbClr val="000000"/>
                </a:outerShdw>
              </a:effectLst>
              <a:latin typeface="Arial Black" pitchFamily="34" charset="0"/>
            </a:endParaRPr>
          </a:p>
        </p:txBody>
      </p:sp>
    </p:spTree>
    <p:extLst>
      <p:ext uri="{BB962C8B-B14F-4D97-AF65-F5344CB8AC3E}">
        <p14:creationId xmlns:p14="http://schemas.microsoft.com/office/powerpoint/2010/main" val="7203289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273858">
                                            <p:bg/>
                                          </p:spTgt>
                                        </p:tgtEl>
                                        <p:attrNameLst>
                                          <p:attrName>style.visibility</p:attrName>
                                        </p:attrNameLst>
                                      </p:cBhvr>
                                      <p:to>
                                        <p:strVal val="visible"/>
                                      </p:to>
                                    </p:set>
                                    <p:animEffect transition="in" filter="fade">
                                      <p:cBhvr>
                                        <p:cTn id="7" dur="1000"/>
                                        <p:tgtEl>
                                          <p:spTgt spid="1273858">
                                            <p:bg/>
                                          </p:spTgt>
                                        </p:tgtEl>
                                      </p:cBhvr>
                                    </p:animEffect>
                                    <p:anim calcmode="lin" valueType="num">
                                      <p:cBhvr>
                                        <p:cTn id="8" dur="1000" fill="hold"/>
                                        <p:tgtEl>
                                          <p:spTgt spid="1273858">
                                            <p:bg/>
                                          </p:spTgt>
                                        </p:tgtEl>
                                        <p:attrNameLst>
                                          <p:attrName>ppt_x</p:attrName>
                                        </p:attrNameLst>
                                      </p:cBhvr>
                                      <p:tavLst>
                                        <p:tav tm="0">
                                          <p:val>
                                            <p:strVal val="#ppt_x"/>
                                          </p:val>
                                        </p:tav>
                                        <p:tav tm="100000">
                                          <p:val>
                                            <p:strVal val="#ppt_x"/>
                                          </p:val>
                                        </p:tav>
                                      </p:tavLst>
                                    </p:anim>
                                    <p:anim calcmode="lin" valueType="num">
                                      <p:cBhvr>
                                        <p:cTn id="9" dur="1000" fill="hold"/>
                                        <p:tgtEl>
                                          <p:spTgt spid="1273858">
                                            <p:bg/>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273858">
                                            <p:txEl>
                                              <p:pRg st="0" end="0"/>
                                            </p:txEl>
                                          </p:spTgt>
                                        </p:tgtEl>
                                        <p:attrNameLst>
                                          <p:attrName>style.visibility</p:attrName>
                                        </p:attrNameLst>
                                      </p:cBhvr>
                                      <p:to>
                                        <p:strVal val="visible"/>
                                      </p:to>
                                    </p:set>
                                    <p:animEffect transition="in" filter="fade">
                                      <p:cBhvr>
                                        <p:cTn id="13" dur="1000"/>
                                        <p:tgtEl>
                                          <p:spTgt spid="1273858">
                                            <p:txEl>
                                              <p:pRg st="0" end="0"/>
                                            </p:txEl>
                                          </p:spTgt>
                                        </p:tgtEl>
                                      </p:cBhvr>
                                    </p:animEffect>
                                    <p:anim calcmode="lin" valueType="num">
                                      <p:cBhvr>
                                        <p:cTn id="14" dur="1000" fill="hold"/>
                                        <p:tgtEl>
                                          <p:spTgt spid="1273858">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273858">
                                            <p:txEl>
                                              <p:pRg st="0" end="0"/>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273858">
                                            <p:txEl>
                                              <p:pRg st="1" end="1"/>
                                            </p:txEl>
                                          </p:spTgt>
                                        </p:tgtEl>
                                        <p:attrNameLst>
                                          <p:attrName>style.visibility</p:attrName>
                                        </p:attrNameLst>
                                      </p:cBhvr>
                                      <p:to>
                                        <p:strVal val="visible"/>
                                      </p:to>
                                    </p:set>
                                    <p:animEffect transition="in" filter="fade">
                                      <p:cBhvr>
                                        <p:cTn id="19" dur="1000"/>
                                        <p:tgtEl>
                                          <p:spTgt spid="1273858">
                                            <p:txEl>
                                              <p:pRg st="1" end="1"/>
                                            </p:txEl>
                                          </p:spTgt>
                                        </p:tgtEl>
                                      </p:cBhvr>
                                    </p:animEffect>
                                    <p:anim calcmode="lin" valueType="num">
                                      <p:cBhvr>
                                        <p:cTn id="20" dur="1000" fill="hold"/>
                                        <p:tgtEl>
                                          <p:spTgt spid="1273858">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27385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grpId="0" nodeType="clickEffect">
                                  <p:stCondLst>
                                    <p:cond delay="0"/>
                                  </p:stCondLst>
                                  <p:childTnLst>
                                    <p:set>
                                      <p:cBhvr>
                                        <p:cTn id="25" dur="1" fill="hold">
                                          <p:stCondLst>
                                            <p:cond delay="0"/>
                                          </p:stCondLst>
                                        </p:cTn>
                                        <p:tgtEl>
                                          <p:spTgt spid="1273858">
                                            <p:txEl>
                                              <p:pRg st="2" end="2"/>
                                            </p:txEl>
                                          </p:spTgt>
                                        </p:tgtEl>
                                        <p:attrNameLst>
                                          <p:attrName>style.visibility</p:attrName>
                                        </p:attrNameLst>
                                      </p:cBhvr>
                                      <p:to>
                                        <p:strVal val="visible"/>
                                      </p:to>
                                    </p:set>
                                    <p:animEffect transition="in" filter="fade">
                                      <p:cBhvr>
                                        <p:cTn id="26" dur="1000"/>
                                        <p:tgtEl>
                                          <p:spTgt spid="1273858">
                                            <p:txEl>
                                              <p:pRg st="2" end="2"/>
                                            </p:txEl>
                                          </p:spTgt>
                                        </p:tgtEl>
                                      </p:cBhvr>
                                    </p:animEffect>
                                    <p:anim calcmode="lin" valueType="num">
                                      <p:cBhvr>
                                        <p:cTn id="27" dur="1000" fill="hold"/>
                                        <p:tgtEl>
                                          <p:spTgt spid="1273858">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127385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grpId="0" nodeType="clickEffect">
                                  <p:stCondLst>
                                    <p:cond delay="0"/>
                                  </p:stCondLst>
                                  <p:childTnLst>
                                    <p:set>
                                      <p:cBhvr>
                                        <p:cTn id="32" dur="1" fill="hold">
                                          <p:stCondLst>
                                            <p:cond delay="0"/>
                                          </p:stCondLst>
                                        </p:cTn>
                                        <p:tgtEl>
                                          <p:spTgt spid="1273858">
                                            <p:txEl>
                                              <p:pRg st="3" end="3"/>
                                            </p:txEl>
                                          </p:spTgt>
                                        </p:tgtEl>
                                        <p:attrNameLst>
                                          <p:attrName>style.visibility</p:attrName>
                                        </p:attrNameLst>
                                      </p:cBhvr>
                                      <p:to>
                                        <p:strVal val="visible"/>
                                      </p:to>
                                    </p:set>
                                    <p:animEffect transition="in" filter="fade">
                                      <p:cBhvr>
                                        <p:cTn id="33" dur="1000"/>
                                        <p:tgtEl>
                                          <p:spTgt spid="1273858">
                                            <p:txEl>
                                              <p:pRg st="3" end="3"/>
                                            </p:txEl>
                                          </p:spTgt>
                                        </p:tgtEl>
                                      </p:cBhvr>
                                    </p:animEffect>
                                    <p:anim calcmode="lin" valueType="num">
                                      <p:cBhvr>
                                        <p:cTn id="34" dur="1000" fill="hold"/>
                                        <p:tgtEl>
                                          <p:spTgt spid="12738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27385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grpId="0" nodeType="clickEffect">
                                  <p:stCondLst>
                                    <p:cond delay="0"/>
                                  </p:stCondLst>
                                  <p:childTnLst>
                                    <p:set>
                                      <p:cBhvr>
                                        <p:cTn id="39" dur="1" fill="hold">
                                          <p:stCondLst>
                                            <p:cond delay="0"/>
                                          </p:stCondLst>
                                        </p:cTn>
                                        <p:tgtEl>
                                          <p:spTgt spid="1273858">
                                            <p:txEl>
                                              <p:pRg st="4" end="4"/>
                                            </p:txEl>
                                          </p:spTgt>
                                        </p:tgtEl>
                                        <p:attrNameLst>
                                          <p:attrName>style.visibility</p:attrName>
                                        </p:attrNameLst>
                                      </p:cBhvr>
                                      <p:to>
                                        <p:strVal val="visible"/>
                                      </p:to>
                                    </p:set>
                                    <p:animEffect transition="in" filter="fade">
                                      <p:cBhvr>
                                        <p:cTn id="40" dur="1000"/>
                                        <p:tgtEl>
                                          <p:spTgt spid="1273858">
                                            <p:txEl>
                                              <p:pRg st="4" end="4"/>
                                            </p:txEl>
                                          </p:spTgt>
                                        </p:tgtEl>
                                      </p:cBhvr>
                                    </p:animEffect>
                                    <p:anim calcmode="lin" valueType="num">
                                      <p:cBhvr>
                                        <p:cTn id="41" dur="1000" fill="hold"/>
                                        <p:tgtEl>
                                          <p:spTgt spid="1273858">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127385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1273858">
                                            <p:txEl>
                                              <p:pRg st="5" end="5"/>
                                            </p:txEl>
                                          </p:spTgt>
                                        </p:tgtEl>
                                        <p:attrNameLst>
                                          <p:attrName>style.visibility</p:attrName>
                                        </p:attrNameLst>
                                      </p:cBhvr>
                                      <p:to>
                                        <p:strVal val="visible"/>
                                      </p:to>
                                    </p:set>
                                    <p:animEffect transition="in" filter="fade">
                                      <p:cBhvr>
                                        <p:cTn id="47" dur="1000"/>
                                        <p:tgtEl>
                                          <p:spTgt spid="1273858">
                                            <p:txEl>
                                              <p:pRg st="5" end="5"/>
                                            </p:txEl>
                                          </p:spTgt>
                                        </p:tgtEl>
                                      </p:cBhvr>
                                    </p:animEffect>
                                    <p:anim calcmode="lin" valueType="num">
                                      <p:cBhvr>
                                        <p:cTn id="48" dur="1000" fill="hold"/>
                                        <p:tgtEl>
                                          <p:spTgt spid="1273858">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127385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1273858">
                                            <p:txEl>
                                              <p:pRg st="6" end="6"/>
                                            </p:txEl>
                                          </p:spTgt>
                                        </p:tgtEl>
                                        <p:attrNameLst>
                                          <p:attrName>style.visibility</p:attrName>
                                        </p:attrNameLst>
                                      </p:cBhvr>
                                      <p:to>
                                        <p:strVal val="visible"/>
                                      </p:to>
                                    </p:set>
                                    <p:animEffect transition="in" filter="fade">
                                      <p:cBhvr>
                                        <p:cTn id="54" dur="1000"/>
                                        <p:tgtEl>
                                          <p:spTgt spid="1273858">
                                            <p:txEl>
                                              <p:pRg st="6" end="6"/>
                                            </p:txEl>
                                          </p:spTgt>
                                        </p:tgtEl>
                                      </p:cBhvr>
                                    </p:animEffect>
                                    <p:anim calcmode="lin" valueType="num">
                                      <p:cBhvr>
                                        <p:cTn id="55" dur="1000" fill="hold"/>
                                        <p:tgtEl>
                                          <p:spTgt spid="1273858">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127385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1273858">
                                            <p:txEl>
                                              <p:pRg st="7" end="7"/>
                                            </p:txEl>
                                          </p:spTgt>
                                        </p:tgtEl>
                                        <p:attrNameLst>
                                          <p:attrName>style.visibility</p:attrName>
                                        </p:attrNameLst>
                                      </p:cBhvr>
                                      <p:to>
                                        <p:strVal val="visible"/>
                                      </p:to>
                                    </p:set>
                                    <p:animEffect transition="in" filter="fade">
                                      <p:cBhvr>
                                        <p:cTn id="61" dur="1000"/>
                                        <p:tgtEl>
                                          <p:spTgt spid="1273858">
                                            <p:txEl>
                                              <p:pRg st="7" end="7"/>
                                            </p:txEl>
                                          </p:spTgt>
                                        </p:tgtEl>
                                      </p:cBhvr>
                                    </p:animEffect>
                                    <p:anim calcmode="lin" valueType="num">
                                      <p:cBhvr>
                                        <p:cTn id="62" dur="1000" fill="hold"/>
                                        <p:tgtEl>
                                          <p:spTgt spid="1273858">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1273858">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1273858">
                                            <p:txEl>
                                              <p:pRg st="8" end="8"/>
                                            </p:txEl>
                                          </p:spTgt>
                                        </p:tgtEl>
                                        <p:attrNameLst>
                                          <p:attrName>style.visibility</p:attrName>
                                        </p:attrNameLst>
                                      </p:cBhvr>
                                      <p:to>
                                        <p:strVal val="visible"/>
                                      </p:to>
                                    </p:set>
                                    <p:animEffect transition="in" filter="fade">
                                      <p:cBhvr>
                                        <p:cTn id="68" dur="1000"/>
                                        <p:tgtEl>
                                          <p:spTgt spid="1273858">
                                            <p:txEl>
                                              <p:pRg st="8" end="8"/>
                                            </p:txEl>
                                          </p:spTgt>
                                        </p:tgtEl>
                                      </p:cBhvr>
                                    </p:animEffect>
                                    <p:anim calcmode="lin" valueType="num">
                                      <p:cBhvr>
                                        <p:cTn id="69" dur="1000" fill="hold"/>
                                        <p:tgtEl>
                                          <p:spTgt spid="1273858">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1273858">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1273858">
                                            <p:txEl>
                                              <p:pRg st="9" end="9"/>
                                            </p:txEl>
                                          </p:spTgt>
                                        </p:tgtEl>
                                        <p:attrNameLst>
                                          <p:attrName>style.visibility</p:attrName>
                                        </p:attrNameLst>
                                      </p:cBhvr>
                                      <p:to>
                                        <p:strVal val="visible"/>
                                      </p:to>
                                    </p:set>
                                    <p:animEffect transition="in" filter="fade">
                                      <p:cBhvr>
                                        <p:cTn id="75" dur="1000"/>
                                        <p:tgtEl>
                                          <p:spTgt spid="1273858">
                                            <p:txEl>
                                              <p:pRg st="9" end="9"/>
                                            </p:txEl>
                                          </p:spTgt>
                                        </p:tgtEl>
                                      </p:cBhvr>
                                    </p:animEffect>
                                    <p:anim calcmode="lin" valueType="num">
                                      <p:cBhvr>
                                        <p:cTn id="76" dur="1000" fill="hold"/>
                                        <p:tgtEl>
                                          <p:spTgt spid="1273858">
                                            <p:txEl>
                                              <p:pRg st="9" end="9"/>
                                            </p:txEl>
                                          </p:spTgt>
                                        </p:tgtEl>
                                        <p:attrNameLst>
                                          <p:attrName>ppt_x</p:attrName>
                                        </p:attrNameLst>
                                      </p:cBhvr>
                                      <p:tavLst>
                                        <p:tav tm="0">
                                          <p:val>
                                            <p:strVal val="#ppt_x"/>
                                          </p:val>
                                        </p:tav>
                                        <p:tav tm="100000">
                                          <p:val>
                                            <p:strVal val="#ppt_x"/>
                                          </p:val>
                                        </p:tav>
                                      </p:tavLst>
                                    </p:anim>
                                    <p:anim calcmode="lin" valueType="num">
                                      <p:cBhvr>
                                        <p:cTn id="77" dur="1000" fill="hold"/>
                                        <p:tgtEl>
                                          <p:spTgt spid="1273858">
                                            <p:txEl>
                                              <p:pRg st="9" end="9"/>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
                            </p:stCondLst>
                            <p:childTnLst>
                              <p:par>
                                <p:cTn id="79" presetID="47" presetClass="entr" presetSubtype="0" fill="hold" grpId="0" nodeType="afterEffect">
                                  <p:stCondLst>
                                    <p:cond delay="0"/>
                                  </p:stCondLst>
                                  <p:childTnLst>
                                    <p:set>
                                      <p:cBhvr>
                                        <p:cTn id="80" dur="1" fill="hold">
                                          <p:stCondLst>
                                            <p:cond delay="0"/>
                                          </p:stCondLst>
                                        </p:cTn>
                                        <p:tgtEl>
                                          <p:spTgt spid="1273858">
                                            <p:txEl>
                                              <p:pRg st="10" end="10"/>
                                            </p:txEl>
                                          </p:spTgt>
                                        </p:tgtEl>
                                        <p:attrNameLst>
                                          <p:attrName>style.visibility</p:attrName>
                                        </p:attrNameLst>
                                      </p:cBhvr>
                                      <p:to>
                                        <p:strVal val="visible"/>
                                      </p:to>
                                    </p:set>
                                    <p:animEffect transition="in" filter="fade">
                                      <p:cBhvr>
                                        <p:cTn id="81" dur="1000"/>
                                        <p:tgtEl>
                                          <p:spTgt spid="1273858">
                                            <p:txEl>
                                              <p:pRg st="10" end="10"/>
                                            </p:txEl>
                                          </p:spTgt>
                                        </p:tgtEl>
                                      </p:cBhvr>
                                    </p:animEffect>
                                    <p:anim calcmode="lin" valueType="num">
                                      <p:cBhvr>
                                        <p:cTn id="82" dur="1000" fill="hold"/>
                                        <p:tgtEl>
                                          <p:spTgt spid="1273858">
                                            <p:txEl>
                                              <p:pRg st="10" end="10"/>
                                            </p:txEl>
                                          </p:spTgt>
                                        </p:tgtEl>
                                        <p:attrNameLst>
                                          <p:attrName>ppt_x</p:attrName>
                                        </p:attrNameLst>
                                      </p:cBhvr>
                                      <p:tavLst>
                                        <p:tav tm="0">
                                          <p:val>
                                            <p:strVal val="#ppt_x"/>
                                          </p:val>
                                        </p:tav>
                                        <p:tav tm="100000">
                                          <p:val>
                                            <p:strVal val="#ppt_x"/>
                                          </p:val>
                                        </p:tav>
                                      </p:tavLst>
                                    </p:anim>
                                    <p:anim calcmode="lin" valueType="num">
                                      <p:cBhvr>
                                        <p:cTn id="83" dur="1000" fill="hold"/>
                                        <p:tgtEl>
                                          <p:spTgt spid="1273858">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7" presetClass="entr" presetSubtype="0" fill="hold" nodeType="clickEffect">
                                  <p:stCondLst>
                                    <p:cond delay="0"/>
                                  </p:stCondLst>
                                  <p:childTnLst>
                                    <p:set>
                                      <p:cBhvr>
                                        <p:cTn id="87" dur="1" fill="hold">
                                          <p:stCondLst>
                                            <p:cond delay="0"/>
                                          </p:stCondLst>
                                        </p:cTn>
                                        <p:tgtEl>
                                          <p:spTgt spid="1273859"/>
                                        </p:tgtEl>
                                        <p:attrNameLst>
                                          <p:attrName>style.visibility</p:attrName>
                                        </p:attrNameLst>
                                      </p:cBhvr>
                                      <p:to>
                                        <p:strVal val="visible"/>
                                      </p:to>
                                    </p:set>
                                    <p:animEffect transition="in" filter="fade">
                                      <p:cBhvr>
                                        <p:cTn id="88" dur="1000"/>
                                        <p:tgtEl>
                                          <p:spTgt spid="1273859"/>
                                        </p:tgtEl>
                                      </p:cBhvr>
                                    </p:animEffect>
                                    <p:anim calcmode="lin" valueType="num">
                                      <p:cBhvr>
                                        <p:cTn id="89" dur="1000" fill="hold"/>
                                        <p:tgtEl>
                                          <p:spTgt spid="1273859"/>
                                        </p:tgtEl>
                                        <p:attrNameLst>
                                          <p:attrName>ppt_x</p:attrName>
                                        </p:attrNameLst>
                                      </p:cBhvr>
                                      <p:tavLst>
                                        <p:tav tm="0">
                                          <p:val>
                                            <p:strVal val="#ppt_x"/>
                                          </p:val>
                                        </p:tav>
                                        <p:tav tm="100000">
                                          <p:val>
                                            <p:strVal val="#ppt_x"/>
                                          </p:val>
                                        </p:tav>
                                      </p:tavLst>
                                    </p:anim>
                                    <p:anim calcmode="lin" valueType="num">
                                      <p:cBhvr>
                                        <p:cTn id="90" dur="1000" fill="hold"/>
                                        <p:tgtEl>
                                          <p:spTgt spid="1273859"/>
                                        </p:tgtEl>
                                        <p:attrNameLst>
                                          <p:attrName>ppt_y</p:attrName>
                                        </p:attrNameLst>
                                      </p:cBhvr>
                                      <p:tavLst>
                                        <p:tav tm="0">
                                          <p:val>
                                            <p:strVal val="#ppt_y-.1"/>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38" presetClass="entr" presetSubtype="0" accel="50000" fill="hold" grpId="1" nodeType="clickEffect">
                                  <p:stCondLst>
                                    <p:cond delay="0"/>
                                  </p:stCondLst>
                                  <p:iterate type="lt">
                                    <p:tmPct val="50000"/>
                                  </p:iterate>
                                  <p:childTnLst>
                                    <p:set>
                                      <p:cBhvr>
                                        <p:cTn id="94" dur="1" fill="hold">
                                          <p:stCondLst>
                                            <p:cond delay="0"/>
                                          </p:stCondLst>
                                        </p:cTn>
                                        <p:tgtEl>
                                          <p:spTgt spid="1273860"/>
                                        </p:tgtEl>
                                        <p:attrNameLst>
                                          <p:attrName>style.visibility</p:attrName>
                                        </p:attrNameLst>
                                      </p:cBhvr>
                                      <p:to>
                                        <p:strVal val="visible"/>
                                      </p:to>
                                    </p:set>
                                    <p:set>
                                      <p:cBhvr>
                                        <p:cTn id="95" dur="455" fill="hold">
                                          <p:stCondLst>
                                            <p:cond delay="0"/>
                                          </p:stCondLst>
                                        </p:cTn>
                                        <p:tgtEl>
                                          <p:spTgt spid="1273860"/>
                                        </p:tgtEl>
                                        <p:attrNameLst>
                                          <p:attrName>style.rotation</p:attrName>
                                        </p:attrNameLst>
                                      </p:cBhvr>
                                      <p:to>
                                        <p:strVal val="-45.0"/>
                                      </p:to>
                                    </p:set>
                                    <p:anim calcmode="lin" valueType="num">
                                      <p:cBhvr>
                                        <p:cTn id="96" dur="455" fill="hold">
                                          <p:stCondLst>
                                            <p:cond delay="455"/>
                                          </p:stCondLst>
                                        </p:cTn>
                                        <p:tgtEl>
                                          <p:spTgt spid="1273860"/>
                                        </p:tgtEl>
                                        <p:attrNameLst>
                                          <p:attrName>style.rotation</p:attrName>
                                        </p:attrNameLst>
                                      </p:cBhvr>
                                      <p:tavLst>
                                        <p:tav tm="0">
                                          <p:val>
                                            <p:fltVal val="-45"/>
                                          </p:val>
                                        </p:tav>
                                        <p:tav tm="69900">
                                          <p:val>
                                            <p:fltVal val="45"/>
                                          </p:val>
                                        </p:tav>
                                        <p:tav tm="100000">
                                          <p:val>
                                            <p:fltVal val="0"/>
                                          </p:val>
                                        </p:tav>
                                      </p:tavLst>
                                    </p:anim>
                                    <p:anim calcmode="lin" valueType="num">
                                      <p:cBhvr>
                                        <p:cTn id="97" dur="455" fill="hold">
                                          <p:stCondLst>
                                            <p:cond delay="0"/>
                                          </p:stCondLst>
                                        </p:cTn>
                                        <p:tgtEl>
                                          <p:spTgt spid="1273860"/>
                                        </p:tgtEl>
                                        <p:attrNameLst>
                                          <p:attrName>ppt_y</p:attrName>
                                        </p:attrNameLst>
                                      </p:cBhvr>
                                      <p:tavLst>
                                        <p:tav tm="0">
                                          <p:val>
                                            <p:strVal val="#ppt_y-1"/>
                                          </p:val>
                                        </p:tav>
                                        <p:tav tm="100000">
                                          <p:val>
                                            <p:strVal val="#ppt_y-(0.354*#ppt_w-0.172*#ppt_h)"/>
                                          </p:val>
                                        </p:tav>
                                      </p:tavLst>
                                    </p:anim>
                                    <p:anim calcmode="lin" valueType="num">
                                      <p:cBhvr>
                                        <p:cTn id="98" dur="156" decel="50000" autoRev="1" fill="hold">
                                          <p:stCondLst>
                                            <p:cond delay="455"/>
                                          </p:stCondLst>
                                        </p:cTn>
                                        <p:tgtEl>
                                          <p:spTgt spid="1273860"/>
                                        </p:tgtEl>
                                        <p:attrNameLst>
                                          <p:attrName>ppt_y</p:attrName>
                                        </p:attrNameLst>
                                      </p:cBhvr>
                                      <p:tavLst>
                                        <p:tav tm="0">
                                          <p:val>
                                            <p:strVal val="#ppt_y-(0.354*#ppt_w-0.172*#ppt_h)"/>
                                          </p:val>
                                        </p:tav>
                                        <p:tav tm="100000">
                                          <p:val>
                                            <p:strVal val="#ppt_y-(0.354*#ppt_w-0.172*#ppt_h)-#ppt_h/2"/>
                                          </p:val>
                                        </p:tav>
                                      </p:tavLst>
                                    </p:anim>
                                    <p:anim calcmode="lin" valueType="num">
                                      <p:cBhvr>
                                        <p:cTn id="99" dur="136" fill="hold">
                                          <p:stCondLst>
                                            <p:cond delay="864"/>
                                          </p:stCondLst>
                                        </p:cTn>
                                        <p:tgtEl>
                                          <p:spTgt spid="1273860"/>
                                        </p:tgtEl>
                                        <p:attrNameLst>
                                          <p:attrName>ppt_y</p:attrName>
                                        </p:attrNameLst>
                                      </p:cBhvr>
                                      <p:tavLst>
                                        <p:tav tm="0">
                                          <p:val>
                                            <p:strVal val="#ppt_y-(0.354*#ppt_w-0.172*#ppt_h)"/>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41" presetClass="exit" presetSubtype="0" fill="hold" grpId="0" nodeType="clickEffect">
                                  <p:stCondLst>
                                    <p:cond delay="0"/>
                                  </p:stCondLst>
                                  <p:iterate type="lt">
                                    <p:tmPct val="10000"/>
                                  </p:iterate>
                                  <p:childTnLst>
                                    <p:anim calcmode="lin" valueType="num">
                                      <p:cBhvr>
                                        <p:cTn id="103" dur="500"/>
                                        <p:tgtEl>
                                          <p:spTgt spid="1273860"/>
                                        </p:tgtEl>
                                        <p:attrNameLst>
                                          <p:attrName>ppt_x</p:attrName>
                                        </p:attrNameLst>
                                      </p:cBhvr>
                                      <p:tavLst>
                                        <p:tav tm="0">
                                          <p:val>
                                            <p:strVal val="ppt_x"/>
                                          </p:val>
                                        </p:tav>
                                        <p:tav tm="50000">
                                          <p:val>
                                            <p:strVal val="ppt_x+.1"/>
                                          </p:val>
                                        </p:tav>
                                        <p:tav tm="100000">
                                          <p:val>
                                            <p:strVal val="ppt_x"/>
                                          </p:val>
                                        </p:tav>
                                      </p:tavLst>
                                    </p:anim>
                                    <p:anim calcmode="lin" valueType="num">
                                      <p:cBhvr>
                                        <p:cTn id="104" dur="500"/>
                                        <p:tgtEl>
                                          <p:spTgt spid="1273860"/>
                                        </p:tgtEl>
                                        <p:attrNameLst>
                                          <p:attrName>ppt_y</p:attrName>
                                        </p:attrNameLst>
                                      </p:cBhvr>
                                      <p:tavLst>
                                        <p:tav tm="0">
                                          <p:val>
                                            <p:strVal val="ppt_y"/>
                                          </p:val>
                                        </p:tav>
                                        <p:tav tm="100000">
                                          <p:val>
                                            <p:strVal val="ppt_y"/>
                                          </p:val>
                                        </p:tav>
                                      </p:tavLst>
                                    </p:anim>
                                    <p:anim calcmode="lin" valueType="num">
                                      <p:cBhvr>
                                        <p:cTn id="105" dur="500"/>
                                        <p:tgtEl>
                                          <p:spTgt spid="1273860"/>
                                        </p:tgtEl>
                                        <p:attrNameLst>
                                          <p:attrName>ppt_h</p:attrName>
                                        </p:attrNameLst>
                                      </p:cBhvr>
                                      <p:tavLst>
                                        <p:tav tm="0">
                                          <p:val>
                                            <p:strVal val="ppt_h"/>
                                          </p:val>
                                        </p:tav>
                                        <p:tav tm="50000">
                                          <p:val>
                                            <p:strVal val="ppt_h+.01"/>
                                          </p:val>
                                        </p:tav>
                                        <p:tav tm="100000">
                                          <p:val>
                                            <p:strVal val="ppt_h/10"/>
                                          </p:val>
                                        </p:tav>
                                      </p:tavLst>
                                    </p:anim>
                                    <p:anim calcmode="lin" valueType="num">
                                      <p:cBhvr>
                                        <p:cTn id="106" dur="500"/>
                                        <p:tgtEl>
                                          <p:spTgt spid="1273860"/>
                                        </p:tgtEl>
                                        <p:attrNameLst>
                                          <p:attrName>ppt_w</p:attrName>
                                        </p:attrNameLst>
                                      </p:cBhvr>
                                      <p:tavLst>
                                        <p:tav tm="0">
                                          <p:val>
                                            <p:strVal val="ppt_w"/>
                                          </p:val>
                                        </p:tav>
                                        <p:tav tm="50000">
                                          <p:val>
                                            <p:strVal val="ppt_w+.01"/>
                                          </p:val>
                                        </p:tav>
                                        <p:tav tm="100000">
                                          <p:val>
                                            <p:strVal val="ppt_w/10"/>
                                          </p:val>
                                        </p:tav>
                                      </p:tavLst>
                                    </p:anim>
                                    <p:animEffect transition="out" filter="fade">
                                      <p:cBhvr>
                                        <p:cTn id="107" dur="500" tmFilter="0,0; .5, 0; 1, 1"/>
                                        <p:tgtEl>
                                          <p:spTgt spid="1273860"/>
                                        </p:tgtEl>
                                      </p:cBhvr>
                                    </p:animEffect>
                                    <p:set>
                                      <p:cBhvr>
                                        <p:cTn id="108" dur="1" fill="hold">
                                          <p:stCondLst>
                                            <p:cond delay="499"/>
                                          </p:stCondLst>
                                        </p:cTn>
                                        <p:tgtEl>
                                          <p:spTgt spid="12738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3858" grpId="0" build="p" animBg="1"/>
      <p:bldP spid="1273860" grpId="0" animBg="1"/>
      <p:bldP spid="1273860"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16"/>
          <p:cNvSpPr>
            <a:spLocks noGrp="1" noChangeArrowheads="1"/>
          </p:cNvSpPr>
          <p:nvPr>
            <p:ph type="title"/>
          </p:nvPr>
        </p:nvSpPr>
        <p:spPr/>
        <p:txBody>
          <a:bodyPr/>
          <a:lstStyle/>
          <a:p>
            <a:pPr eaLnBrk="1" hangingPunct="1"/>
            <a:r>
              <a:rPr lang="en-US" smtClean="0"/>
              <a:t>What Shall We Do?</a:t>
            </a:r>
          </a:p>
        </p:txBody>
      </p:sp>
      <p:sp>
        <p:nvSpPr>
          <p:cNvPr id="1189891" name="Rectangle 3"/>
          <p:cNvSpPr>
            <a:spLocks noGrp="1" noChangeArrowheads="1"/>
          </p:cNvSpPr>
          <p:nvPr>
            <p:ph type="body" idx="4294967295"/>
          </p:nvPr>
        </p:nvSpPr>
        <p:spPr>
          <a:xfrm>
            <a:off x="677863" y="1176338"/>
            <a:ext cx="8466137" cy="5681662"/>
          </a:xfrm>
          <a:solidFill>
            <a:schemeClr val="bg1"/>
          </a:solidFill>
        </p:spPr>
        <p:txBody>
          <a:bodyPr/>
          <a:lstStyle/>
          <a:p>
            <a:pPr marL="0" indent="1588" algn="ctr" eaLnBrk="1" hangingPunct="1">
              <a:buFontTx/>
              <a:buNone/>
            </a:pPr>
            <a:r>
              <a:rPr lang="en-US" sz="3000" b="1" i="1" dirty="0" smtClean="0">
                <a:solidFill>
                  <a:srgbClr val="000099"/>
                </a:solidFill>
                <a:latin typeface="Eras Medium ITC" pitchFamily="34" charset="0"/>
              </a:rPr>
              <a:t>Now when they heard </a:t>
            </a:r>
            <a:r>
              <a:rPr lang="en-US" sz="3000" b="1" i="1" u="sng" dirty="0" smtClean="0">
                <a:solidFill>
                  <a:srgbClr val="000099"/>
                </a:solidFill>
                <a:latin typeface="Eras Medium ITC" pitchFamily="34" charset="0"/>
              </a:rPr>
              <a:t>this</a:t>
            </a:r>
            <a:r>
              <a:rPr lang="en-US" sz="3000" b="1" i="1" dirty="0" smtClean="0">
                <a:solidFill>
                  <a:srgbClr val="000099"/>
                </a:solidFill>
                <a:latin typeface="Eras Medium ITC" pitchFamily="34" charset="0"/>
              </a:rPr>
              <a:t>, </a:t>
            </a:r>
          </a:p>
          <a:p>
            <a:pPr marL="0" indent="1588" algn="ctr" eaLnBrk="1" hangingPunct="1">
              <a:buFontTx/>
              <a:buNone/>
            </a:pPr>
            <a:r>
              <a:rPr lang="en-US" sz="3000" b="1" i="1" dirty="0" smtClean="0">
                <a:solidFill>
                  <a:srgbClr val="000099"/>
                </a:solidFill>
                <a:latin typeface="Eras Medium ITC" pitchFamily="34" charset="0"/>
              </a:rPr>
              <a:t>they were </a:t>
            </a:r>
            <a:r>
              <a:rPr lang="en-US" sz="3000" b="1" i="1" u="sng" dirty="0" smtClean="0">
                <a:solidFill>
                  <a:srgbClr val="000099"/>
                </a:solidFill>
                <a:latin typeface="Eras Medium ITC" pitchFamily="34" charset="0"/>
              </a:rPr>
              <a:t>pierced to the  heart</a:t>
            </a:r>
            <a:r>
              <a:rPr lang="en-US" sz="3000" b="1" i="1" dirty="0" smtClean="0">
                <a:solidFill>
                  <a:srgbClr val="000099"/>
                </a:solidFill>
                <a:latin typeface="Eras Medium ITC" pitchFamily="34" charset="0"/>
              </a:rPr>
              <a:t>,</a:t>
            </a:r>
            <a:r>
              <a:rPr lang="en-US" sz="3000" b="1" i="1" dirty="0" smtClean="0">
                <a:latin typeface="Eras Medium ITC" pitchFamily="34" charset="0"/>
              </a:rPr>
              <a:t> </a:t>
            </a:r>
          </a:p>
          <a:p>
            <a:pPr marL="0" indent="1588" algn="ctr" eaLnBrk="1" hangingPunct="1">
              <a:buFontTx/>
              <a:buNone/>
            </a:pPr>
            <a:r>
              <a:rPr lang="en-US" sz="3000" b="1" i="1" dirty="0" smtClean="0">
                <a:latin typeface="Eras Medium ITC" pitchFamily="34" charset="0"/>
              </a:rPr>
              <a:t>and said to Peter and the rest of the apostles,</a:t>
            </a:r>
          </a:p>
          <a:p>
            <a:pPr marL="0" indent="1588" algn="ctr" eaLnBrk="1" hangingPunct="1">
              <a:buFontTx/>
              <a:buNone/>
            </a:pPr>
            <a:r>
              <a:rPr lang="en-US" sz="3400" i="1" dirty="0" smtClean="0">
                <a:solidFill>
                  <a:srgbClr val="000099"/>
                </a:solidFill>
                <a:latin typeface="Eras Bold ITC" pitchFamily="34" charset="0"/>
              </a:rPr>
              <a:t>"Brethren, </a:t>
            </a:r>
            <a:r>
              <a:rPr lang="en-US" sz="3400" i="1" u="sng" dirty="0" smtClean="0">
                <a:solidFill>
                  <a:srgbClr val="000099"/>
                </a:solidFill>
                <a:latin typeface="Eras Bold ITC" pitchFamily="34" charset="0"/>
              </a:rPr>
              <a:t>what shall we do</a:t>
            </a:r>
            <a:r>
              <a:rPr lang="en-US" sz="3400" i="1" dirty="0" smtClean="0">
                <a:solidFill>
                  <a:srgbClr val="000099"/>
                </a:solidFill>
                <a:latin typeface="Eras Bold ITC" pitchFamily="34" charset="0"/>
              </a:rPr>
              <a:t>?" </a:t>
            </a:r>
          </a:p>
        </p:txBody>
      </p:sp>
      <p:sp>
        <p:nvSpPr>
          <p:cNvPr id="1189893" name="Oval 5"/>
          <p:cNvSpPr>
            <a:spLocks noChangeArrowheads="1"/>
          </p:cNvSpPr>
          <p:nvPr/>
        </p:nvSpPr>
        <p:spPr bwMode="auto">
          <a:xfrm>
            <a:off x="5524682" y="3760785"/>
            <a:ext cx="3246437" cy="1644650"/>
          </a:xfrm>
          <a:prstGeom prst="ellipse">
            <a:avLst/>
          </a:prstGeom>
          <a:ln>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0" tIns="0" rIns="0" bIns="0" anchor="ctr">
            <a:flatTx/>
          </a:bodyPr>
          <a:lstStyle/>
          <a:p>
            <a:pPr>
              <a:defRPr/>
            </a:pPr>
            <a:r>
              <a:rPr lang="en-US" sz="2800" i="0" dirty="0">
                <a:solidFill>
                  <a:srgbClr val="FFFF66"/>
                </a:solidFill>
                <a:effectLst>
                  <a:outerShdw blurRad="38100" dist="38100" dir="2700000" algn="tl">
                    <a:srgbClr val="000000"/>
                  </a:outerShdw>
                </a:effectLst>
                <a:latin typeface="Eras Bold ITC" pitchFamily="34" charset="0"/>
              </a:rPr>
              <a:t>First gospel sermon Pentecost</a:t>
            </a:r>
          </a:p>
        </p:txBody>
      </p:sp>
      <p:sp>
        <p:nvSpPr>
          <p:cNvPr id="1189895" name="Oval 7"/>
          <p:cNvSpPr>
            <a:spLocks noChangeArrowheads="1"/>
          </p:cNvSpPr>
          <p:nvPr/>
        </p:nvSpPr>
        <p:spPr bwMode="auto">
          <a:xfrm>
            <a:off x="802689" y="3713343"/>
            <a:ext cx="2895600" cy="1644650"/>
          </a:xfrm>
          <a:prstGeom prst="ellipse">
            <a:avLst/>
          </a:prstGeom>
          <a:ln>
            <a:headEnd/>
            <a:tailEnd/>
          </a:ln>
          <a:effectLst>
            <a:outerShdw blurRad="50800" dist="38100" dir="2700000" algn="tl"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lIns="0" tIns="0" rIns="0" bIns="0" anchor="ctr">
            <a:flatTx/>
          </a:bodyPr>
          <a:lstStyle/>
          <a:p>
            <a:pPr>
              <a:defRPr/>
            </a:pPr>
            <a:r>
              <a:rPr lang="en-US" sz="2800" i="0" dirty="0">
                <a:solidFill>
                  <a:srgbClr val="FFFF66"/>
                </a:solidFill>
                <a:effectLst>
                  <a:outerShdw blurRad="38100" dist="38100" dir="2700000" algn="tl">
                    <a:srgbClr val="000000"/>
                  </a:outerShdw>
                </a:effectLst>
                <a:latin typeface="Eras Bold ITC" pitchFamily="34" charset="0"/>
              </a:rPr>
              <a:t>They believed the gospel</a:t>
            </a:r>
          </a:p>
        </p:txBody>
      </p:sp>
      <p:sp>
        <p:nvSpPr>
          <p:cNvPr id="1189892" name="Line 4"/>
          <p:cNvSpPr>
            <a:spLocks noChangeShapeType="1"/>
          </p:cNvSpPr>
          <p:nvPr/>
        </p:nvSpPr>
        <p:spPr bwMode="auto">
          <a:xfrm flipH="1" flipV="1">
            <a:off x="6699248" y="1500001"/>
            <a:ext cx="995780" cy="2260783"/>
          </a:xfrm>
          <a:prstGeom prst="line">
            <a:avLst/>
          </a:prstGeom>
          <a:ln w="139700">
            <a:solidFill>
              <a:srgbClr val="FF0000"/>
            </a:solidFill>
            <a:headEnd/>
            <a:tailEnd type="triangle" w="med" len="med"/>
          </a:ln>
        </p:spPr>
        <p:style>
          <a:lnRef idx="3">
            <a:schemeClr val="accent2"/>
          </a:lnRef>
          <a:fillRef idx="0">
            <a:schemeClr val="accent2"/>
          </a:fillRef>
          <a:effectRef idx="2">
            <a:schemeClr val="accent2"/>
          </a:effectRef>
          <a:fontRef idx="minor">
            <a:schemeClr val="tx1"/>
          </a:fontRef>
        </p:style>
        <p:txBody>
          <a:bodyPr wrap="none" anchor="ctr"/>
          <a:lstStyle/>
          <a:p>
            <a:pPr>
              <a:defRPr/>
            </a:pPr>
            <a:endParaRPr lang="en-US">
              <a:solidFill>
                <a:srgbClr val="000000"/>
              </a:solidFill>
            </a:endParaRPr>
          </a:p>
        </p:txBody>
      </p:sp>
      <p:sp>
        <p:nvSpPr>
          <p:cNvPr id="1189894" name="Line 6"/>
          <p:cNvSpPr>
            <a:spLocks noChangeShapeType="1"/>
          </p:cNvSpPr>
          <p:nvPr/>
        </p:nvSpPr>
        <p:spPr bwMode="auto">
          <a:xfrm flipV="1">
            <a:off x="2940148" y="2163761"/>
            <a:ext cx="1333402" cy="1549581"/>
          </a:xfrm>
          <a:prstGeom prst="line">
            <a:avLst/>
          </a:prstGeom>
          <a:noFill/>
          <a:ln w="161925">
            <a:solidFill>
              <a:srgbClr val="FF0000"/>
            </a:solidFill>
            <a:round/>
            <a:headEnd/>
            <a:tailEnd type="triangle" w="med" len="med"/>
          </a:ln>
        </p:spPr>
        <p:txBody>
          <a:bodyPr wrap="none" anchor="ctr"/>
          <a:lstStyle/>
          <a:p>
            <a:pPr algn="l"/>
            <a:endParaRPr lang="en-US">
              <a:solidFill>
                <a:srgbClr val="000000"/>
              </a:solidFill>
            </a:endParaRPr>
          </a:p>
        </p:txBody>
      </p:sp>
    </p:spTree>
    <p:extLst>
      <p:ext uri="{BB962C8B-B14F-4D97-AF65-F5344CB8AC3E}">
        <p14:creationId xmlns:p14="http://schemas.microsoft.com/office/powerpoint/2010/main" val="35249733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89891">
                                            <p:bg/>
                                          </p:spTgt>
                                        </p:tgtEl>
                                        <p:attrNameLst>
                                          <p:attrName>style.visibility</p:attrName>
                                        </p:attrNameLst>
                                      </p:cBhvr>
                                      <p:to>
                                        <p:strVal val="visible"/>
                                      </p:to>
                                    </p:set>
                                    <p:animEffect transition="in" filter="dissolve">
                                      <p:cBhvr>
                                        <p:cTn id="7" dur="500"/>
                                        <p:tgtEl>
                                          <p:spTgt spid="1189891">
                                            <p:bg/>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89891">
                                            <p:txEl>
                                              <p:pRg st="0" end="0"/>
                                            </p:txEl>
                                          </p:spTgt>
                                        </p:tgtEl>
                                        <p:attrNameLst>
                                          <p:attrName>style.visibility</p:attrName>
                                        </p:attrNameLst>
                                      </p:cBhvr>
                                      <p:to>
                                        <p:strVal val="visible"/>
                                      </p:to>
                                    </p:set>
                                    <p:animEffect transition="in" filter="dissolve">
                                      <p:cBhvr>
                                        <p:cTn id="11" dur="500"/>
                                        <p:tgtEl>
                                          <p:spTgt spid="1189891">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189891">
                                            <p:txEl>
                                              <p:pRg st="1" end="1"/>
                                            </p:txEl>
                                          </p:spTgt>
                                        </p:tgtEl>
                                        <p:attrNameLst>
                                          <p:attrName>style.visibility</p:attrName>
                                        </p:attrNameLst>
                                      </p:cBhvr>
                                      <p:to>
                                        <p:strVal val="visible"/>
                                      </p:to>
                                    </p:set>
                                    <p:animEffect transition="in" filter="dissolve">
                                      <p:cBhvr>
                                        <p:cTn id="15" dur="500"/>
                                        <p:tgtEl>
                                          <p:spTgt spid="118989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89893"/>
                                        </p:tgtEl>
                                        <p:attrNameLst>
                                          <p:attrName>style.visibility</p:attrName>
                                        </p:attrNameLst>
                                      </p:cBhvr>
                                      <p:to>
                                        <p:strVal val="visible"/>
                                      </p:to>
                                    </p:set>
                                    <p:animEffect transition="in" filter="fade">
                                      <p:cBhvr>
                                        <p:cTn id="20" dur="2000"/>
                                        <p:tgtEl>
                                          <p:spTgt spid="1189893"/>
                                        </p:tgtEl>
                                      </p:cBhvr>
                                    </p:animEffect>
                                  </p:childTnLst>
                                </p:cTn>
                              </p:par>
                              <p:par>
                                <p:cTn id="21" presetID="10" presetClass="entr" presetSubtype="0" fill="hold" nodeType="withEffect">
                                  <p:stCondLst>
                                    <p:cond delay="0"/>
                                  </p:stCondLst>
                                  <p:childTnLst>
                                    <p:set>
                                      <p:cBhvr>
                                        <p:cTn id="22" dur="1" fill="hold">
                                          <p:stCondLst>
                                            <p:cond delay="0"/>
                                          </p:stCondLst>
                                        </p:cTn>
                                        <p:tgtEl>
                                          <p:spTgt spid="1189892"/>
                                        </p:tgtEl>
                                        <p:attrNameLst>
                                          <p:attrName>style.visibility</p:attrName>
                                        </p:attrNameLst>
                                      </p:cBhvr>
                                      <p:to>
                                        <p:strVal val="visible"/>
                                      </p:to>
                                    </p:set>
                                    <p:animEffect transition="in" filter="fade">
                                      <p:cBhvr>
                                        <p:cTn id="23" dur="2000"/>
                                        <p:tgtEl>
                                          <p:spTgt spid="118989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2000"/>
                                        <p:tgtEl>
                                          <p:spTgt spid="1189893"/>
                                        </p:tgtEl>
                                      </p:cBhvr>
                                    </p:animEffect>
                                    <p:set>
                                      <p:cBhvr>
                                        <p:cTn id="28" dur="1" fill="hold">
                                          <p:stCondLst>
                                            <p:cond delay="1999"/>
                                          </p:stCondLst>
                                        </p:cTn>
                                        <p:tgtEl>
                                          <p:spTgt spid="1189893"/>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2000"/>
                                        <p:tgtEl>
                                          <p:spTgt spid="1189892"/>
                                        </p:tgtEl>
                                      </p:cBhvr>
                                    </p:animEffect>
                                    <p:set>
                                      <p:cBhvr>
                                        <p:cTn id="31" dur="1" fill="hold">
                                          <p:stCondLst>
                                            <p:cond delay="1999"/>
                                          </p:stCondLst>
                                        </p:cTn>
                                        <p:tgtEl>
                                          <p:spTgt spid="1189892"/>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1189895"/>
                                        </p:tgtEl>
                                        <p:attrNameLst>
                                          <p:attrName>style.visibility</p:attrName>
                                        </p:attrNameLst>
                                      </p:cBhvr>
                                      <p:to>
                                        <p:strVal val="visible"/>
                                      </p:to>
                                    </p:set>
                                    <p:animEffect transition="in" filter="fade">
                                      <p:cBhvr>
                                        <p:cTn id="34" dur="2000"/>
                                        <p:tgtEl>
                                          <p:spTgt spid="118989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89894"/>
                                        </p:tgtEl>
                                        <p:attrNameLst>
                                          <p:attrName>style.visibility</p:attrName>
                                        </p:attrNameLst>
                                      </p:cBhvr>
                                      <p:to>
                                        <p:strVal val="visible"/>
                                      </p:to>
                                    </p:set>
                                    <p:animEffect transition="in" filter="fade">
                                      <p:cBhvr>
                                        <p:cTn id="37" dur="2000"/>
                                        <p:tgtEl>
                                          <p:spTgt spid="118989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2000"/>
                                        <p:tgtEl>
                                          <p:spTgt spid="1189895"/>
                                        </p:tgtEl>
                                      </p:cBhvr>
                                    </p:animEffect>
                                    <p:set>
                                      <p:cBhvr>
                                        <p:cTn id="42" dur="1" fill="hold">
                                          <p:stCondLst>
                                            <p:cond delay="1999"/>
                                          </p:stCondLst>
                                        </p:cTn>
                                        <p:tgtEl>
                                          <p:spTgt spid="1189895"/>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2000"/>
                                        <p:tgtEl>
                                          <p:spTgt spid="1189894"/>
                                        </p:tgtEl>
                                      </p:cBhvr>
                                    </p:animEffect>
                                    <p:set>
                                      <p:cBhvr>
                                        <p:cTn id="45" dur="1" fill="hold">
                                          <p:stCondLst>
                                            <p:cond delay="1999"/>
                                          </p:stCondLst>
                                        </p:cTn>
                                        <p:tgtEl>
                                          <p:spTgt spid="1189894"/>
                                        </p:tgtEl>
                                        <p:attrNameLst>
                                          <p:attrName>style.visibility</p:attrName>
                                        </p:attrNameLst>
                                      </p:cBhvr>
                                      <p:to>
                                        <p:strVal val="hidden"/>
                                      </p:to>
                                    </p:set>
                                  </p:childTnLst>
                                </p:cTn>
                              </p:par>
                            </p:childTnLst>
                          </p:cTn>
                        </p:par>
                        <p:par>
                          <p:cTn id="46" fill="hold">
                            <p:stCondLst>
                              <p:cond delay="2000"/>
                            </p:stCondLst>
                            <p:childTnLst>
                              <p:par>
                                <p:cTn id="47" presetID="9" presetClass="entr" presetSubtype="0" fill="hold" grpId="0" nodeType="afterEffect">
                                  <p:stCondLst>
                                    <p:cond delay="0"/>
                                  </p:stCondLst>
                                  <p:childTnLst>
                                    <p:set>
                                      <p:cBhvr>
                                        <p:cTn id="48" dur="1" fill="hold">
                                          <p:stCondLst>
                                            <p:cond delay="0"/>
                                          </p:stCondLst>
                                        </p:cTn>
                                        <p:tgtEl>
                                          <p:spTgt spid="1189891">
                                            <p:txEl>
                                              <p:pRg st="2" end="2"/>
                                            </p:txEl>
                                          </p:spTgt>
                                        </p:tgtEl>
                                        <p:attrNameLst>
                                          <p:attrName>style.visibility</p:attrName>
                                        </p:attrNameLst>
                                      </p:cBhvr>
                                      <p:to>
                                        <p:strVal val="visible"/>
                                      </p:to>
                                    </p:set>
                                    <p:animEffect transition="in" filter="dissolve">
                                      <p:cBhvr>
                                        <p:cTn id="49" dur="500"/>
                                        <p:tgtEl>
                                          <p:spTgt spid="1189891">
                                            <p:txEl>
                                              <p:pRg st="2" end="2"/>
                                            </p:txEl>
                                          </p:spTgt>
                                        </p:tgtEl>
                                      </p:cBhvr>
                                    </p:animEffect>
                                  </p:childTnLst>
                                </p:cTn>
                              </p:par>
                            </p:childTnLst>
                          </p:cTn>
                        </p:par>
                        <p:par>
                          <p:cTn id="50" fill="hold">
                            <p:stCondLst>
                              <p:cond delay="2500"/>
                            </p:stCondLst>
                            <p:childTnLst>
                              <p:par>
                                <p:cTn id="51" presetID="9" presetClass="entr" presetSubtype="0" fill="hold" grpId="0" nodeType="afterEffect">
                                  <p:stCondLst>
                                    <p:cond delay="0"/>
                                  </p:stCondLst>
                                  <p:childTnLst>
                                    <p:set>
                                      <p:cBhvr>
                                        <p:cTn id="52" dur="1" fill="hold">
                                          <p:stCondLst>
                                            <p:cond delay="0"/>
                                          </p:stCondLst>
                                        </p:cTn>
                                        <p:tgtEl>
                                          <p:spTgt spid="1189891">
                                            <p:txEl>
                                              <p:pRg st="3" end="3"/>
                                            </p:txEl>
                                          </p:spTgt>
                                        </p:tgtEl>
                                        <p:attrNameLst>
                                          <p:attrName>style.visibility</p:attrName>
                                        </p:attrNameLst>
                                      </p:cBhvr>
                                      <p:to>
                                        <p:strVal val="visible"/>
                                      </p:to>
                                    </p:set>
                                    <p:animEffect transition="in" filter="dissolve">
                                      <p:cBhvr>
                                        <p:cTn id="53" dur="500"/>
                                        <p:tgtEl>
                                          <p:spTgt spid="11898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9891" grpId="0" build="p" animBg="1"/>
      <p:bldP spid="1189894" grpId="0" animBg="1"/>
      <p:bldP spid="1189894"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16"/>
          <p:cNvSpPr>
            <a:spLocks noGrp="1" noChangeArrowheads="1"/>
          </p:cNvSpPr>
          <p:nvPr>
            <p:ph type="title"/>
          </p:nvPr>
        </p:nvSpPr>
        <p:spPr/>
        <p:txBody>
          <a:bodyPr/>
          <a:lstStyle/>
          <a:p>
            <a:pPr eaLnBrk="1" hangingPunct="1"/>
            <a:r>
              <a:rPr lang="en-US" smtClean="0"/>
              <a:t>What Shall We Do?</a:t>
            </a:r>
          </a:p>
        </p:txBody>
      </p:sp>
      <p:sp>
        <p:nvSpPr>
          <p:cNvPr id="1189891" name="Rectangle 3"/>
          <p:cNvSpPr>
            <a:spLocks noGrp="1" noChangeArrowheads="1"/>
          </p:cNvSpPr>
          <p:nvPr>
            <p:ph type="body" idx="4294967295"/>
          </p:nvPr>
        </p:nvSpPr>
        <p:spPr>
          <a:xfrm>
            <a:off x="677863" y="1176338"/>
            <a:ext cx="8466137" cy="5681662"/>
          </a:xfrm>
          <a:solidFill>
            <a:schemeClr val="bg1"/>
          </a:solidFill>
        </p:spPr>
        <p:txBody>
          <a:bodyPr/>
          <a:lstStyle/>
          <a:p>
            <a:pPr marL="0" indent="1588" algn="ctr" eaLnBrk="1" hangingPunct="1">
              <a:buFontTx/>
              <a:buNone/>
            </a:pPr>
            <a:r>
              <a:rPr lang="en-US" sz="3000" b="1" i="1" smtClean="0">
                <a:solidFill>
                  <a:srgbClr val="000099"/>
                </a:solidFill>
                <a:latin typeface="Eras Medium ITC" pitchFamily="34" charset="0"/>
              </a:rPr>
              <a:t>Now when they heard </a:t>
            </a:r>
            <a:r>
              <a:rPr lang="en-US" sz="3000" b="1" i="1" u="sng" smtClean="0">
                <a:solidFill>
                  <a:srgbClr val="000099"/>
                </a:solidFill>
                <a:latin typeface="Eras Medium ITC" pitchFamily="34" charset="0"/>
              </a:rPr>
              <a:t>this</a:t>
            </a:r>
            <a:r>
              <a:rPr lang="en-US" sz="3000" b="1" i="1" smtClean="0">
                <a:solidFill>
                  <a:srgbClr val="000099"/>
                </a:solidFill>
                <a:latin typeface="Eras Medium ITC" pitchFamily="34" charset="0"/>
              </a:rPr>
              <a:t>, </a:t>
            </a:r>
          </a:p>
          <a:p>
            <a:pPr marL="0" indent="1588" algn="ctr" eaLnBrk="1" hangingPunct="1">
              <a:buFontTx/>
              <a:buNone/>
            </a:pPr>
            <a:r>
              <a:rPr lang="en-US" sz="3000" b="1" i="1" smtClean="0">
                <a:solidFill>
                  <a:srgbClr val="000099"/>
                </a:solidFill>
                <a:latin typeface="Eras Medium ITC" pitchFamily="34" charset="0"/>
              </a:rPr>
              <a:t>they were </a:t>
            </a:r>
            <a:r>
              <a:rPr lang="en-US" sz="3000" b="1" i="1" u="sng" smtClean="0">
                <a:solidFill>
                  <a:srgbClr val="000099"/>
                </a:solidFill>
                <a:latin typeface="Eras Medium ITC" pitchFamily="34" charset="0"/>
              </a:rPr>
              <a:t>pierced to the heart</a:t>
            </a:r>
            <a:r>
              <a:rPr lang="en-US" sz="3000" b="1" i="1" smtClean="0">
                <a:solidFill>
                  <a:srgbClr val="000099"/>
                </a:solidFill>
                <a:latin typeface="Eras Medium ITC" pitchFamily="34" charset="0"/>
              </a:rPr>
              <a:t>,</a:t>
            </a:r>
            <a:r>
              <a:rPr lang="en-US" sz="3000" b="1" i="1" smtClean="0">
                <a:latin typeface="Eras Medium ITC" pitchFamily="34" charset="0"/>
              </a:rPr>
              <a:t> </a:t>
            </a:r>
          </a:p>
          <a:p>
            <a:pPr marL="0" indent="1588" algn="ctr" eaLnBrk="1" hangingPunct="1">
              <a:buFontTx/>
              <a:buNone/>
            </a:pPr>
            <a:r>
              <a:rPr lang="en-US" sz="3000" b="1" i="1" smtClean="0">
                <a:latin typeface="Eras Medium ITC" pitchFamily="34" charset="0"/>
              </a:rPr>
              <a:t>and said to Peter and the rest of the apostles,</a:t>
            </a:r>
          </a:p>
          <a:p>
            <a:pPr marL="0" indent="1588" algn="ctr" eaLnBrk="1" hangingPunct="1">
              <a:buFontTx/>
              <a:buNone/>
            </a:pPr>
            <a:r>
              <a:rPr lang="en-US" sz="3400" i="1" smtClean="0">
                <a:solidFill>
                  <a:srgbClr val="000099"/>
                </a:solidFill>
                <a:latin typeface="Eras Bold ITC" pitchFamily="34" charset="0"/>
              </a:rPr>
              <a:t>"Brethren, </a:t>
            </a:r>
            <a:r>
              <a:rPr lang="en-US" sz="3400" i="1" u="sng" smtClean="0">
                <a:solidFill>
                  <a:srgbClr val="000099"/>
                </a:solidFill>
                <a:latin typeface="Eras Bold ITC" pitchFamily="34" charset="0"/>
              </a:rPr>
              <a:t>what shall we do</a:t>
            </a:r>
            <a:r>
              <a:rPr lang="en-US" sz="3400" i="1" smtClean="0">
                <a:solidFill>
                  <a:srgbClr val="000099"/>
                </a:solidFill>
                <a:latin typeface="Eras Bold ITC" pitchFamily="34" charset="0"/>
              </a:rPr>
              <a:t>?" </a:t>
            </a:r>
          </a:p>
        </p:txBody>
      </p:sp>
      <p:sp>
        <p:nvSpPr>
          <p:cNvPr id="1189896" name="AutoShape 8"/>
          <p:cNvSpPr>
            <a:spLocks noChangeArrowheads="1"/>
          </p:cNvSpPr>
          <p:nvPr/>
        </p:nvSpPr>
        <p:spPr bwMode="auto">
          <a:xfrm>
            <a:off x="544513" y="3448050"/>
            <a:ext cx="2535237" cy="1492250"/>
          </a:xfrm>
          <a:prstGeom prst="wedgeRoundRectCallout">
            <a:avLst>
              <a:gd name="adj1" fmla="val 100907"/>
              <a:gd name="adj2" fmla="val -51491"/>
              <a:gd name="adj3" fmla="val 16667"/>
            </a:avLst>
          </a:prstGeom>
          <a:solidFill>
            <a:srgbClr val="C00000"/>
          </a:solidFill>
          <a:ln>
            <a:headEnd/>
            <a:tailEnd/>
          </a:ln>
          <a:effectLst>
            <a:outerShdw blurRad="50800" dist="127000" dir="8100000" algn="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a:defRPr/>
            </a:pPr>
            <a:r>
              <a:rPr lang="en-US" sz="2000" i="0" dirty="0">
                <a:solidFill>
                  <a:srgbClr val="FFFFFF"/>
                </a:solidFill>
                <a:effectLst>
                  <a:outerShdw blurRad="38100" dist="38100" dir="2700000" algn="tl">
                    <a:srgbClr val="000000"/>
                  </a:outerShdw>
                </a:effectLst>
                <a:latin typeface="Eras Bold ITC" pitchFamily="34" charset="0"/>
              </a:rPr>
              <a:t>Do? There is nothing you can do! Christ did it all!</a:t>
            </a:r>
          </a:p>
        </p:txBody>
      </p:sp>
      <p:sp>
        <p:nvSpPr>
          <p:cNvPr id="1189897" name="AutoShape 9"/>
          <p:cNvSpPr>
            <a:spLocks noChangeArrowheads="1"/>
          </p:cNvSpPr>
          <p:nvPr/>
        </p:nvSpPr>
        <p:spPr bwMode="auto">
          <a:xfrm>
            <a:off x="776288" y="5140325"/>
            <a:ext cx="2293937" cy="666750"/>
          </a:xfrm>
          <a:prstGeom prst="wedgeRoundRectCallout">
            <a:avLst>
              <a:gd name="adj1" fmla="val 113324"/>
              <a:gd name="adj2" fmla="val -286667"/>
              <a:gd name="adj3" fmla="val 16667"/>
            </a:avLst>
          </a:prstGeom>
          <a:solidFill>
            <a:srgbClr val="C00000"/>
          </a:solidFill>
          <a:ln>
            <a:headEnd/>
            <a:tailEnd/>
          </a:ln>
          <a:effectLst>
            <a:outerShdw blurRad="50800" dist="127000" dir="8100000" algn="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a:defRPr/>
            </a:pPr>
            <a:r>
              <a:rPr lang="en-US" sz="2000" i="0">
                <a:solidFill>
                  <a:srgbClr val="FFFFFF"/>
                </a:solidFill>
                <a:effectLst>
                  <a:outerShdw blurRad="38100" dist="38100" dir="2700000" algn="tl">
                    <a:srgbClr val="000000"/>
                  </a:outerShdw>
                </a:effectLst>
                <a:latin typeface="Eras Bold ITC" pitchFamily="34" charset="0"/>
              </a:rPr>
              <a:t>Just believe.</a:t>
            </a:r>
          </a:p>
        </p:txBody>
      </p:sp>
      <p:sp>
        <p:nvSpPr>
          <p:cNvPr id="1189898" name="AutoShape 10"/>
          <p:cNvSpPr>
            <a:spLocks noChangeArrowheads="1"/>
          </p:cNvSpPr>
          <p:nvPr/>
        </p:nvSpPr>
        <p:spPr bwMode="auto">
          <a:xfrm>
            <a:off x="2212975" y="5981700"/>
            <a:ext cx="2293938" cy="666750"/>
          </a:xfrm>
          <a:prstGeom prst="wedgeRoundRectCallout">
            <a:avLst>
              <a:gd name="adj1" fmla="val 59412"/>
              <a:gd name="adj2" fmla="val -411667"/>
              <a:gd name="adj3" fmla="val 16667"/>
            </a:avLst>
          </a:prstGeom>
          <a:solidFill>
            <a:srgbClr val="C00000"/>
          </a:solidFill>
          <a:ln>
            <a:headEnd/>
            <a:tailEnd/>
          </a:ln>
          <a:effectLst>
            <a:outerShdw blurRad="50800" dist="127000" dir="8100000" algn="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a:defRPr/>
            </a:pPr>
            <a:r>
              <a:rPr lang="en-US" sz="2000" i="0" dirty="0">
                <a:solidFill>
                  <a:srgbClr val="FFFFFF"/>
                </a:solidFill>
                <a:effectLst>
                  <a:outerShdw blurRad="38100" dist="38100" dir="2700000" algn="tl">
                    <a:srgbClr val="000000"/>
                  </a:outerShdw>
                </a:effectLst>
                <a:latin typeface="Eras Bold ITC" pitchFamily="34" charset="0"/>
              </a:rPr>
              <a:t>Call out Jesus’ name.</a:t>
            </a:r>
          </a:p>
        </p:txBody>
      </p:sp>
      <p:sp>
        <p:nvSpPr>
          <p:cNvPr id="1189899" name="AutoShape 11"/>
          <p:cNvSpPr>
            <a:spLocks noChangeArrowheads="1"/>
          </p:cNvSpPr>
          <p:nvPr/>
        </p:nvSpPr>
        <p:spPr bwMode="auto">
          <a:xfrm>
            <a:off x="4851400" y="5813425"/>
            <a:ext cx="2293938" cy="666750"/>
          </a:xfrm>
          <a:prstGeom prst="wedgeRoundRectCallout">
            <a:avLst>
              <a:gd name="adj1" fmla="val -48963"/>
              <a:gd name="adj2" fmla="val -363569"/>
              <a:gd name="adj3" fmla="val 16667"/>
            </a:avLst>
          </a:prstGeom>
          <a:solidFill>
            <a:srgbClr val="C00000"/>
          </a:solidFill>
          <a:ln>
            <a:headEnd/>
            <a:tailEnd/>
          </a:ln>
          <a:effectLst>
            <a:outerShdw blurRad="50800" dist="127000" dir="8100000" algn="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a:defRPr/>
            </a:pPr>
            <a:r>
              <a:rPr lang="en-US" sz="2000" i="0" dirty="0">
                <a:solidFill>
                  <a:srgbClr val="FFFFFF"/>
                </a:solidFill>
                <a:effectLst>
                  <a:outerShdw blurRad="38100" dist="38100" dir="2700000" algn="tl">
                    <a:srgbClr val="000000"/>
                  </a:outerShdw>
                </a:effectLst>
                <a:latin typeface="Eras Bold ITC" pitchFamily="34" charset="0"/>
              </a:rPr>
              <a:t>Pray the sinners prayer.</a:t>
            </a:r>
          </a:p>
        </p:txBody>
      </p:sp>
      <p:sp>
        <p:nvSpPr>
          <p:cNvPr id="1189900" name="AutoShape 12"/>
          <p:cNvSpPr>
            <a:spLocks noChangeArrowheads="1"/>
          </p:cNvSpPr>
          <p:nvPr/>
        </p:nvSpPr>
        <p:spPr bwMode="auto">
          <a:xfrm>
            <a:off x="6157913" y="5003800"/>
            <a:ext cx="2293937" cy="666750"/>
          </a:xfrm>
          <a:prstGeom prst="wedgeRoundRectCallout">
            <a:avLst>
              <a:gd name="adj1" fmla="val -99968"/>
              <a:gd name="adj2" fmla="val -255236"/>
              <a:gd name="adj3" fmla="val 16667"/>
            </a:avLst>
          </a:prstGeom>
          <a:solidFill>
            <a:srgbClr val="C00000"/>
          </a:solidFill>
          <a:ln>
            <a:headEnd/>
            <a:tailEnd/>
          </a:ln>
          <a:effectLst>
            <a:outerShdw blurRad="50800" dist="127000" dir="8100000" algn="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a:defRPr/>
            </a:pPr>
            <a:r>
              <a:rPr lang="en-US" sz="2000" i="0" dirty="0">
                <a:solidFill>
                  <a:srgbClr val="FFFFFF"/>
                </a:solidFill>
                <a:effectLst>
                  <a:outerShdw blurRad="38100" dist="38100" dir="2700000" algn="tl">
                    <a:srgbClr val="000000"/>
                  </a:outerShdw>
                </a:effectLst>
                <a:latin typeface="Eras Bold ITC" pitchFamily="34" charset="0"/>
              </a:rPr>
              <a:t>Pray through.</a:t>
            </a:r>
          </a:p>
        </p:txBody>
      </p:sp>
      <p:sp>
        <p:nvSpPr>
          <p:cNvPr id="1189901" name="AutoShape 13"/>
          <p:cNvSpPr>
            <a:spLocks noChangeArrowheads="1"/>
          </p:cNvSpPr>
          <p:nvPr/>
        </p:nvSpPr>
        <p:spPr bwMode="auto">
          <a:xfrm>
            <a:off x="6535738" y="3624263"/>
            <a:ext cx="2293937" cy="1063625"/>
          </a:xfrm>
          <a:prstGeom prst="wedgeRoundRectCallout">
            <a:avLst>
              <a:gd name="adj1" fmla="val -109792"/>
              <a:gd name="adj2" fmla="val -63282"/>
              <a:gd name="adj3" fmla="val 16667"/>
            </a:avLst>
          </a:prstGeom>
          <a:solidFill>
            <a:srgbClr val="C00000"/>
          </a:solidFill>
          <a:ln>
            <a:headEnd/>
            <a:tailEnd/>
          </a:ln>
          <a:effectLst>
            <a:outerShdw blurRad="50800" dist="127000" dir="8100000" algn="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a:defRPr/>
            </a:pPr>
            <a:r>
              <a:rPr lang="en-US" sz="2000" i="0" dirty="0">
                <a:solidFill>
                  <a:srgbClr val="FFFFFF"/>
                </a:solidFill>
                <a:effectLst>
                  <a:outerShdw blurRad="38100" dist="38100" dir="2700000" algn="tl">
                    <a:srgbClr val="000000"/>
                  </a:outerShdw>
                </a:effectLst>
                <a:latin typeface="Eras Bold ITC" pitchFamily="34" charset="0"/>
              </a:rPr>
              <a:t>Accept Jesus into your heart.</a:t>
            </a:r>
          </a:p>
        </p:txBody>
      </p:sp>
      <p:sp>
        <p:nvSpPr>
          <p:cNvPr id="1189902" name="AutoShape 14"/>
          <p:cNvSpPr>
            <a:spLocks noChangeArrowheads="1"/>
          </p:cNvSpPr>
          <p:nvPr/>
        </p:nvSpPr>
        <p:spPr bwMode="auto">
          <a:xfrm>
            <a:off x="3497263" y="3128963"/>
            <a:ext cx="2566987" cy="2325687"/>
          </a:xfrm>
          <a:prstGeom prst="star16">
            <a:avLst>
              <a:gd name="adj" fmla="val 37500"/>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defRPr/>
            </a:pPr>
            <a:r>
              <a:rPr lang="en-US" sz="2400" i="0" dirty="0">
                <a:solidFill>
                  <a:srgbClr val="FFFF66"/>
                </a:solidFill>
                <a:effectLst>
                  <a:outerShdw blurRad="38100" dist="38100" dir="2700000" algn="tl">
                    <a:srgbClr val="000000"/>
                  </a:outerShdw>
                </a:effectLst>
                <a:latin typeface="Eras Bold ITC" pitchFamily="34" charset="0"/>
              </a:rPr>
              <a:t>DIFFERENT</a:t>
            </a:r>
          </a:p>
          <a:p>
            <a:pPr>
              <a:defRPr/>
            </a:pPr>
            <a:r>
              <a:rPr lang="en-US" sz="2400" i="0" dirty="0">
                <a:solidFill>
                  <a:srgbClr val="FFFF66"/>
                </a:solidFill>
                <a:effectLst>
                  <a:outerShdw blurRad="38100" dist="38100" dir="2700000" algn="tl">
                    <a:srgbClr val="000000"/>
                  </a:outerShdw>
                </a:effectLst>
                <a:latin typeface="Eras Bold ITC" pitchFamily="34" charset="0"/>
              </a:rPr>
              <a:t>GOSPELS</a:t>
            </a:r>
          </a:p>
        </p:txBody>
      </p:sp>
    </p:spTree>
    <p:extLst>
      <p:ext uri="{BB962C8B-B14F-4D97-AF65-F5344CB8AC3E}">
        <p14:creationId xmlns:p14="http://schemas.microsoft.com/office/powerpoint/2010/main" val="3720564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89891">
                                            <p:bg/>
                                          </p:spTgt>
                                        </p:tgtEl>
                                        <p:attrNameLst>
                                          <p:attrName>style.visibility</p:attrName>
                                        </p:attrNameLst>
                                      </p:cBhvr>
                                      <p:to>
                                        <p:strVal val="visible"/>
                                      </p:to>
                                    </p:set>
                                    <p:animEffect transition="in" filter="dissolve">
                                      <p:cBhvr>
                                        <p:cTn id="7" dur="500"/>
                                        <p:tgtEl>
                                          <p:spTgt spid="1189891">
                                            <p:bg/>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89891">
                                            <p:txEl>
                                              <p:pRg st="0" end="0"/>
                                            </p:txEl>
                                          </p:spTgt>
                                        </p:tgtEl>
                                        <p:attrNameLst>
                                          <p:attrName>style.visibility</p:attrName>
                                        </p:attrNameLst>
                                      </p:cBhvr>
                                      <p:to>
                                        <p:strVal val="visible"/>
                                      </p:to>
                                    </p:set>
                                    <p:animEffect transition="in" filter="dissolve">
                                      <p:cBhvr>
                                        <p:cTn id="11" dur="500"/>
                                        <p:tgtEl>
                                          <p:spTgt spid="1189891">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189891">
                                            <p:txEl>
                                              <p:pRg st="1" end="1"/>
                                            </p:txEl>
                                          </p:spTgt>
                                        </p:tgtEl>
                                        <p:attrNameLst>
                                          <p:attrName>style.visibility</p:attrName>
                                        </p:attrNameLst>
                                      </p:cBhvr>
                                      <p:to>
                                        <p:strVal val="visible"/>
                                      </p:to>
                                    </p:set>
                                    <p:animEffect transition="in" filter="dissolve">
                                      <p:cBhvr>
                                        <p:cTn id="15" dur="500"/>
                                        <p:tgtEl>
                                          <p:spTgt spid="1189891">
                                            <p:txEl>
                                              <p:pRg st="1" end="1"/>
                                            </p:txEl>
                                          </p:spTgt>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189891">
                                            <p:txEl>
                                              <p:pRg st="2" end="2"/>
                                            </p:txEl>
                                          </p:spTgt>
                                        </p:tgtEl>
                                        <p:attrNameLst>
                                          <p:attrName>style.visibility</p:attrName>
                                        </p:attrNameLst>
                                      </p:cBhvr>
                                      <p:to>
                                        <p:strVal val="visible"/>
                                      </p:to>
                                    </p:set>
                                    <p:animEffect transition="in" filter="dissolve">
                                      <p:cBhvr>
                                        <p:cTn id="19" dur="500"/>
                                        <p:tgtEl>
                                          <p:spTgt spid="1189891">
                                            <p:txEl>
                                              <p:pRg st="2" end="2"/>
                                            </p:txEl>
                                          </p:spTgt>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189891">
                                            <p:txEl>
                                              <p:pRg st="3" end="3"/>
                                            </p:txEl>
                                          </p:spTgt>
                                        </p:tgtEl>
                                        <p:attrNameLst>
                                          <p:attrName>style.visibility</p:attrName>
                                        </p:attrNameLst>
                                      </p:cBhvr>
                                      <p:to>
                                        <p:strVal val="visible"/>
                                      </p:to>
                                    </p:set>
                                    <p:animEffect transition="in" filter="dissolve">
                                      <p:cBhvr>
                                        <p:cTn id="23" dur="500"/>
                                        <p:tgtEl>
                                          <p:spTgt spid="118989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89896"/>
                                        </p:tgtEl>
                                        <p:attrNameLst>
                                          <p:attrName>style.visibility</p:attrName>
                                        </p:attrNameLst>
                                      </p:cBhvr>
                                      <p:to>
                                        <p:strVal val="visible"/>
                                      </p:to>
                                    </p:set>
                                    <p:animEffect transition="in" filter="fade">
                                      <p:cBhvr>
                                        <p:cTn id="28" dur="2000"/>
                                        <p:tgtEl>
                                          <p:spTgt spid="1189896"/>
                                        </p:tgtEl>
                                      </p:cBhvr>
                                    </p:animEffect>
                                  </p:childTnLst>
                                </p:cTn>
                              </p:par>
                            </p:childTnLst>
                          </p:cTn>
                        </p:par>
                        <p:par>
                          <p:cTn id="29" fill="hold">
                            <p:stCondLst>
                              <p:cond delay="2000"/>
                            </p:stCondLst>
                            <p:childTnLst>
                              <p:par>
                                <p:cTn id="30" presetID="10" presetClass="entr" presetSubtype="0" fill="hold" nodeType="afterEffect">
                                  <p:stCondLst>
                                    <p:cond delay="0"/>
                                  </p:stCondLst>
                                  <p:childTnLst>
                                    <p:set>
                                      <p:cBhvr>
                                        <p:cTn id="31" dur="1" fill="hold">
                                          <p:stCondLst>
                                            <p:cond delay="0"/>
                                          </p:stCondLst>
                                        </p:cTn>
                                        <p:tgtEl>
                                          <p:spTgt spid="1189897"/>
                                        </p:tgtEl>
                                        <p:attrNameLst>
                                          <p:attrName>style.visibility</p:attrName>
                                        </p:attrNameLst>
                                      </p:cBhvr>
                                      <p:to>
                                        <p:strVal val="visible"/>
                                      </p:to>
                                    </p:set>
                                    <p:animEffect transition="in" filter="fade">
                                      <p:cBhvr>
                                        <p:cTn id="32" dur="2000"/>
                                        <p:tgtEl>
                                          <p:spTgt spid="1189897"/>
                                        </p:tgtEl>
                                      </p:cBhvr>
                                    </p:animEffect>
                                  </p:childTnLst>
                                </p:cTn>
                              </p:par>
                            </p:childTnLst>
                          </p:cTn>
                        </p:par>
                        <p:par>
                          <p:cTn id="33" fill="hold">
                            <p:stCondLst>
                              <p:cond delay="4000"/>
                            </p:stCondLst>
                            <p:childTnLst>
                              <p:par>
                                <p:cTn id="34" presetID="10" presetClass="entr" presetSubtype="0" fill="hold" nodeType="afterEffect">
                                  <p:stCondLst>
                                    <p:cond delay="0"/>
                                  </p:stCondLst>
                                  <p:childTnLst>
                                    <p:set>
                                      <p:cBhvr>
                                        <p:cTn id="35" dur="1" fill="hold">
                                          <p:stCondLst>
                                            <p:cond delay="0"/>
                                          </p:stCondLst>
                                        </p:cTn>
                                        <p:tgtEl>
                                          <p:spTgt spid="1189898"/>
                                        </p:tgtEl>
                                        <p:attrNameLst>
                                          <p:attrName>style.visibility</p:attrName>
                                        </p:attrNameLst>
                                      </p:cBhvr>
                                      <p:to>
                                        <p:strVal val="visible"/>
                                      </p:to>
                                    </p:set>
                                    <p:animEffect transition="in" filter="fade">
                                      <p:cBhvr>
                                        <p:cTn id="36" dur="2000"/>
                                        <p:tgtEl>
                                          <p:spTgt spid="1189898"/>
                                        </p:tgtEl>
                                      </p:cBhvr>
                                    </p:animEffect>
                                  </p:childTnLst>
                                </p:cTn>
                              </p:par>
                            </p:childTnLst>
                          </p:cTn>
                        </p:par>
                        <p:par>
                          <p:cTn id="37" fill="hold">
                            <p:stCondLst>
                              <p:cond delay="6000"/>
                            </p:stCondLst>
                            <p:childTnLst>
                              <p:par>
                                <p:cTn id="38" presetID="10" presetClass="entr" presetSubtype="0" fill="hold" nodeType="afterEffect">
                                  <p:stCondLst>
                                    <p:cond delay="0"/>
                                  </p:stCondLst>
                                  <p:childTnLst>
                                    <p:set>
                                      <p:cBhvr>
                                        <p:cTn id="39" dur="1" fill="hold">
                                          <p:stCondLst>
                                            <p:cond delay="0"/>
                                          </p:stCondLst>
                                        </p:cTn>
                                        <p:tgtEl>
                                          <p:spTgt spid="1189899"/>
                                        </p:tgtEl>
                                        <p:attrNameLst>
                                          <p:attrName>style.visibility</p:attrName>
                                        </p:attrNameLst>
                                      </p:cBhvr>
                                      <p:to>
                                        <p:strVal val="visible"/>
                                      </p:to>
                                    </p:set>
                                    <p:animEffect transition="in" filter="fade">
                                      <p:cBhvr>
                                        <p:cTn id="40" dur="2000"/>
                                        <p:tgtEl>
                                          <p:spTgt spid="1189899"/>
                                        </p:tgtEl>
                                      </p:cBhvr>
                                    </p:animEffect>
                                  </p:childTnLst>
                                </p:cTn>
                              </p:par>
                            </p:childTnLst>
                          </p:cTn>
                        </p:par>
                        <p:par>
                          <p:cTn id="41" fill="hold">
                            <p:stCondLst>
                              <p:cond delay="8000"/>
                            </p:stCondLst>
                            <p:childTnLst>
                              <p:par>
                                <p:cTn id="42" presetID="10" presetClass="entr" presetSubtype="0" fill="hold" nodeType="afterEffect">
                                  <p:stCondLst>
                                    <p:cond delay="0"/>
                                  </p:stCondLst>
                                  <p:childTnLst>
                                    <p:set>
                                      <p:cBhvr>
                                        <p:cTn id="43" dur="1" fill="hold">
                                          <p:stCondLst>
                                            <p:cond delay="0"/>
                                          </p:stCondLst>
                                        </p:cTn>
                                        <p:tgtEl>
                                          <p:spTgt spid="1189900"/>
                                        </p:tgtEl>
                                        <p:attrNameLst>
                                          <p:attrName>style.visibility</p:attrName>
                                        </p:attrNameLst>
                                      </p:cBhvr>
                                      <p:to>
                                        <p:strVal val="visible"/>
                                      </p:to>
                                    </p:set>
                                    <p:animEffect transition="in" filter="fade">
                                      <p:cBhvr>
                                        <p:cTn id="44" dur="2000"/>
                                        <p:tgtEl>
                                          <p:spTgt spid="1189900"/>
                                        </p:tgtEl>
                                      </p:cBhvr>
                                    </p:animEffect>
                                  </p:childTnLst>
                                </p:cTn>
                              </p:par>
                            </p:childTnLst>
                          </p:cTn>
                        </p:par>
                        <p:par>
                          <p:cTn id="45" fill="hold">
                            <p:stCondLst>
                              <p:cond delay="10000"/>
                            </p:stCondLst>
                            <p:childTnLst>
                              <p:par>
                                <p:cTn id="46" presetID="10" presetClass="entr" presetSubtype="0" fill="hold" nodeType="afterEffect">
                                  <p:stCondLst>
                                    <p:cond delay="0"/>
                                  </p:stCondLst>
                                  <p:childTnLst>
                                    <p:set>
                                      <p:cBhvr>
                                        <p:cTn id="47" dur="1" fill="hold">
                                          <p:stCondLst>
                                            <p:cond delay="0"/>
                                          </p:stCondLst>
                                        </p:cTn>
                                        <p:tgtEl>
                                          <p:spTgt spid="1189901"/>
                                        </p:tgtEl>
                                        <p:attrNameLst>
                                          <p:attrName>style.visibility</p:attrName>
                                        </p:attrNameLst>
                                      </p:cBhvr>
                                      <p:to>
                                        <p:strVal val="visible"/>
                                      </p:to>
                                    </p:set>
                                    <p:animEffect transition="in" filter="fade">
                                      <p:cBhvr>
                                        <p:cTn id="48" dur="2000"/>
                                        <p:tgtEl>
                                          <p:spTgt spid="1189901"/>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nodeType="clickEffect">
                                  <p:stCondLst>
                                    <p:cond delay="0"/>
                                  </p:stCondLst>
                                  <p:iterate type="lt">
                                    <p:tmPct val="5000"/>
                                  </p:iterate>
                                  <p:childTnLst>
                                    <p:set>
                                      <p:cBhvr>
                                        <p:cTn id="52" dur="1" fill="hold">
                                          <p:stCondLst>
                                            <p:cond delay="0"/>
                                          </p:stCondLst>
                                        </p:cTn>
                                        <p:tgtEl>
                                          <p:spTgt spid="1189902"/>
                                        </p:tgtEl>
                                        <p:attrNameLst>
                                          <p:attrName>style.visibility</p:attrName>
                                        </p:attrNameLst>
                                      </p:cBhvr>
                                      <p:to>
                                        <p:strVal val="visible"/>
                                      </p:to>
                                    </p:set>
                                    <p:anim calcmode="lin" valueType="num">
                                      <p:cBhvr>
                                        <p:cTn id="53" dur="1000" fill="hold"/>
                                        <p:tgtEl>
                                          <p:spTgt spid="1189902"/>
                                        </p:tgtEl>
                                        <p:attrNameLst>
                                          <p:attrName>ppt_w</p:attrName>
                                        </p:attrNameLst>
                                      </p:cBhvr>
                                      <p:tavLst>
                                        <p:tav tm="0">
                                          <p:val>
                                            <p:fltVal val="0"/>
                                          </p:val>
                                        </p:tav>
                                        <p:tav tm="100000">
                                          <p:val>
                                            <p:strVal val="#ppt_w"/>
                                          </p:val>
                                        </p:tav>
                                      </p:tavLst>
                                    </p:anim>
                                    <p:anim calcmode="lin" valueType="num">
                                      <p:cBhvr>
                                        <p:cTn id="54" dur="1000" fill="hold"/>
                                        <p:tgtEl>
                                          <p:spTgt spid="1189902"/>
                                        </p:tgtEl>
                                        <p:attrNameLst>
                                          <p:attrName>ppt_h</p:attrName>
                                        </p:attrNameLst>
                                      </p:cBhvr>
                                      <p:tavLst>
                                        <p:tav tm="0">
                                          <p:val>
                                            <p:fltVal val="0"/>
                                          </p:val>
                                        </p:tav>
                                        <p:tav tm="100000">
                                          <p:val>
                                            <p:strVal val="#ppt_h"/>
                                          </p:val>
                                        </p:tav>
                                      </p:tavLst>
                                    </p:anim>
                                    <p:anim calcmode="lin" valueType="num">
                                      <p:cBhvr>
                                        <p:cTn id="55" dur="1000" fill="hold"/>
                                        <p:tgtEl>
                                          <p:spTgt spid="1189902"/>
                                        </p:tgtEl>
                                        <p:attrNameLst>
                                          <p:attrName>style.rotation</p:attrName>
                                        </p:attrNameLst>
                                      </p:cBhvr>
                                      <p:tavLst>
                                        <p:tav tm="0">
                                          <p:val>
                                            <p:fltVal val="90"/>
                                          </p:val>
                                        </p:tav>
                                        <p:tav tm="100000">
                                          <p:val>
                                            <p:fltVal val="0"/>
                                          </p:val>
                                        </p:tav>
                                      </p:tavLst>
                                    </p:anim>
                                    <p:animEffect transition="in" filter="fade">
                                      <p:cBhvr>
                                        <p:cTn id="56" dur="1000"/>
                                        <p:tgtEl>
                                          <p:spTgt spid="1189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9891"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pPr eaLnBrk="1" hangingPunct="1"/>
            <a:r>
              <a:rPr lang="en-US" smtClean="0"/>
              <a:t>What Shall We Do?</a:t>
            </a:r>
          </a:p>
        </p:txBody>
      </p:sp>
      <p:sp>
        <p:nvSpPr>
          <p:cNvPr id="199683" name="Rectangle 3"/>
          <p:cNvSpPr>
            <a:spLocks noGrp="1" noChangeArrowheads="1"/>
          </p:cNvSpPr>
          <p:nvPr>
            <p:ph type="body" idx="4294967295"/>
          </p:nvPr>
        </p:nvSpPr>
        <p:spPr>
          <a:xfrm>
            <a:off x="677863" y="1176338"/>
            <a:ext cx="8466137" cy="5681662"/>
          </a:xfrm>
          <a:solidFill>
            <a:schemeClr val="bg1"/>
          </a:solidFill>
        </p:spPr>
        <p:txBody>
          <a:bodyPr/>
          <a:lstStyle/>
          <a:p>
            <a:pPr marL="0" indent="1588" algn="ctr" eaLnBrk="1" hangingPunct="1">
              <a:buFontTx/>
              <a:buNone/>
            </a:pPr>
            <a:r>
              <a:rPr lang="en-US" sz="3000" b="1" i="1" smtClean="0">
                <a:solidFill>
                  <a:srgbClr val="000099"/>
                </a:solidFill>
                <a:latin typeface="Eras Medium ITC" pitchFamily="34" charset="0"/>
              </a:rPr>
              <a:t>Now when they heard </a:t>
            </a:r>
            <a:r>
              <a:rPr lang="en-US" sz="3000" b="1" i="1" u="sng" smtClean="0">
                <a:solidFill>
                  <a:srgbClr val="000099"/>
                </a:solidFill>
                <a:latin typeface="Eras Medium ITC" pitchFamily="34" charset="0"/>
              </a:rPr>
              <a:t>this</a:t>
            </a:r>
            <a:r>
              <a:rPr lang="en-US" sz="3000" b="1" i="1" smtClean="0">
                <a:solidFill>
                  <a:srgbClr val="000099"/>
                </a:solidFill>
                <a:latin typeface="Eras Medium ITC" pitchFamily="34" charset="0"/>
              </a:rPr>
              <a:t>, </a:t>
            </a:r>
          </a:p>
          <a:p>
            <a:pPr marL="0" indent="1588" algn="ctr" eaLnBrk="1" hangingPunct="1">
              <a:buFontTx/>
              <a:buNone/>
            </a:pPr>
            <a:r>
              <a:rPr lang="en-US" sz="3000" b="1" i="1" smtClean="0">
                <a:solidFill>
                  <a:srgbClr val="000099"/>
                </a:solidFill>
                <a:latin typeface="Eras Medium ITC" pitchFamily="34" charset="0"/>
              </a:rPr>
              <a:t>they were </a:t>
            </a:r>
            <a:r>
              <a:rPr lang="en-US" sz="3000" b="1" i="1" u="sng" smtClean="0">
                <a:solidFill>
                  <a:srgbClr val="000099"/>
                </a:solidFill>
                <a:latin typeface="Eras Medium ITC" pitchFamily="34" charset="0"/>
              </a:rPr>
              <a:t>pierced to the heart</a:t>
            </a:r>
            <a:r>
              <a:rPr lang="en-US" sz="3000" b="1" i="1" smtClean="0">
                <a:solidFill>
                  <a:srgbClr val="000099"/>
                </a:solidFill>
                <a:latin typeface="Eras Medium ITC" pitchFamily="34" charset="0"/>
              </a:rPr>
              <a:t>,</a:t>
            </a:r>
            <a:r>
              <a:rPr lang="en-US" sz="3000" b="1" i="1" smtClean="0">
                <a:latin typeface="Eras Medium ITC" pitchFamily="34" charset="0"/>
              </a:rPr>
              <a:t> </a:t>
            </a:r>
          </a:p>
          <a:p>
            <a:pPr marL="0" indent="1588" algn="ctr" eaLnBrk="1" hangingPunct="1">
              <a:buFontTx/>
              <a:buNone/>
            </a:pPr>
            <a:r>
              <a:rPr lang="en-US" sz="3000" b="1" i="1" smtClean="0">
                <a:latin typeface="Eras Medium ITC" pitchFamily="34" charset="0"/>
              </a:rPr>
              <a:t>and said to Peter and the rest of the apostles,</a:t>
            </a:r>
          </a:p>
          <a:p>
            <a:pPr marL="0" indent="1588" algn="ctr" eaLnBrk="1" hangingPunct="1">
              <a:buFontTx/>
              <a:buNone/>
            </a:pPr>
            <a:r>
              <a:rPr lang="en-US" sz="3400" i="1" smtClean="0">
                <a:solidFill>
                  <a:srgbClr val="000099"/>
                </a:solidFill>
                <a:latin typeface="Eras Bold ITC" pitchFamily="34" charset="0"/>
              </a:rPr>
              <a:t>"Brethren, </a:t>
            </a:r>
            <a:r>
              <a:rPr lang="en-US" sz="3400" i="1" u="sng" smtClean="0">
                <a:solidFill>
                  <a:srgbClr val="000099"/>
                </a:solidFill>
                <a:latin typeface="Eras Bold ITC" pitchFamily="34" charset="0"/>
              </a:rPr>
              <a:t>what shall we do</a:t>
            </a:r>
            <a:r>
              <a:rPr lang="en-US" sz="3400" i="1" smtClean="0">
                <a:solidFill>
                  <a:srgbClr val="000099"/>
                </a:solidFill>
                <a:latin typeface="Eras Bold ITC" pitchFamily="34" charset="0"/>
              </a:rPr>
              <a:t>?" </a:t>
            </a:r>
          </a:p>
        </p:txBody>
      </p:sp>
      <p:sp>
        <p:nvSpPr>
          <p:cNvPr id="2563087" name="AutoShape 15"/>
          <p:cNvSpPr>
            <a:spLocks noChangeArrowheads="1"/>
          </p:cNvSpPr>
          <p:nvPr/>
        </p:nvSpPr>
        <p:spPr bwMode="auto">
          <a:xfrm>
            <a:off x="361950" y="3448050"/>
            <a:ext cx="4643438" cy="3079750"/>
          </a:xfrm>
          <a:prstGeom prst="wedgeRoundRectCallout">
            <a:avLst>
              <a:gd name="adj1" fmla="val 79505"/>
              <a:gd name="adj2" fmla="val -55981"/>
              <a:gd name="adj3" fmla="val 16667"/>
            </a:avLst>
          </a:prstGeom>
          <a:solidFill>
            <a:srgbClr val="C00000"/>
          </a:solidFill>
          <a:ln>
            <a:headEnd/>
            <a:tailEnd/>
          </a:ln>
          <a:effectLst>
            <a:outerShdw blurRad="76200" dir="18900000" sy="23000" kx="-1200000" algn="bl" rotWithShape="0">
              <a:prstClr val="black">
                <a:alpha val="20000"/>
              </a:prstClr>
            </a:outerShdw>
          </a:effectLst>
        </p:spPr>
        <p:style>
          <a:lnRef idx="0">
            <a:schemeClr val="accent2"/>
          </a:lnRef>
          <a:fillRef idx="3">
            <a:schemeClr val="accent2"/>
          </a:fillRef>
          <a:effectRef idx="3">
            <a:schemeClr val="accent2"/>
          </a:effectRef>
          <a:fontRef idx="minor">
            <a:schemeClr val="lt1"/>
          </a:fontRef>
        </p:style>
        <p:txBody>
          <a:bodyPr anchor="ctr"/>
          <a:lstStyle/>
          <a:p>
            <a:pPr>
              <a:defRPr/>
            </a:pPr>
            <a:r>
              <a:rPr lang="en-US" sz="2500" b="1" dirty="0">
                <a:solidFill>
                  <a:srgbClr val="FFFF00"/>
                </a:solidFill>
                <a:effectLst>
                  <a:outerShdw blurRad="38100" dist="38100" dir="2700000" algn="tl">
                    <a:srgbClr val="000000"/>
                  </a:outerShdw>
                </a:effectLst>
              </a:rPr>
              <a:t>Peter said to them, </a:t>
            </a:r>
            <a:r>
              <a:rPr lang="en-US" sz="2500" dirty="0">
                <a:solidFill>
                  <a:srgbClr val="FFFFFF"/>
                </a:solidFill>
                <a:effectLst>
                  <a:outerShdw blurRad="38100" dist="38100" dir="2700000" algn="tl">
                    <a:srgbClr val="000000"/>
                  </a:outerShdw>
                </a:effectLst>
                <a:latin typeface="Eras Bold ITC" pitchFamily="34" charset="0"/>
              </a:rPr>
              <a:t>"Repent, and each of you be baptized in the name of Jesus Christ </a:t>
            </a:r>
            <a:r>
              <a:rPr lang="en-US" sz="2500" u="sng" dirty="0">
                <a:solidFill>
                  <a:srgbClr val="FFFFFF"/>
                </a:solidFill>
                <a:effectLst>
                  <a:outerShdw blurRad="38100" dist="38100" dir="2700000" algn="tl">
                    <a:srgbClr val="000000"/>
                  </a:outerShdw>
                </a:effectLst>
                <a:latin typeface="Eras Bold ITC" pitchFamily="34" charset="0"/>
              </a:rPr>
              <a:t>for the forgiveness of your sins</a:t>
            </a:r>
            <a:r>
              <a:rPr lang="en-US" sz="2500" b="1" dirty="0">
                <a:solidFill>
                  <a:srgbClr val="FFFFFF"/>
                </a:solidFill>
                <a:effectLst>
                  <a:outerShdw blurRad="38100" dist="38100" dir="2700000" algn="tl">
                    <a:srgbClr val="000000"/>
                  </a:outerShdw>
                </a:effectLst>
              </a:rPr>
              <a:t>;</a:t>
            </a:r>
            <a:r>
              <a:rPr lang="en-US" sz="2500" b="1" dirty="0">
                <a:solidFill>
                  <a:srgbClr val="FFFF00"/>
                </a:solidFill>
                <a:effectLst>
                  <a:outerShdw blurRad="38100" dist="38100" dir="2700000" algn="tl">
                    <a:srgbClr val="000000"/>
                  </a:outerShdw>
                </a:effectLst>
              </a:rPr>
              <a:t> and you will receive the gift of the Holy Spirit. …</a:t>
            </a:r>
          </a:p>
        </p:txBody>
      </p:sp>
      <p:sp>
        <p:nvSpPr>
          <p:cNvPr id="2563088" name="AutoShape 16"/>
          <p:cNvSpPr>
            <a:spLocks noChangeArrowheads="1"/>
          </p:cNvSpPr>
          <p:nvPr/>
        </p:nvSpPr>
        <p:spPr bwMode="auto">
          <a:xfrm>
            <a:off x="5045075" y="3394075"/>
            <a:ext cx="3709988" cy="3225800"/>
          </a:xfrm>
          <a:prstGeom prst="star16">
            <a:avLst>
              <a:gd name="adj" fmla="val 37500"/>
            </a:avLst>
          </a:prstGeom>
          <a:ln>
            <a:headEnd/>
            <a:tailEnd/>
          </a:ln>
          <a:effectLst>
            <a:outerShdw blurRad="76200" dir="18900000" sy="23000" kx="-1200000" algn="bl" rotWithShape="0">
              <a:prstClr val="black">
                <a:alpha val="20000"/>
              </a:prstClr>
            </a:outerShdw>
          </a:effectLst>
        </p:spPr>
        <p:style>
          <a:lnRef idx="0">
            <a:schemeClr val="accent2"/>
          </a:lnRef>
          <a:fillRef idx="3">
            <a:schemeClr val="accent2"/>
          </a:fillRef>
          <a:effectRef idx="3">
            <a:schemeClr val="accent2"/>
          </a:effectRef>
          <a:fontRef idx="minor">
            <a:schemeClr val="lt1"/>
          </a:fontRef>
        </p:style>
        <p:txBody>
          <a:bodyPr wrap="none" anchor="ctr"/>
          <a:lstStyle/>
          <a:p>
            <a:pPr>
              <a:defRPr/>
            </a:pPr>
            <a:r>
              <a:rPr lang="en-US" i="0">
                <a:solidFill>
                  <a:srgbClr val="FFFF66"/>
                </a:solidFill>
                <a:effectLst>
                  <a:outerShdw blurRad="38100" dist="38100" dir="2700000" algn="tl">
                    <a:srgbClr val="000000"/>
                  </a:outerShdw>
                </a:effectLst>
                <a:latin typeface="Eras Bold ITC" pitchFamily="34" charset="0"/>
              </a:rPr>
              <a:t>The </a:t>
            </a:r>
          </a:p>
          <a:p>
            <a:pPr>
              <a:defRPr/>
            </a:pPr>
            <a:r>
              <a:rPr lang="en-US" i="0">
                <a:solidFill>
                  <a:srgbClr val="FFFF66"/>
                </a:solidFill>
                <a:effectLst>
                  <a:outerShdw blurRad="38100" dist="38100" dir="2700000" algn="tl">
                    <a:srgbClr val="000000"/>
                  </a:outerShdw>
                </a:effectLst>
                <a:latin typeface="Eras Bold ITC" pitchFamily="34" charset="0"/>
              </a:rPr>
              <a:t>GOSPEL</a:t>
            </a:r>
          </a:p>
          <a:p>
            <a:pPr>
              <a:defRPr/>
            </a:pPr>
            <a:r>
              <a:rPr lang="en-US" i="0">
                <a:solidFill>
                  <a:srgbClr val="FFFF66"/>
                </a:solidFill>
                <a:effectLst>
                  <a:outerShdw blurRad="38100" dist="38100" dir="2700000" algn="tl">
                    <a:srgbClr val="000000"/>
                  </a:outerShdw>
                </a:effectLst>
                <a:latin typeface="Eras Bold ITC" pitchFamily="34" charset="0"/>
              </a:rPr>
              <a:t>RESPONSE</a:t>
            </a:r>
          </a:p>
        </p:txBody>
      </p:sp>
    </p:spTree>
    <p:extLst>
      <p:ext uri="{BB962C8B-B14F-4D97-AF65-F5344CB8AC3E}">
        <p14:creationId xmlns:p14="http://schemas.microsoft.com/office/powerpoint/2010/main" val="20605664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3087"/>
                                        </p:tgtEl>
                                        <p:attrNameLst>
                                          <p:attrName>style.visibility</p:attrName>
                                        </p:attrNameLst>
                                      </p:cBhvr>
                                      <p:to>
                                        <p:strVal val="visible"/>
                                      </p:to>
                                    </p:set>
                                    <p:animEffect transition="in" filter="fade">
                                      <p:cBhvr>
                                        <p:cTn id="7" dur="2000"/>
                                        <p:tgtEl>
                                          <p:spTgt spid="256308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2563088"/>
                                        </p:tgtEl>
                                        <p:attrNameLst>
                                          <p:attrName>style.visibility</p:attrName>
                                        </p:attrNameLst>
                                      </p:cBhvr>
                                      <p:to>
                                        <p:strVal val="visible"/>
                                      </p:to>
                                    </p:set>
                                    <p:anim calcmode="lin" valueType="num">
                                      <p:cBhvr>
                                        <p:cTn id="12" dur="1000" fill="hold"/>
                                        <p:tgtEl>
                                          <p:spTgt spid="2563088"/>
                                        </p:tgtEl>
                                        <p:attrNameLst>
                                          <p:attrName>ppt_w</p:attrName>
                                        </p:attrNameLst>
                                      </p:cBhvr>
                                      <p:tavLst>
                                        <p:tav tm="0">
                                          <p:val>
                                            <p:fltVal val="0"/>
                                          </p:val>
                                        </p:tav>
                                        <p:tav tm="100000">
                                          <p:val>
                                            <p:strVal val="#ppt_w"/>
                                          </p:val>
                                        </p:tav>
                                      </p:tavLst>
                                    </p:anim>
                                    <p:anim calcmode="lin" valueType="num">
                                      <p:cBhvr>
                                        <p:cTn id="13" dur="1000" fill="hold"/>
                                        <p:tgtEl>
                                          <p:spTgt spid="2563088"/>
                                        </p:tgtEl>
                                        <p:attrNameLst>
                                          <p:attrName>ppt_h</p:attrName>
                                        </p:attrNameLst>
                                      </p:cBhvr>
                                      <p:tavLst>
                                        <p:tav tm="0">
                                          <p:val>
                                            <p:fltVal val="0"/>
                                          </p:val>
                                        </p:tav>
                                        <p:tav tm="100000">
                                          <p:val>
                                            <p:strVal val="#ppt_h"/>
                                          </p:val>
                                        </p:tav>
                                      </p:tavLst>
                                    </p:anim>
                                    <p:anim calcmode="lin" valueType="num">
                                      <p:cBhvr>
                                        <p:cTn id="14" dur="1000" fill="hold"/>
                                        <p:tgtEl>
                                          <p:spTgt spid="2563088"/>
                                        </p:tgtEl>
                                        <p:attrNameLst>
                                          <p:attrName>style.rotation</p:attrName>
                                        </p:attrNameLst>
                                      </p:cBhvr>
                                      <p:tavLst>
                                        <p:tav tm="0">
                                          <p:val>
                                            <p:fltVal val="90"/>
                                          </p:val>
                                        </p:tav>
                                        <p:tav tm="100000">
                                          <p:val>
                                            <p:fltVal val="0"/>
                                          </p:val>
                                        </p:tav>
                                      </p:tavLst>
                                    </p:anim>
                                    <p:animEffect transition="in" filter="fade">
                                      <p:cBhvr>
                                        <p:cTn id="15" dur="1000"/>
                                        <p:tgtEl>
                                          <p:spTgt spid="2563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Picture 2" descr="godall"/>
          <p:cNvPicPr>
            <a:picLocks noChangeAspect="1" noChangeArrowheads="1"/>
          </p:cNvPicPr>
          <p:nvPr/>
        </p:nvPicPr>
        <p:blipFill>
          <a:blip r:embed="rId3" cstate="print"/>
          <a:srcRect l="23755" r="40524"/>
          <a:stretch>
            <a:fillRect/>
          </a:stretch>
        </p:blipFill>
        <p:spPr bwMode="auto">
          <a:xfrm>
            <a:off x="0" y="-122238"/>
            <a:ext cx="9144001" cy="6980238"/>
          </a:xfrm>
          <a:prstGeom prst="rect">
            <a:avLst/>
          </a:prstGeom>
          <a:noFill/>
        </p:spPr>
      </p:pic>
      <p:sp>
        <p:nvSpPr>
          <p:cNvPr id="3094212" name="Oval 708"/>
          <p:cNvSpPr>
            <a:spLocks noChangeArrowheads="1"/>
          </p:cNvSpPr>
          <p:nvPr/>
        </p:nvSpPr>
        <p:spPr bwMode="auto">
          <a:xfrm>
            <a:off x="-2517775" y="3187700"/>
            <a:ext cx="14139863" cy="3670300"/>
          </a:xfrm>
          <a:prstGeom prst="ellipse">
            <a:avLst/>
          </a:prstGeom>
          <a:gradFill rotWithShape="1">
            <a:gsLst>
              <a:gs pos="0">
                <a:srgbClr val="FF0000"/>
              </a:gs>
              <a:gs pos="100000">
                <a:schemeClr val="bg1">
                  <a:alpha val="0"/>
                </a:schemeClr>
              </a:gs>
            </a:gsLst>
            <a:path path="shape">
              <a:fillToRect l="50000" t="50000" r="50000" b="50000"/>
            </a:path>
          </a:gradFill>
          <a:ln w="9525">
            <a:noFill/>
            <a:round/>
            <a:headEnd/>
            <a:tailEnd/>
          </a:ln>
          <a:effectLst/>
        </p:spPr>
        <p:txBody>
          <a:bodyPr wrap="none" anchor="ctr"/>
          <a:lstStyle/>
          <a:p>
            <a:pPr>
              <a:defRPr/>
            </a:pPr>
            <a:endParaRPr lang="en-US" sz="3600" i="0">
              <a:solidFill>
                <a:srgbClr val="FFFFFF"/>
              </a:solidFill>
              <a:effectLst>
                <a:outerShdw blurRad="38100" dist="38100" dir="2700000" algn="tl">
                  <a:srgbClr val="000000"/>
                </a:outerShdw>
              </a:effectLst>
              <a:latin typeface="Eras Bold ITC" pitchFamily="34" charset="0"/>
            </a:endParaRPr>
          </a:p>
        </p:txBody>
      </p:sp>
      <p:sp>
        <p:nvSpPr>
          <p:cNvPr id="3094106" name="Line 602"/>
          <p:cNvSpPr>
            <a:spLocks noChangeShapeType="1"/>
          </p:cNvSpPr>
          <p:nvPr/>
        </p:nvSpPr>
        <p:spPr bwMode="auto">
          <a:xfrm>
            <a:off x="4505325" y="3853538"/>
            <a:ext cx="0" cy="892175"/>
          </a:xfrm>
          <a:prstGeom prst="line">
            <a:avLst/>
          </a:prstGeom>
          <a:noFill/>
          <a:ln w="57150">
            <a:solidFill>
              <a:schemeClr val="tx1"/>
            </a:solidFill>
            <a:round/>
            <a:headEnd/>
            <a:tailEnd/>
          </a:ln>
        </p:spPr>
        <p:txBody>
          <a:bodyPr wrap="none" anchor="ctr"/>
          <a:lstStyle/>
          <a:p>
            <a:endParaRPr lang="en-US">
              <a:solidFill>
                <a:srgbClr val="000000"/>
              </a:solidFill>
            </a:endParaRPr>
          </a:p>
        </p:txBody>
      </p:sp>
      <p:sp>
        <p:nvSpPr>
          <p:cNvPr id="221188" name="Rectangle 3"/>
          <p:cNvSpPr>
            <a:spLocks noChangeArrowheads="1"/>
          </p:cNvSpPr>
          <p:nvPr/>
        </p:nvSpPr>
        <p:spPr bwMode="auto">
          <a:xfrm>
            <a:off x="0" y="4415513"/>
            <a:ext cx="1430338" cy="368300"/>
          </a:xfrm>
          <a:prstGeom prst="rect">
            <a:avLst/>
          </a:prstGeom>
          <a:noFill/>
          <a:ln w="9525">
            <a:noFill/>
            <a:miter lim="800000"/>
            <a:headEnd/>
            <a:tailEnd/>
          </a:ln>
        </p:spPr>
        <p:txBody>
          <a:bodyPr lIns="0" tIns="0" rIns="0" bIns="0"/>
          <a:lstStyle/>
          <a:p>
            <a:r>
              <a:rPr lang="en-US" sz="1200" i="0">
                <a:solidFill>
                  <a:srgbClr val="000000"/>
                </a:solidFill>
                <a:latin typeface="Arial Black" pitchFamily="34" charset="0"/>
              </a:rPr>
              <a:t>CREATION</a:t>
            </a:r>
          </a:p>
        </p:txBody>
      </p:sp>
      <p:sp>
        <p:nvSpPr>
          <p:cNvPr id="221189" name="Oval 596"/>
          <p:cNvSpPr>
            <a:spLocks noChangeArrowheads="1"/>
          </p:cNvSpPr>
          <p:nvPr/>
        </p:nvSpPr>
        <p:spPr bwMode="auto">
          <a:xfrm>
            <a:off x="407988" y="3788451"/>
            <a:ext cx="571500" cy="571500"/>
          </a:xfrm>
          <a:prstGeom prst="ellipse">
            <a:avLst/>
          </a:prstGeom>
          <a:solidFill>
            <a:schemeClr val="tx1"/>
          </a:solidFill>
          <a:ln w="9525" algn="ctr">
            <a:noFill/>
            <a:round/>
            <a:headEnd/>
            <a:tailEnd/>
          </a:ln>
        </p:spPr>
        <p:txBody>
          <a:bodyPr wrap="none" anchor="ctr"/>
          <a:lstStyle/>
          <a:p>
            <a:endParaRPr lang="en-US">
              <a:solidFill>
                <a:srgbClr val="000000"/>
              </a:solidFill>
            </a:endParaRPr>
          </a:p>
        </p:txBody>
      </p:sp>
      <p:sp>
        <p:nvSpPr>
          <p:cNvPr id="3094103" name="AutoShape 599"/>
          <p:cNvSpPr>
            <a:spLocks noChangeArrowheads="1"/>
          </p:cNvSpPr>
          <p:nvPr/>
        </p:nvSpPr>
        <p:spPr bwMode="auto">
          <a:xfrm>
            <a:off x="619125" y="3836076"/>
            <a:ext cx="3902075" cy="506412"/>
          </a:xfrm>
          <a:prstGeom prst="rightArrow">
            <a:avLst>
              <a:gd name="adj1" fmla="val 49843"/>
              <a:gd name="adj2" fmla="val 76162"/>
            </a:avLst>
          </a:prstGeom>
          <a:gradFill rotWithShape="1">
            <a:gsLst>
              <a:gs pos="0">
                <a:schemeClr val="tx1"/>
              </a:gs>
              <a:gs pos="100000">
                <a:srgbClr val="FF0000"/>
              </a:gs>
            </a:gsLst>
            <a:lin ang="0" scaled="1"/>
          </a:gradFill>
          <a:ln w="9525" algn="ctr">
            <a:solidFill>
              <a:schemeClr val="tx1"/>
            </a:solidFill>
            <a:miter lim="800000"/>
            <a:headEnd/>
            <a:tailEnd/>
          </a:ln>
        </p:spPr>
        <p:txBody>
          <a:bodyPr wrap="none" anchor="ctr"/>
          <a:lstStyle/>
          <a:p>
            <a:r>
              <a:rPr lang="en-US" sz="1600" i="0">
                <a:solidFill>
                  <a:srgbClr val="FFFFFF"/>
                </a:solidFill>
                <a:latin typeface="Arial Black" pitchFamily="34" charset="0"/>
              </a:rPr>
              <a:t>PATRIARCHAL</a:t>
            </a:r>
          </a:p>
        </p:txBody>
      </p:sp>
      <p:sp>
        <p:nvSpPr>
          <p:cNvPr id="3094104" name="AutoShape 600"/>
          <p:cNvSpPr>
            <a:spLocks noChangeArrowheads="1"/>
          </p:cNvSpPr>
          <p:nvPr/>
        </p:nvSpPr>
        <p:spPr bwMode="auto">
          <a:xfrm>
            <a:off x="4527550" y="3842426"/>
            <a:ext cx="3902075" cy="506412"/>
          </a:xfrm>
          <a:prstGeom prst="rightArrow">
            <a:avLst>
              <a:gd name="adj1" fmla="val 49843"/>
              <a:gd name="adj2" fmla="val 76162"/>
            </a:avLst>
          </a:prstGeom>
          <a:gradFill rotWithShape="1">
            <a:gsLst>
              <a:gs pos="0">
                <a:srgbClr val="FF0000"/>
              </a:gs>
              <a:gs pos="100000">
                <a:srgbClr val="FFFFFF"/>
              </a:gs>
            </a:gsLst>
            <a:lin ang="0" scaled="1"/>
          </a:gradFill>
          <a:ln w="9525" algn="ctr">
            <a:solidFill>
              <a:schemeClr val="tx1"/>
            </a:solidFill>
            <a:miter lim="800000"/>
            <a:headEnd/>
            <a:tailEnd/>
          </a:ln>
        </p:spPr>
        <p:txBody>
          <a:bodyPr wrap="none" anchor="ctr"/>
          <a:lstStyle/>
          <a:p>
            <a:r>
              <a:rPr lang="en-US" sz="1600" i="0">
                <a:solidFill>
                  <a:srgbClr val="000000"/>
                </a:solidFill>
                <a:latin typeface="Arial Black" pitchFamily="34" charset="0"/>
              </a:rPr>
              <a:t>CHRISTIAN</a:t>
            </a:r>
          </a:p>
        </p:txBody>
      </p:sp>
      <p:pic>
        <p:nvPicPr>
          <p:cNvPr id="221192" name="Picture 601" descr="50276"/>
          <p:cNvPicPr>
            <a:picLocks noChangeAspect="1" noChangeArrowheads="1"/>
          </p:cNvPicPr>
          <p:nvPr/>
        </p:nvPicPr>
        <p:blipFill>
          <a:blip r:embed="rId4" cstate="print"/>
          <a:srcRect/>
          <a:stretch>
            <a:fillRect/>
          </a:stretch>
        </p:blipFill>
        <p:spPr bwMode="auto">
          <a:xfrm>
            <a:off x="1537153" y="144914"/>
            <a:ext cx="5930900" cy="3435350"/>
          </a:xfrm>
          <a:prstGeom prst="rect">
            <a:avLst/>
          </a:prstGeom>
          <a:noFill/>
          <a:ln w="9525">
            <a:noFill/>
            <a:miter lim="800000"/>
            <a:headEnd/>
            <a:tailEnd/>
          </a:ln>
        </p:spPr>
      </p:pic>
      <p:sp>
        <p:nvSpPr>
          <p:cNvPr id="3094107" name="Line 603"/>
          <p:cNvSpPr>
            <a:spLocks noChangeShapeType="1"/>
          </p:cNvSpPr>
          <p:nvPr/>
        </p:nvSpPr>
        <p:spPr bwMode="auto">
          <a:xfrm>
            <a:off x="8429625" y="3855126"/>
            <a:ext cx="0" cy="471487"/>
          </a:xfrm>
          <a:prstGeom prst="line">
            <a:avLst/>
          </a:prstGeom>
          <a:noFill/>
          <a:ln w="57150">
            <a:solidFill>
              <a:schemeClr val="tx1"/>
            </a:solidFill>
            <a:round/>
            <a:headEnd/>
            <a:tailEnd/>
          </a:ln>
        </p:spPr>
        <p:txBody>
          <a:bodyPr wrap="none" anchor="ctr"/>
          <a:lstStyle/>
          <a:p>
            <a:endParaRPr lang="en-US">
              <a:solidFill>
                <a:srgbClr val="000000"/>
              </a:solidFill>
            </a:endParaRPr>
          </a:p>
        </p:txBody>
      </p:sp>
      <p:sp>
        <p:nvSpPr>
          <p:cNvPr id="3094108" name="AutoShape 604"/>
          <p:cNvSpPr>
            <a:spLocks noChangeArrowheads="1"/>
          </p:cNvSpPr>
          <p:nvPr/>
        </p:nvSpPr>
        <p:spPr bwMode="auto">
          <a:xfrm>
            <a:off x="2173288" y="4234538"/>
            <a:ext cx="2349500" cy="571500"/>
          </a:xfrm>
          <a:prstGeom prst="rightArrow">
            <a:avLst>
              <a:gd name="adj1" fmla="val 43574"/>
              <a:gd name="adj2" fmla="val 68480"/>
            </a:avLst>
          </a:prstGeom>
          <a:gradFill rotWithShape="1">
            <a:gsLst>
              <a:gs pos="0">
                <a:schemeClr val="tx1"/>
              </a:gs>
              <a:gs pos="100000">
                <a:srgbClr val="FF0000"/>
              </a:gs>
            </a:gsLst>
            <a:lin ang="0" scaled="1"/>
          </a:gradFill>
          <a:ln w="9525" algn="ctr">
            <a:solidFill>
              <a:schemeClr val="tx1"/>
            </a:solidFill>
            <a:miter lim="800000"/>
            <a:headEnd/>
            <a:tailEnd/>
          </a:ln>
        </p:spPr>
        <p:txBody>
          <a:bodyPr wrap="none" anchor="ctr"/>
          <a:lstStyle/>
          <a:p>
            <a:r>
              <a:rPr lang="en-US" sz="1600" i="0">
                <a:solidFill>
                  <a:srgbClr val="FFFFFF"/>
                </a:solidFill>
                <a:latin typeface="Arial Black" pitchFamily="34" charset="0"/>
              </a:rPr>
              <a:t>MOSAIC</a:t>
            </a:r>
          </a:p>
        </p:txBody>
      </p:sp>
      <p:sp>
        <p:nvSpPr>
          <p:cNvPr id="3094109" name="AutoShape 605"/>
          <p:cNvSpPr>
            <a:spLocks noChangeArrowheads="1"/>
          </p:cNvSpPr>
          <p:nvPr/>
        </p:nvSpPr>
        <p:spPr bwMode="auto">
          <a:xfrm flipV="1">
            <a:off x="4184650" y="4950501"/>
            <a:ext cx="4403725" cy="1504950"/>
          </a:xfrm>
          <a:custGeom>
            <a:avLst/>
            <a:gdLst>
              <a:gd name="G0" fmla="+- 0 0 0"/>
              <a:gd name="G1" fmla="+- 11559980 0 0"/>
              <a:gd name="G2" fmla="+- 0 0 11559980"/>
              <a:gd name="G3" fmla="+- 10800 0 0"/>
              <a:gd name="G4" fmla="+- 0 0 0"/>
              <a:gd name="T0" fmla="*/ 360 256 1"/>
              <a:gd name="T1" fmla="*/ 0 256 1"/>
              <a:gd name="G5" fmla="+- G2 T0 T1"/>
              <a:gd name="G6" fmla="?: G2 G2 G5"/>
              <a:gd name="G7" fmla="+- 0 0 G6"/>
              <a:gd name="G8" fmla="+- 7978 0 0"/>
              <a:gd name="G9" fmla="+- 0 0 11559980"/>
              <a:gd name="G10" fmla="+- 7978 0 2700"/>
              <a:gd name="G11" fmla="cos G10 0"/>
              <a:gd name="G12" fmla="sin G10 0"/>
              <a:gd name="G13" fmla="cos 13500 0"/>
              <a:gd name="G14" fmla="sin 13500 0"/>
              <a:gd name="G15" fmla="+- G11 10800 0"/>
              <a:gd name="G16" fmla="+- G12 10800 0"/>
              <a:gd name="G17" fmla="+- G13 10800 0"/>
              <a:gd name="G18" fmla="+- G14 10800 0"/>
              <a:gd name="G19" fmla="*/ 7978 1 2"/>
              <a:gd name="G20" fmla="+- G19 5400 0"/>
              <a:gd name="G21" fmla="cos G20 0"/>
              <a:gd name="G22" fmla="sin G20 0"/>
              <a:gd name="G23" fmla="+- G21 10800 0"/>
              <a:gd name="G24" fmla="+- G12 G23 G22"/>
              <a:gd name="G25" fmla="+- G22 G23 G11"/>
              <a:gd name="G26" fmla="cos 10800 0"/>
              <a:gd name="G27" fmla="sin 10800 0"/>
              <a:gd name="G28" fmla="cos 7978 0"/>
              <a:gd name="G29" fmla="sin 7978 0"/>
              <a:gd name="G30" fmla="+- G26 10800 0"/>
              <a:gd name="G31" fmla="+- G27 10800 0"/>
              <a:gd name="G32" fmla="+- G28 10800 0"/>
              <a:gd name="G33" fmla="+- G29 10800 0"/>
              <a:gd name="G34" fmla="+- G19 5400 0"/>
              <a:gd name="G35" fmla="cos G34 11559980"/>
              <a:gd name="G36" fmla="sin G34 11559980"/>
              <a:gd name="G37" fmla="+/ 11559980 0 2"/>
              <a:gd name="T2" fmla="*/ 180 256 1"/>
              <a:gd name="T3" fmla="*/ 0 256 1"/>
              <a:gd name="G38" fmla="+- G37 T2 T3"/>
              <a:gd name="G39" fmla="?: G2 G37 G38"/>
              <a:gd name="G40" fmla="cos 10800 G39"/>
              <a:gd name="G41" fmla="sin 10800 G39"/>
              <a:gd name="G42" fmla="cos 7978 G39"/>
              <a:gd name="G43" fmla="sin 7978 G39"/>
              <a:gd name="G44" fmla="+- G40 10800 0"/>
              <a:gd name="G45" fmla="+- G41 10800 0"/>
              <a:gd name="G46" fmla="+- G42 10800 0"/>
              <a:gd name="G47" fmla="+- G43 10800 0"/>
              <a:gd name="G48" fmla="+- G35 10800 0"/>
              <a:gd name="G49" fmla="+- G36 10800 0"/>
              <a:gd name="T4" fmla="*/ 10459 w 21600"/>
              <a:gd name="T5" fmla="*/ 5 h 21600"/>
              <a:gd name="T6" fmla="*/ 1429 w 21600"/>
              <a:gd name="T7" fmla="*/ 11390 h 21600"/>
              <a:gd name="T8" fmla="*/ 10548 w 21600"/>
              <a:gd name="T9" fmla="*/ 2825 h 21600"/>
              <a:gd name="T10" fmla="*/ 24300 w 21600"/>
              <a:gd name="T11" fmla="*/ 10800 h 21600"/>
              <a:gd name="T12" fmla="*/ 20189 w 21600"/>
              <a:gd name="T13" fmla="*/ 14911 h 21600"/>
              <a:gd name="T14" fmla="*/ 16078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778" y="10800"/>
                </a:moveTo>
                <a:cubicBezTo>
                  <a:pt x="18778" y="6393"/>
                  <a:pt x="15206" y="2822"/>
                  <a:pt x="10800" y="2822"/>
                </a:cubicBezTo>
                <a:cubicBezTo>
                  <a:pt x="6393" y="2822"/>
                  <a:pt x="2822" y="6393"/>
                  <a:pt x="2822" y="10800"/>
                </a:cubicBezTo>
                <a:cubicBezTo>
                  <a:pt x="2821" y="10967"/>
                  <a:pt x="2827" y="11134"/>
                  <a:pt x="2837" y="11302"/>
                </a:cubicBezTo>
                <a:lnTo>
                  <a:pt x="21" y="11479"/>
                </a:lnTo>
                <a:cubicBezTo>
                  <a:pt x="7" y="11253"/>
                  <a:pt x="0" y="11026"/>
                  <a:pt x="0" y="10800"/>
                </a:cubicBezTo>
                <a:cubicBezTo>
                  <a:pt x="0" y="4835"/>
                  <a:pt x="4835" y="0"/>
                  <a:pt x="10800" y="0"/>
                </a:cubicBezTo>
                <a:cubicBezTo>
                  <a:pt x="16764" y="-1"/>
                  <a:pt x="21599" y="4835"/>
                  <a:pt x="21600" y="10799"/>
                </a:cubicBezTo>
                <a:lnTo>
                  <a:pt x="21600" y="10800"/>
                </a:lnTo>
                <a:lnTo>
                  <a:pt x="24300" y="10800"/>
                </a:lnTo>
                <a:lnTo>
                  <a:pt x="20189" y="14911"/>
                </a:lnTo>
                <a:lnTo>
                  <a:pt x="16078" y="10800"/>
                </a:lnTo>
                <a:lnTo>
                  <a:pt x="18778" y="10800"/>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3094110" name="AutoShape 606"/>
          <p:cNvSpPr>
            <a:spLocks noChangeArrowheads="1"/>
          </p:cNvSpPr>
          <p:nvPr/>
        </p:nvSpPr>
        <p:spPr bwMode="auto">
          <a:xfrm flipH="1" flipV="1">
            <a:off x="636588" y="4807626"/>
            <a:ext cx="4095750" cy="1646237"/>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7978 0 0"/>
              <a:gd name="G9" fmla="+- 0 0 -11796480"/>
              <a:gd name="G10" fmla="+- 7978 0 2700"/>
              <a:gd name="G11" fmla="cos G10 0"/>
              <a:gd name="G12" fmla="sin G10 0"/>
              <a:gd name="G13" fmla="cos 13500 0"/>
              <a:gd name="G14" fmla="sin 13500 0"/>
              <a:gd name="G15" fmla="+- G11 10800 0"/>
              <a:gd name="G16" fmla="+- G12 10800 0"/>
              <a:gd name="G17" fmla="+- G13 10800 0"/>
              <a:gd name="G18" fmla="+- G14 10800 0"/>
              <a:gd name="G19" fmla="*/ 7978 1 2"/>
              <a:gd name="G20" fmla="+- G19 5400 0"/>
              <a:gd name="G21" fmla="cos G20 0"/>
              <a:gd name="G22" fmla="sin G20 0"/>
              <a:gd name="G23" fmla="+- G21 10800 0"/>
              <a:gd name="G24" fmla="+- G12 G23 G22"/>
              <a:gd name="G25" fmla="+- G22 G23 G11"/>
              <a:gd name="G26" fmla="cos 10800 0"/>
              <a:gd name="G27" fmla="sin 10800 0"/>
              <a:gd name="G28" fmla="cos 7978 0"/>
              <a:gd name="G29" fmla="sin 7978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7978 G39"/>
              <a:gd name="G43" fmla="sin 7978 G39"/>
              <a:gd name="G44" fmla="+- G40 10800 0"/>
              <a:gd name="G45" fmla="+- G41 10800 0"/>
              <a:gd name="G46" fmla="+- G42 10800 0"/>
              <a:gd name="G47" fmla="+- G43 10800 0"/>
              <a:gd name="G48" fmla="+- G35 10800 0"/>
              <a:gd name="G49" fmla="+- G36 10800 0"/>
              <a:gd name="T4" fmla="*/ 10799 w 21600"/>
              <a:gd name="T5" fmla="*/ 0 h 21600"/>
              <a:gd name="T6" fmla="*/ 1411 w 21600"/>
              <a:gd name="T7" fmla="*/ 10800 h 21600"/>
              <a:gd name="T8" fmla="*/ 10799 w 21600"/>
              <a:gd name="T9" fmla="*/ 2822 h 21600"/>
              <a:gd name="T10" fmla="*/ 24300 w 21600"/>
              <a:gd name="T11" fmla="*/ 10800 h 21600"/>
              <a:gd name="T12" fmla="*/ 20189 w 21600"/>
              <a:gd name="T13" fmla="*/ 14911 h 21600"/>
              <a:gd name="T14" fmla="*/ 16078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778" y="10800"/>
                </a:moveTo>
                <a:cubicBezTo>
                  <a:pt x="18778" y="6393"/>
                  <a:pt x="15206" y="2822"/>
                  <a:pt x="10800" y="2822"/>
                </a:cubicBezTo>
                <a:cubicBezTo>
                  <a:pt x="6393" y="2822"/>
                  <a:pt x="2822" y="6393"/>
                  <a:pt x="2822" y="10800"/>
                </a:cubicBezTo>
                <a:lnTo>
                  <a:pt x="0" y="10800"/>
                </a:lnTo>
                <a:cubicBezTo>
                  <a:pt x="0" y="4835"/>
                  <a:pt x="4835" y="0"/>
                  <a:pt x="10800" y="0"/>
                </a:cubicBezTo>
                <a:cubicBezTo>
                  <a:pt x="16764" y="0"/>
                  <a:pt x="21599" y="4835"/>
                  <a:pt x="21600" y="10799"/>
                </a:cubicBezTo>
                <a:lnTo>
                  <a:pt x="21600" y="10800"/>
                </a:lnTo>
                <a:lnTo>
                  <a:pt x="24300" y="10800"/>
                </a:lnTo>
                <a:lnTo>
                  <a:pt x="20189" y="14911"/>
                </a:lnTo>
                <a:lnTo>
                  <a:pt x="16078" y="10800"/>
                </a:lnTo>
                <a:lnTo>
                  <a:pt x="18778" y="10800"/>
                </a:lnTo>
                <a:close/>
              </a:path>
            </a:pathLst>
          </a:cu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grpSp>
        <p:nvGrpSpPr>
          <p:cNvPr id="2" name="Group 607"/>
          <p:cNvGrpSpPr>
            <a:grpSpLocks/>
          </p:cNvGrpSpPr>
          <p:nvPr/>
        </p:nvGrpSpPr>
        <p:grpSpPr bwMode="auto">
          <a:xfrm>
            <a:off x="6210300" y="4706026"/>
            <a:ext cx="774700" cy="909637"/>
            <a:chOff x="1528" y="1535"/>
            <a:chExt cx="488" cy="573"/>
          </a:xfrm>
        </p:grpSpPr>
        <p:sp>
          <p:nvSpPr>
            <p:cNvPr id="221207" name="Rectangle 608"/>
            <p:cNvSpPr>
              <a:spLocks noChangeArrowheads="1"/>
            </p:cNvSpPr>
            <p:nvPr/>
          </p:nvSpPr>
          <p:spPr bwMode="auto">
            <a:xfrm>
              <a:off x="1528" y="1535"/>
              <a:ext cx="488" cy="573"/>
            </a:xfrm>
            <a:prstGeom prst="rect">
              <a:avLst/>
            </a:prstGeom>
            <a:solidFill>
              <a:srgbClr val="000000"/>
            </a:solidFill>
            <a:ln w="9525">
              <a:noFill/>
              <a:miter lim="800000"/>
              <a:headEnd/>
              <a:tailEnd/>
            </a:ln>
          </p:spPr>
          <p:txBody>
            <a:bodyPr/>
            <a:lstStyle/>
            <a:p>
              <a:endParaRPr lang="en-US">
                <a:solidFill>
                  <a:srgbClr val="000000"/>
                </a:solidFill>
              </a:endParaRPr>
            </a:p>
          </p:txBody>
        </p:sp>
        <p:sp>
          <p:nvSpPr>
            <p:cNvPr id="221208" name="Rectangle 609"/>
            <p:cNvSpPr>
              <a:spLocks noChangeArrowheads="1"/>
            </p:cNvSpPr>
            <p:nvPr/>
          </p:nvSpPr>
          <p:spPr bwMode="auto">
            <a:xfrm>
              <a:off x="1528" y="1535"/>
              <a:ext cx="488" cy="573"/>
            </a:xfrm>
            <a:prstGeom prst="rect">
              <a:avLst/>
            </a:prstGeom>
            <a:noFill/>
            <a:ln w="0">
              <a:solidFill>
                <a:srgbClr val="000000"/>
              </a:solidFill>
              <a:miter lim="800000"/>
              <a:headEnd/>
              <a:tailEnd/>
            </a:ln>
          </p:spPr>
          <p:txBody>
            <a:bodyPr/>
            <a:lstStyle/>
            <a:p>
              <a:endParaRPr lang="en-US">
                <a:solidFill>
                  <a:srgbClr val="000000"/>
                </a:solidFill>
              </a:endParaRPr>
            </a:p>
          </p:txBody>
        </p:sp>
        <p:sp>
          <p:nvSpPr>
            <p:cNvPr id="221209" name="Freeform 610"/>
            <p:cNvSpPr>
              <a:spLocks/>
            </p:cNvSpPr>
            <p:nvPr/>
          </p:nvSpPr>
          <p:spPr bwMode="auto">
            <a:xfrm>
              <a:off x="1814" y="1574"/>
              <a:ext cx="86" cy="73"/>
            </a:xfrm>
            <a:custGeom>
              <a:avLst/>
              <a:gdLst>
                <a:gd name="T0" fmla="*/ 6 w 86"/>
                <a:gd name="T1" fmla="*/ 56 h 73"/>
                <a:gd name="T2" fmla="*/ 0 w 86"/>
                <a:gd name="T3" fmla="*/ 49 h 73"/>
                <a:gd name="T4" fmla="*/ 1 w 86"/>
                <a:gd name="T5" fmla="*/ 38 h 73"/>
                <a:gd name="T6" fmla="*/ 2 w 86"/>
                <a:gd name="T7" fmla="*/ 32 h 73"/>
                <a:gd name="T8" fmla="*/ 12 w 86"/>
                <a:gd name="T9" fmla="*/ 18 h 73"/>
                <a:gd name="T10" fmla="*/ 28 w 86"/>
                <a:gd name="T11" fmla="*/ 5 h 73"/>
                <a:gd name="T12" fmla="*/ 38 w 86"/>
                <a:gd name="T13" fmla="*/ 0 h 73"/>
                <a:gd name="T14" fmla="*/ 56 w 86"/>
                <a:gd name="T15" fmla="*/ 3 h 73"/>
                <a:gd name="T16" fmla="*/ 71 w 86"/>
                <a:gd name="T17" fmla="*/ 9 h 73"/>
                <a:gd name="T18" fmla="*/ 81 w 86"/>
                <a:gd name="T19" fmla="*/ 16 h 73"/>
                <a:gd name="T20" fmla="*/ 83 w 86"/>
                <a:gd name="T21" fmla="*/ 34 h 73"/>
                <a:gd name="T22" fmla="*/ 86 w 86"/>
                <a:gd name="T23" fmla="*/ 51 h 73"/>
                <a:gd name="T24" fmla="*/ 86 w 86"/>
                <a:gd name="T25" fmla="*/ 71 h 73"/>
                <a:gd name="T26" fmla="*/ 83 w 86"/>
                <a:gd name="T27" fmla="*/ 73 h 73"/>
                <a:gd name="T28" fmla="*/ 81 w 86"/>
                <a:gd name="T29" fmla="*/ 57 h 73"/>
                <a:gd name="T30" fmla="*/ 77 w 86"/>
                <a:gd name="T31" fmla="*/ 43 h 73"/>
                <a:gd name="T32" fmla="*/ 68 w 86"/>
                <a:gd name="T33" fmla="*/ 32 h 73"/>
                <a:gd name="T34" fmla="*/ 63 w 86"/>
                <a:gd name="T35" fmla="*/ 39 h 73"/>
                <a:gd name="T36" fmla="*/ 55 w 86"/>
                <a:gd name="T37" fmla="*/ 44 h 73"/>
                <a:gd name="T38" fmla="*/ 43 w 86"/>
                <a:gd name="T39" fmla="*/ 44 h 73"/>
                <a:gd name="T40" fmla="*/ 29 w 86"/>
                <a:gd name="T41" fmla="*/ 43 h 73"/>
                <a:gd name="T42" fmla="*/ 17 w 86"/>
                <a:gd name="T43" fmla="*/ 33 h 73"/>
                <a:gd name="T44" fmla="*/ 10 w 86"/>
                <a:gd name="T45" fmla="*/ 40 h 73"/>
                <a:gd name="T46" fmla="*/ 6 w 86"/>
                <a:gd name="T47" fmla="*/ 56 h 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
                <a:gd name="T73" fmla="*/ 0 h 73"/>
                <a:gd name="T74" fmla="*/ 86 w 86"/>
                <a:gd name="T75" fmla="*/ 73 h 7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 h="73">
                  <a:moveTo>
                    <a:pt x="6" y="56"/>
                  </a:moveTo>
                  <a:lnTo>
                    <a:pt x="0" y="49"/>
                  </a:lnTo>
                  <a:lnTo>
                    <a:pt x="1" y="38"/>
                  </a:lnTo>
                  <a:lnTo>
                    <a:pt x="2" y="32"/>
                  </a:lnTo>
                  <a:lnTo>
                    <a:pt x="12" y="18"/>
                  </a:lnTo>
                  <a:lnTo>
                    <a:pt x="28" y="5"/>
                  </a:lnTo>
                  <a:lnTo>
                    <a:pt x="38" y="0"/>
                  </a:lnTo>
                  <a:lnTo>
                    <a:pt x="56" y="3"/>
                  </a:lnTo>
                  <a:lnTo>
                    <a:pt x="71" y="9"/>
                  </a:lnTo>
                  <a:lnTo>
                    <a:pt x="81" y="16"/>
                  </a:lnTo>
                  <a:lnTo>
                    <a:pt x="83" y="34"/>
                  </a:lnTo>
                  <a:lnTo>
                    <a:pt x="86" y="51"/>
                  </a:lnTo>
                  <a:lnTo>
                    <a:pt x="86" y="71"/>
                  </a:lnTo>
                  <a:lnTo>
                    <a:pt x="83" y="73"/>
                  </a:lnTo>
                  <a:lnTo>
                    <a:pt x="81" y="57"/>
                  </a:lnTo>
                  <a:lnTo>
                    <a:pt x="77" y="43"/>
                  </a:lnTo>
                  <a:lnTo>
                    <a:pt x="68" y="32"/>
                  </a:lnTo>
                  <a:lnTo>
                    <a:pt x="63" y="39"/>
                  </a:lnTo>
                  <a:lnTo>
                    <a:pt x="55" y="44"/>
                  </a:lnTo>
                  <a:lnTo>
                    <a:pt x="43" y="44"/>
                  </a:lnTo>
                  <a:lnTo>
                    <a:pt x="29" y="43"/>
                  </a:lnTo>
                  <a:lnTo>
                    <a:pt x="17" y="33"/>
                  </a:lnTo>
                  <a:lnTo>
                    <a:pt x="10" y="40"/>
                  </a:lnTo>
                  <a:lnTo>
                    <a:pt x="6" y="56"/>
                  </a:lnTo>
                  <a:close/>
                </a:path>
              </a:pathLst>
            </a:custGeom>
            <a:solidFill>
              <a:srgbClr val="704F1E"/>
            </a:solidFill>
            <a:ln w="9525">
              <a:noFill/>
              <a:round/>
              <a:headEnd/>
              <a:tailEnd/>
            </a:ln>
          </p:spPr>
          <p:txBody>
            <a:bodyPr/>
            <a:lstStyle/>
            <a:p>
              <a:endParaRPr lang="en-US">
                <a:solidFill>
                  <a:srgbClr val="000000"/>
                </a:solidFill>
              </a:endParaRPr>
            </a:p>
          </p:txBody>
        </p:sp>
        <p:sp>
          <p:nvSpPr>
            <p:cNvPr id="221210" name="Freeform 611"/>
            <p:cNvSpPr>
              <a:spLocks/>
            </p:cNvSpPr>
            <p:nvPr/>
          </p:nvSpPr>
          <p:spPr bwMode="auto">
            <a:xfrm>
              <a:off x="1814" y="1574"/>
              <a:ext cx="86" cy="73"/>
            </a:xfrm>
            <a:custGeom>
              <a:avLst/>
              <a:gdLst>
                <a:gd name="T0" fmla="*/ 6 w 86"/>
                <a:gd name="T1" fmla="*/ 56 h 73"/>
                <a:gd name="T2" fmla="*/ 0 w 86"/>
                <a:gd name="T3" fmla="*/ 49 h 73"/>
                <a:gd name="T4" fmla="*/ 1 w 86"/>
                <a:gd name="T5" fmla="*/ 38 h 73"/>
                <a:gd name="T6" fmla="*/ 2 w 86"/>
                <a:gd name="T7" fmla="*/ 32 h 73"/>
                <a:gd name="T8" fmla="*/ 12 w 86"/>
                <a:gd name="T9" fmla="*/ 18 h 73"/>
                <a:gd name="T10" fmla="*/ 28 w 86"/>
                <a:gd name="T11" fmla="*/ 5 h 73"/>
                <a:gd name="T12" fmla="*/ 38 w 86"/>
                <a:gd name="T13" fmla="*/ 0 h 73"/>
                <a:gd name="T14" fmla="*/ 56 w 86"/>
                <a:gd name="T15" fmla="*/ 3 h 73"/>
                <a:gd name="T16" fmla="*/ 71 w 86"/>
                <a:gd name="T17" fmla="*/ 9 h 73"/>
                <a:gd name="T18" fmla="*/ 81 w 86"/>
                <a:gd name="T19" fmla="*/ 16 h 73"/>
                <a:gd name="T20" fmla="*/ 83 w 86"/>
                <a:gd name="T21" fmla="*/ 34 h 73"/>
                <a:gd name="T22" fmla="*/ 86 w 86"/>
                <a:gd name="T23" fmla="*/ 51 h 73"/>
                <a:gd name="T24" fmla="*/ 86 w 86"/>
                <a:gd name="T25" fmla="*/ 71 h 73"/>
                <a:gd name="T26" fmla="*/ 83 w 86"/>
                <a:gd name="T27" fmla="*/ 73 h 73"/>
                <a:gd name="T28" fmla="*/ 81 w 86"/>
                <a:gd name="T29" fmla="*/ 57 h 73"/>
                <a:gd name="T30" fmla="*/ 77 w 86"/>
                <a:gd name="T31" fmla="*/ 43 h 73"/>
                <a:gd name="T32" fmla="*/ 68 w 86"/>
                <a:gd name="T33" fmla="*/ 32 h 73"/>
                <a:gd name="T34" fmla="*/ 63 w 86"/>
                <a:gd name="T35" fmla="*/ 39 h 73"/>
                <a:gd name="T36" fmla="*/ 55 w 86"/>
                <a:gd name="T37" fmla="*/ 44 h 73"/>
                <a:gd name="T38" fmla="*/ 43 w 86"/>
                <a:gd name="T39" fmla="*/ 44 h 73"/>
                <a:gd name="T40" fmla="*/ 29 w 86"/>
                <a:gd name="T41" fmla="*/ 43 h 73"/>
                <a:gd name="T42" fmla="*/ 17 w 86"/>
                <a:gd name="T43" fmla="*/ 33 h 73"/>
                <a:gd name="T44" fmla="*/ 10 w 86"/>
                <a:gd name="T45" fmla="*/ 40 h 73"/>
                <a:gd name="T46" fmla="*/ 6 w 86"/>
                <a:gd name="T47" fmla="*/ 56 h 7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
                <a:gd name="T73" fmla="*/ 0 h 73"/>
                <a:gd name="T74" fmla="*/ 86 w 86"/>
                <a:gd name="T75" fmla="*/ 73 h 7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 h="73">
                  <a:moveTo>
                    <a:pt x="6" y="56"/>
                  </a:moveTo>
                  <a:lnTo>
                    <a:pt x="0" y="49"/>
                  </a:lnTo>
                  <a:lnTo>
                    <a:pt x="1" y="38"/>
                  </a:lnTo>
                  <a:lnTo>
                    <a:pt x="2" y="32"/>
                  </a:lnTo>
                  <a:lnTo>
                    <a:pt x="12" y="18"/>
                  </a:lnTo>
                  <a:lnTo>
                    <a:pt x="28" y="5"/>
                  </a:lnTo>
                  <a:lnTo>
                    <a:pt x="38" y="0"/>
                  </a:lnTo>
                  <a:lnTo>
                    <a:pt x="56" y="3"/>
                  </a:lnTo>
                  <a:lnTo>
                    <a:pt x="71" y="9"/>
                  </a:lnTo>
                  <a:lnTo>
                    <a:pt x="81" y="16"/>
                  </a:lnTo>
                  <a:lnTo>
                    <a:pt x="83" y="34"/>
                  </a:lnTo>
                  <a:lnTo>
                    <a:pt x="86" y="51"/>
                  </a:lnTo>
                  <a:lnTo>
                    <a:pt x="86" y="71"/>
                  </a:lnTo>
                  <a:lnTo>
                    <a:pt x="83" y="73"/>
                  </a:lnTo>
                  <a:lnTo>
                    <a:pt x="81" y="57"/>
                  </a:lnTo>
                  <a:lnTo>
                    <a:pt x="77" y="43"/>
                  </a:lnTo>
                  <a:lnTo>
                    <a:pt x="68" y="32"/>
                  </a:lnTo>
                  <a:lnTo>
                    <a:pt x="63" y="39"/>
                  </a:lnTo>
                  <a:lnTo>
                    <a:pt x="55" y="44"/>
                  </a:lnTo>
                  <a:lnTo>
                    <a:pt x="43" y="44"/>
                  </a:lnTo>
                  <a:lnTo>
                    <a:pt x="29" y="43"/>
                  </a:lnTo>
                  <a:lnTo>
                    <a:pt x="17" y="33"/>
                  </a:lnTo>
                  <a:lnTo>
                    <a:pt x="10" y="40"/>
                  </a:lnTo>
                  <a:lnTo>
                    <a:pt x="6" y="56"/>
                  </a:lnTo>
                </a:path>
              </a:pathLst>
            </a:custGeom>
            <a:noFill/>
            <a:ln w="0">
              <a:solidFill>
                <a:srgbClr val="000000"/>
              </a:solidFill>
              <a:round/>
              <a:headEnd/>
              <a:tailEnd/>
            </a:ln>
          </p:spPr>
          <p:txBody>
            <a:bodyPr/>
            <a:lstStyle/>
            <a:p>
              <a:endParaRPr lang="en-US">
                <a:solidFill>
                  <a:srgbClr val="000000"/>
                </a:solidFill>
              </a:endParaRPr>
            </a:p>
          </p:txBody>
        </p:sp>
        <p:sp>
          <p:nvSpPr>
            <p:cNvPr id="221211" name="Freeform 612"/>
            <p:cNvSpPr>
              <a:spLocks/>
            </p:cNvSpPr>
            <p:nvPr/>
          </p:nvSpPr>
          <p:spPr bwMode="auto">
            <a:xfrm>
              <a:off x="1821" y="1614"/>
              <a:ext cx="71" cy="96"/>
            </a:xfrm>
            <a:custGeom>
              <a:avLst/>
              <a:gdLst>
                <a:gd name="T0" fmla="*/ 61 w 71"/>
                <a:gd name="T1" fmla="*/ 0 h 96"/>
                <a:gd name="T2" fmla="*/ 51 w 71"/>
                <a:gd name="T3" fmla="*/ 9 h 96"/>
                <a:gd name="T4" fmla="*/ 32 w 71"/>
                <a:gd name="T5" fmla="*/ 10 h 96"/>
                <a:gd name="T6" fmla="*/ 19 w 71"/>
                <a:gd name="T7" fmla="*/ 9 h 96"/>
                <a:gd name="T8" fmla="*/ 12 w 71"/>
                <a:gd name="T9" fmla="*/ 0 h 96"/>
                <a:gd name="T10" fmla="*/ 9 w 71"/>
                <a:gd name="T11" fmla="*/ 5 h 96"/>
                <a:gd name="T12" fmla="*/ 6 w 71"/>
                <a:gd name="T13" fmla="*/ 18 h 96"/>
                <a:gd name="T14" fmla="*/ 0 w 71"/>
                <a:gd name="T15" fmla="*/ 23 h 96"/>
                <a:gd name="T16" fmla="*/ 6 w 71"/>
                <a:gd name="T17" fmla="*/ 30 h 96"/>
                <a:gd name="T18" fmla="*/ 10 w 71"/>
                <a:gd name="T19" fmla="*/ 40 h 96"/>
                <a:gd name="T20" fmla="*/ 13 w 71"/>
                <a:gd name="T21" fmla="*/ 52 h 96"/>
                <a:gd name="T22" fmla="*/ 15 w 71"/>
                <a:gd name="T23" fmla="*/ 67 h 96"/>
                <a:gd name="T24" fmla="*/ 15 w 71"/>
                <a:gd name="T25" fmla="*/ 82 h 96"/>
                <a:gd name="T26" fmla="*/ 23 w 71"/>
                <a:gd name="T27" fmla="*/ 92 h 96"/>
                <a:gd name="T28" fmla="*/ 32 w 71"/>
                <a:gd name="T29" fmla="*/ 96 h 96"/>
                <a:gd name="T30" fmla="*/ 43 w 71"/>
                <a:gd name="T31" fmla="*/ 96 h 96"/>
                <a:gd name="T32" fmla="*/ 53 w 71"/>
                <a:gd name="T33" fmla="*/ 89 h 96"/>
                <a:gd name="T34" fmla="*/ 66 w 71"/>
                <a:gd name="T35" fmla="*/ 78 h 96"/>
                <a:gd name="T36" fmla="*/ 68 w 71"/>
                <a:gd name="T37" fmla="*/ 71 h 96"/>
                <a:gd name="T38" fmla="*/ 71 w 71"/>
                <a:gd name="T39" fmla="*/ 48 h 96"/>
                <a:gd name="T40" fmla="*/ 70 w 71"/>
                <a:gd name="T41" fmla="*/ 28 h 96"/>
                <a:gd name="T42" fmla="*/ 69 w 71"/>
                <a:gd name="T43" fmla="*/ 14 h 96"/>
                <a:gd name="T44" fmla="*/ 65 w 71"/>
                <a:gd name="T45" fmla="*/ 3 h 96"/>
                <a:gd name="T46" fmla="*/ 61 w 71"/>
                <a:gd name="T47" fmla="*/ 0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
                <a:gd name="T73" fmla="*/ 0 h 96"/>
                <a:gd name="T74" fmla="*/ 71 w 71"/>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 h="96">
                  <a:moveTo>
                    <a:pt x="61" y="0"/>
                  </a:moveTo>
                  <a:lnTo>
                    <a:pt x="51" y="9"/>
                  </a:lnTo>
                  <a:lnTo>
                    <a:pt x="32" y="10"/>
                  </a:lnTo>
                  <a:lnTo>
                    <a:pt x="19" y="9"/>
                  </a:lnTo>
                  <a:lnTo>
                    <a:pt x="12" y="0"/>
                  </a:lnTo>
                  <a:lnTo>
                    <a:pt x="9" y="5"/>
                  </a:lnTo>
                  <a:lnTo>
                    <a:pt x="6" y="18"/>
                  </a:lnTo>
                  <a:lnTo>
                    <a:pt x="0" y="23"/>
                  </a:lnTo>
                  <a:lnTo>
                    <a:pt x="6" y="30"/>
                  </a:lnTo>
                  <a:lnTo>
                    <a:pt x="10" y="40"/>
                  </a:lnTo>
                  <a:lnTo>
                    <a:pt x="13" y="52"/>
                  </a:lnTo>
                  <a:lnTo>
                    <a:pt x="15" y="67"/>
                  </a:lnTo>
                  <a:lnTo>
                    <a:pt x="15" y="82"/>
                  </a:lnTo>
                  <a:lnTo>
                    <a:pt x="23" y="92"/>
                  </a:lnTo>
                  <a:lnTo>
                    <a:pt x="32" y="96"/>
                  </a:lnTo>
                  <a:lnTo>
                    <a:pt x="43" y="96"/>
                  </a:lnTo>
                  <a:lnTo>
                    <a:pt x="53" y="89"/>
                  </a:lnTo>
                  <a:lnTo>
                    <a:pt x="66" y="78"/>
                  </a:lnTo>
                  <a:lnTo>
                    <a:pt x="68" y="71"/>
                  </a:lnTo>
                  <a:lnTo>
                    <a:pt x="71" y="48"/>
                  </a:lnTo>
                  <a:lnTo>
                    <a:pt x="70" y="28"/>
                  </a:lnTo>
                  <a:lnTo>
                    <a:pt x="69" y="14"/>
                  </a:lnTo>
                  <a:lnTo>
                    <a:pt x="65" y="3"/>
                  </a:lnTo>
                  <a:lnTo>
                    <a:pt x="61" y="0"/>
                  </a:lnTo>
                  <a:close/>
                </a:path>
              </a:pathLst>
            </a:custGeom>
            <a:solidFill>
              <a:srgbClr val="E0A07F"/>
            </a:solidFill>
            <a:ln w="9525">
              <a:noFill/>
              <a:round/>
              <a:headEnd/>
              <a:tailEnd/>
            </a:ln>
          </p:spPr>
          <p:txBody>
            <a:bodyPr/>
            <a:lstStyle/>
            <a:p>
              <a:endParaRPr lang="en-US">
                <a:solidFill>
                  <a:srgbClr val="000000"/>
                </a:solidFill>
              </a:endParaRPr>
            </a:p>
          </p:txBody>
        </p:sp>
        <p:sp>
          <p:nvSpPr>
            <p:cNvPr id="221212" name="Freeform 613"/>
            <p:cNvSpPr>
              <a:spLocks/>
            </p:cNvSpPr>
            <p:nvPr/>
          </p:nvSpPr>
          <p:spPr bwMode="auto">
            <a:xfrm>
              <a:off x="1821" y="1614"/>
              <a:ext cx="71" cy="96"/>
            </a:xfrm>
            <a:custGeom>
              <a:avLst/>
              <a:gdLst>
                <a:gd name="T0" fmla="*/ 61 w 71"/>
                <a:gd name="T1" fmla="*/ 0 h 96"/>
                <a:gd name="T2" fmla="*/ 51 w 71"/>
                <a:gd name="T3" fmla="*/ 9 h 96"/>
                <a:gd name="T4" fmla="*/ 32 w 71"/>
                <a:gd name="T5" fmla="*/ 10 h 96"/>
                <a:gd name="T6" fmla="*/ 19 w 71"/>
                <a:gd name="T7" fmla="*/ 9 h 96"/>
                <a:gd name="T8" fmla="*/ 12 w 71"/>
                <a:gd name="T9" fmla="*/ 0 h 96"/>
                <a:gd name="T10" fmla="*/ 9 w 71"/>
                <a:gd name="T11" fmla="*/ 5 h 96"/>
                <a:gd name="T12" fmla="*/ 6 w 71"/>
                <a:gd name="T13" fmla="*/ 18 h 96"/>
                <a:gd name="T14" fmla="*/ 0 w 71"/>
                <a:gd name="T15" fmla="*/ 23 h 96"/>
                <a:gd name="T16" fmla="*/ 6 w 71"/>
                <a:gd name="T17" fmla="*/ 30 h 96"/>
                <a:gd name="T18" fmla="*/ 10 w 71"/>
                <a:gd name="T19" fmla="*/ 40 h 96"/>
                <a:gd name="T20" fmla="*/ 13 w 71"/>
                <a:gd name="T21" fmla="*/ 52 h 96"/>
                <a:gd name="T22" fmla="*/ 15 w 71"/>
                <a:gd name="T23" fmla="*/ 67 h 96"/>
                <a:gd name="T24" fmla="*/ 15 w 71"/>
                <a:gd name="T25" fmla="*/ 82 h 96"/>
                <a:gd name="T26" fmla="*/ 23 w 71"/>
                <a:gd name="T27" fmla="*/ 92 h 96"/>
                <a:gd name="T28" fmla="*/ 32 w 71"/>
                <a:gd name="T29" fmla="*/ 96 h 96"/>
                <a:gd name="T30" fmla="*/ 43 w 71"/>
                <a:gd name="T31" fmla="*/ 96 h 96"/>
                <a:gd name="T32" fmla="*/ 53 w 71"/>
                <a:gd name="T33" fmla="*/ 89 h 96"/>
                <a:gd name="T34" fmla="*/ 66 w 71"/>
                <a:gd name="T35" fmla="*/ 78 h 96"/>
                <a:gd name="T36" fmla="*/ 68 w 71"/>
                <a:gd name="T37" fmla="*/ 71 h 96"/>
                <a:gd name="T38" fmla="*/ 71 w 71"/>
                <a:gd name="T39" fmla="*/ 48 h 96"/>
                <a:gd name="T40" fmla="*/ 70 w 71"/>
                <a:gd name="T41" fmla="*/ 28 h 96"/>
                <a:gd name="T42" fmla="*/ 69 w 71"/>
                <a:gd name="T43" fmla="*/ 14 h 96"/>
                <a:gd name="T44" fmla="*/ 65 w 71"/>
                <a:gd name="T45" fmla="*/ 3 h 96"/>
                <a:gd name="T46" fmla="*/ 61 w 71"/>
                <a:gd name="T47" fmla="*/ 0 h 9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1"/>
                <a:gd name="T73" fmla="*/ 0 h 96"/>
                <a:gd name="T74" fmla="*/ 71 w 71"/>
                <a:gd name="T75" fmla="*/ 96 h 9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1" h="96">
                  <a:moveTo>
                    <a:pt x="61" y="0"/>
                  </a:moveTo>
                  <a:lnTo>
                    <a:pt x="51" y="9"/>
                  </a:lnTo>
                  <a:lnTo>
                    <a:pt x="32" y="10"/>
                  </a:lnTo>
                  <a:lnTo>
                    <a:pt x="19" y="9"/>
                  </a:lnTo>
                  <a:lnTo>
                    <a:pt x="12" y="0"/>
                  </a:lnTo>
                  <a:lnTo>
                    <a:pt x="9" y="5"/>
                  </a:lnTo>
                  <a:lnTo>
                    <a:pt x="6" y="18"/>
                  </a:lnTo>
                  <a:lnTo>
                    <a:pt x="0" y="23"/>
                  </a:lnTo>
                  <a:lnTo>
                    <a:pt x="6" y="30"/>
                  </a:lnTo>
                  <a:lnTo>
                    <a:pt x="10" y="40"/>
                  </a:lnTo>
                  <a:lnTo>
                    <a:pt x="13" y="52"/>
                  </a:lnTo>
                  <a:lnTo>
                    <a:pt x="15" y="67"/>
                  </a:lnTo>
                  <a:lnTo>
                    <a:pt x="15" y="82"/>
                  </a:lnTo>
                  <a:lnTo>
                    <a:pt x="23" y="92"/>
                  </a:lnTo>
                  <a:lnTo>
                    <a:pt x="32" y="96"/>
                  </a:lnTo>
                  <a:lnTo>
                    <a:pt x="43" y="96"/>
                  </a:lnTo>
                  <a:lnTo>
                    <a:pt x="53" y="89"/>
                  </a:lnTo>
                  <a:lnTo>
                    <a:pt x="66" y="78"/>
                  </a:lnTo>
                  <a:lnTo>
                    <a:pt x="68" y="71"/>
                  </a:lnTo>
                  <a:lnTo>
                    <a:pt x="71" y="48"/>
                  </a:lnTo>
                  <a:lnTo>
                    <a:pt x="70" y="28"/>
                  </a:lnTo>
                  <a:lnTo>
                    <a:pt x="69" y="14"/>
                  </a:lnTo>
                  <a:lnTo>
                    <a:pt x="65" y="3"/>
                  </a:lnTo>
                  <a:lnTo>
                    <a:pt x="61" y="0"/>
                  </a:lnTo>
                </a:path>
              </a:pathLst>
            </a:custGeom>
            <a:noFill/>
            <a:ln w="0">
              <a:solidFill>
                <a:srgbClr val="000000"/>
              </a:solidFill>
              <a:round/>
              <a:headEnd/>
              <a:tailEnd/>
            </a:ln>
          </p:spPr>
          <p:txBody>
            <a:bodyPr/>
            <a:lstStyle/>
            <a:p>
              <a:endParaRPr lang="en-US">
                <a:solidFill>
                  <a:srgbClr val="000000"/>
                </a:solidFill>
              </a:endParaRPr>
            </a:p>
          </p:txBody>
        </p:sp>
        <p:sp>
          <p:nvSpPr>
            <p:cNvPr id="221213" name="Freeform 614"/>
            <p:cNvSpPr>
              <a:spLocks/>
            </p:cNvSpPr>
            <p:nvPr/>
          </p:nvSpPr>
          <p:spPr bwMode="auto">
            <a:xfrm>
              <a:off x="1716" y="1610"/>
              <a:ext cx="114" cy="94"/>
            </a:xfrm>
            <a:custGeom>
              <a:avLst/>
              <a:gdLst>
                <a:gd name="T0" fmla="*/ 114 w 114"/>
                <a:gd name="T1" fmla="*/ 84 h 94"/>
                <a:gd name="T2" fmla="*/ 114 w 114"/>
                <a:gd name="T3" fmla="*/ 62 h 94"/>
                <a:gd name="T4" fmla="*/ 109 w 114"/>
                <a:gd name="T5" fmla="*/ 47 h 94"/>
                <a:gd name="T6" fmla="*/ 102 w 114"/>
                <a:gd name="T7" fmla="*/ 31 h 94"/>
                <a:gd name="T8" fmla="*/ 91 w 114"/>
                <a:gd name="T9" fmla="*/ 18 h 94"/>
                <a:gd name="T10" fmla="*/ 78 w 114"/>
                <a:gd name="T11" fmla="*/ 6 h 94"/>
                <a:gd name="T12" fmla="*/ 68 w 114"/>
                <a:gd name="T13" fmla="*/ 0 h 94"/>
                <a:gd name="T14" fmla="*/ 58 w 114"/>
                <a:gd name="T15" fmla="*/ 0 h 94"/>
                <a:gd name="T16" fmla="*/ 42 w 114"/>
                <a:gd name="T17" fmla="*/ 5 h 94"/>
                <a:gd name="T18" fmla="*/ 32 w 114"/>
                <a:gd name="T19" fmla="*/ 10 h 94"/>
                <a:gd name="T20" fmla="*/ 16 w 114"/>
                <a:gd name="T21" fmla="*/ 30 h 94"/>
                <a:gd name="T22" fmla="*/ 6 w 114"/>
                <a:gd name="T23" fmla="*/ 42 h 94"/>
                <a:gd name="T24" fmla="*/ 3 w 114"/>
                <a:gd name="T25" fmla="*/ 65 h 94"/>
                <a:gd name="T26" fmla="*/ 0 w 114"/>
                <a:gd name="T27" fmla="*/ 87 h 94"/>
                <a:gd name="T28" fmla="*/ 7 w 114"/>
                <a:gd name="T29" fmla="*/ 94 h 94"/>
                <a:gd name="T30" fmla="*/ 11 w 114"/>
                <a:gd name="T31" fmla="*/ 94 h 94"/>
                <a:gd name="T32" fmla="*/ 13 w 114"/>
                <a:gd name="T33" fmla="*/ 86 h 94"/>
                <a:gd name="T34" fmla="*/ 16 w 114"/>
                <a:gd name="T35" fmla="*/ 77 h 94"/>
                <a:gd name="T36" fmla="*/ 22 w 114"/>
                <a:gd name="T37" fmla="*/ 72 h 94"/>
                <a:gd name="T38" fmla="*/ 31 w 114"/>
                <a:gd name="T39" fmla="*/ 68 h 94"/>
                <a:gd name="T40" fmla="*/ 39 w 114"/>
                <a:gd name="T41" fmla="*/ 70 h 94"/>
                <a:gd name="T42" fmla="*/ 43 w 114"/>
                <a:gd name="T43" fmla="*/ 75 h 94"/>
                <a:gd name="T44" fmla="*/ 56 w 114"/>
                <a:gd name="T45" fmla="*/ 66 h 94"/>
                <a:gd name="T46" fmla="*/ 61 w 114"/>
                <a:gd name="T47" fmla="*/ 59 h 94"/>
                <a:gd name="T48" fmla="*/ 73 w 114"/>
                <a:gd name="T49" fmla="*/ 60 h 94"/>
                <a:gd name="T50" fmla="*/ 83 w 114"/>
                <a:gd name="T51" fmla="*/ 63 h 94"/>
                <a:gd name="T52" fmla="*/ 85 w 114"/>
                <a:gd name="T53" fmla="*/ 71 h 94"/>
                <a:gd name="T54" fmla="*/ 91 w 114"/>
                <a:gd name="T55" fmla="*/ 80 h 94"/>
                <a:gd name="T56" fmla="*/ 98 w 114"/>
                <a:gd name="T57" fmla="*/ 90 h 94"/>
                <a:gd name="T58" fmla="*/ 102 w 114"/>
                <a:gd name="T59" fmla="*/ 92 h 94"/>
                <a:gd name="T60" fmla="*/ 108 w 114"/>
                <a:gd name="T61" fmla="*/ 92 h 94"/>
                <a:gd name="T62" fmla="*/ 112 w 114"/>
                <a:gd name="T63" fmla="*/ 88 h 94"/>
                <a:gd name="T64" fmla="*/ 114 w 114"/>
                <a:gd name="T65" fmla="*/ 84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94"/>
                <a:gd name="T101" fmla="*/ 114 w 114"/>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94">
                  <a:moveTo>
                    <a:pt x="114" y="84"/>
                  </a:moveTo>
                  <a:lnTo>
                    <a:pt x="114" y="62"/>
                  </a:lnTo>
                  <a:lnTo>
                    <a:pt x="109" y="47"/>
                  </a:lnTo>
                  <a:lnTo>
                    <a:pt x="102" y="31"/>
                  </a:lnTo>
                  <a:lnTo>
                    <a:pt x="91" y="18"/>
                  </a:lnTo>
                  <a:lnTo>
                    <a:pt x="78" y="6"/>
                  </a:lnTo>
                  <a:lnTo>
                    <a:pt x="68" y="0"/>
                  </a:lnTo>
                  <a:lnTo>
                    <a:pt x="58" y="0"/>
                  </a:lnTo>
                  <a:lnTo>
                    <a:pt x="42" y="5"/>
                  </a:lnTo>
                  <a:lnTo>
                    <a:pt x="32" y="10"/>
                  </a:lnTo>
                  <a:lnTo>
                    <a:pt x="16" y="30"/>
                  </a:lnTo>
                  <a:lnTo>
                    <a:pt x="6" y="42"/>
                  </a:lnTo>
                  <a:lnTo>
                    <a:pt x="3" y="65"/>
                  </a:lnTo>
                  <a:lnTo>
                    <a:pt x="0" y="87"/>
                  </a:lnTo>
                  <a:lnTo>
                    <a:pt x="7" y="94"/>
                  </a:lnTo>
                  <a:lnTo>
                    <a:pt x="11" y="94"/>
                  </a:lnTo>
                  <a:lnTo>
                    <a:pt x="13" y="86"/>
                  </a:lnTo>
                  <a:lnTo>
                    <a:pt x="16" y="77"/>
                  </a:lnTo>
                  <a:lnTo>
                    <a:pt x="22" y="72"/>
                  </a:lnTo>
                  <a:lnTo>
                    <a:pt x="31" y="68"/>
                  </a:lnTo>
                  <a:lnTo>
                    <a:pt x="39" y="70"/>
                  </a:lnTo>
                  <a:lnTo>
                    <a:pt x="43" y="75"/>
                  </a:lnTo>
                  <a:lnTo>
                    <a:pt x="56" y="66"/>
                  </a:lnTo>
                  <a:lnTo>
                    <a:pt x="61" y="59"/>
                  </a:lnTo>
                  <a:lnTo>
                    <a:pt x="73" y="60"/>
                  </a:lnTo>
                  <a:lnTo>
                    <a:pt x="83" y="63"/>
                  </a:lnTo>
                  <a:lnTo>
                    <a:pt x="85" y="71"/>
                  </a:lnTo>
                  <a:lnTo>
                    <a:pt x="91" y="80"/>
                  </a:lnTo>
                  <a:lnTo>
                    <a:pt x="98" y="90"/>
                  </a:lnTo>
                  <a:lnTo>
                    <a:pt x="102" y="92"/>
                  </a:lnTo>
                  <a:lnTo>
                    <a:pt x="108" y="92"/>
                  </a:lnTo>
                  <a:lnTo>
                    <a:pt x="112" y="88"/>
                  </a:lnTo>
                  <a:lnTo>
                    <a:pt x="114" y="84"/>
                  </a:lnTo>
                  <a:close/>
                </a:path>
              </a:pathLst>
            </a:custGeom>
            <a:solidFill>
              <a:srgbClr val="525252"/>
            </a:solidFill>
            <a:ln w="9525">
              <a:noFill/>
              <a:round/>
              <a:headEnd/>
              <a:tailEnd/>
            </a:ln>
          </p:spPr>
          <p:txBody>
            <a:bodyPr/>
            <a:lstStyle/>
            <a:p>
              <a:endParaRPr lang="en-US">
                <a:solidFill>
                  <a:srgbClr val="000000"/>
                </a:solidFill>
              </a:endParaRPr>
            </a:p>
          </p:txBody>
        </p:sp>
        <p:sp>
          <p:nvSpPr>
            <p:cNvPr id="221214" name="Freeform 615"/>
            <p:cNvSpPr>
              <a:spLocks/>
            </p:cNvSpPr>
            <p:nvPr/>
          </p:nvSpPr>
          <p:spPr bwMode="auto">
            <a:xfrm>
              <a:off x="1716" y="1610"/>
              <a:ext cx="114" cy="94"/>
            </a:xfrm>
            <a:custGeom>
              <a:avLst/>
              <a:gdLst>
                <a:gd name="T0" fmla="*/ 114 w 114"/>
                <a:gd name="T1" fmla="*/ 84 h 94"/>
                <a:gd name="T2" fmla="*/ 114 w 114"/>
                <a:gd name="T3" fmla="*/ 62 h 94"/>
                <a:gd name="T4" fmla="*/ 109 w 114"/>
                <a:gd name="T5" fmla="*/ 47 h 94"/>
                <a:gd name="T6" fmla="*/ 102 w 114"/>
                <a:gd name="T7" fmla="*/ 31 h 94"/>
                <a:gd name="T8" fmla="*/ 91 w 114"/>
                <a:gd name="T9" fmla="*/ 18 h 94"/>
                <a:gd name="T10" fmla="*/ 78 w 114"/>
                <a:gd name="T11" fmla="*/ 6 h 94"/>
                <a:gd name="T12" fmla="*/ 68 w 114"/>
                <a:gd name="T13" fmla="*/ 0 h 94"/>
                <a:gd name="T14" fmla="*/ 58 w 114"/>
                <a:gd name="T15" fmla="*/ 0 h 94"/>
                <a:gd name="T16" fmla="*/ 42 w 114"/>
                <a:gd name="T17" fmla="*/ 5 h 94"/>
                <a:gd name="T18" fmla="*/ 32 w 114"/>
                <a:gd name="T19" fmla="*/ 10 h 94"/>
                <a:gd name="T20" fmla="*/ 16 w 114"/>
                <a:gd name="T21" fmla="*/ 30 h 94"/>
                <a:gd name="T22" fmla="*/ 6 w 114"/>
                <a:gd name="T23" fmla="*/ 42 h 94"/>
                <a:gd name="T24" fmla="*/ 3 w 114"/>
                <a:gd name="T25" fmla="*/ 65 h 94"/>
                <a:gd name="T26" fmla="*/ 0 w 114"/>
                <a:gd name="T27" fmla="*/ 87 h 94"/>
                <a:gd name="T28" fmla="*/ 7 w 114"/>
                <a:gd name="T29" fmla="*/ 94 h 94"/>
                <a:gd name="T30" fmla="*/ 11 w 114"/>
                <a:gd name="T31" fmla="*/ 94 h 94"/>
                <a:gd name="T32" fmla="*/ 13 w 114"/>
                <a:gd name="T33" fmla="*/ 86 h 94"/>
                <a:gd name="T34" fmla="*/ 16 w 114"/>
                <a:gd name="T35" fmla="*/ 77 h 94"/>
                <a:gd name="T36" fmla="*/ 22 w 114"/>
                <a:gd name="T37" fmla="*/ 72 h 94"/>
                <a:gd name="T38" fmla="*/ 31 w 114"/>
                <a:gd name="T39" fmla="*/ 68 h 94"/>
                <a:gd name="T40" fmla="*/ 39 w 114"/>
                <a:gd name="T41" fmla="*/ 70 h 94"/>
                <a:gd name="T42" fmla="*/ 43 w 114"/>
                <a:gd name="T43" fmla="*/ 75 h 94"/>
                <a:gd name="T44" fmla="*/ 56 w 114"/>
                <a:gd name="T45" fmla="*/ 66 h 94"/>
                <a:gd name="T46" fmla="*/ 61 w 114"/>
                <a:gd name="T47" fmla="*/ 59 h 94"/>
                <a:gd name="T48" fmla="*/ 73 w 114"/>
                <a:gd name="T49" fmla="*/ 60 h 94"/>
                <a:gd name="T50" fmla="*/ 83 w 114"/>
                <a:gd name="T51" fmla="*/ 63 h 94"/>
                <a:gd name="T52" fmla="*/ 85 w 114"/>
                <a:gd name="T53" fmla="*/ 71 h 94"/>
                <a:gd name="T54" fmla="*/ 91 w 114"/>
                <a:gd name="T55" fmla="*/ 80 h 94"/>
                <a:gd name="T56" fmla="*/ 98 w 114"/>
                <a:gd name="T57" fmla="*/ 90 h 94"/>
                <a:gd name="T58" fmla="*/ 102 w 114"/>
                <a:gd name="T59" fmla="*/ 92 h 94"/>
                <a:gd name="T60" fmla="*/ 108 w 114"/>
                <a:gd name="T61" fmla="*/ 92 h 94"/>
                <a:gd name="T62" fmla="*/ 112 w 114"/>
                <a:gd name="T63" fmla="*/ 88 h 94"/>
                <a:gd name="T64" fmla="*/ 114 w 114"/>
                <a:gd name="T65" fmla="*/ 84 h 9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
                <a:gd name="T100" fmla="*/ 0 h 94"/>
                <a:gd name="T101" fmla="*/ 114 w 114"/>
                <a:gd name="T102" fmla="*/ 94 h 9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 h="94">
                  <a:moveTo>
                    <a:pt x="114" y="84"/>
                  </a:moveTo>
                  <a:lnTo>
                    <a:pt x="114" y="62"/>
                  </a:lnTo>
                  <a:lnTo>
                    <a:pt x="109" y="47"/>
                  </a:lnTo>
                  <a:lnTo>
                    <a:pt x="102" y="31"/>
                  </a:lnTo>
                  <a:lnTo>
                    <a:pt x="91" y="18"/>
                  </a:lnTo>
                  <a:lnTo>
                    <a:pt x="78" y="6"/>
                  </a:lnTo>
                  <a:lnTo>
                    <a:pt x="68" y="0"/>
                  </a:lnTo>
                  <a:lnTo>
                    <a:pt x="58" y="0"/>
                  </a:lnTo>
                  <a:lnTo>
                    <a:pt x="42" y="5"/>
                  </a:lnTo>
                  <a:lnTo>
                    <a:pt x="32" y="10"/>
                  </a:lnTo>
                  <a:lnTo>
                    <a:pt x="16" y="30"/>
                  </a:lnTo>
                  <a:lnTo>
                    <a:pt x="6" y="42"/>
                  </a:lnTo>
                  <a:lnTo>
                    <a:pt x="3" y="65"/>
                  </a:lnTo>
                  <a:lnTo>
                    <a:pt x="0" y="87"/>
                  </a:lnTo>
                  <a:lnTo>
                    <a:pt x="7" y="94"/>
                  </a:lnTo>
                  <a:lnTo>
                    <a:pt x="11" y="94"/>
                  </a:lnTo>
                  <a:lnTo>
                    <a:pt x="13" y="86"/>
                  </a:lnTo>
                  <a:lnTo>
                    <a:pt x="16" y="77"/>
                  </a:lnTo>
                  <a:lnTo>
                    <a:pt x="22" y="72"/>
                  </a:lnTo>
                  <a:lnTo>
                    <a:pt x="31" y="68"/>
                  </a:lnTo>
                  <a:lnTo>
                    <a:pt x="39" y="70"/>
                  </a:lnTo>
                  <a:lnTo>
                    <a:pt x="43" y="75"/>
                  </a:lnTo>
                  <a:lnTo>
                    <a:pt x="56" y="66"/>
                  </a:lnTo>
                  <a:lnTo>
                    <a:pt x="61" y="59"/>
                  </a:lnTo>
                  <a:lnTo>
                    <a:pt x="73" y="60"/>
                  </a:lnTo>
                  <a:lnTo>
                    <a:pt x="83" y="63"/>
                  </a:lnTo>
                  <a:lnTo>
                    <a:pt x="85" y="71"/>
                  </a:lnTo>
                  <a:lnTo>
                    <a:pt x="91" y="80"/>
                  </a:lnTo>
                  <a:lnTo>
                    <a:pt x="98" y="90"/>
                  </a:lnTo>
                  <a:lnTo>
                    <a:pt x="102" y="92"/>
                  </a:lnTo>
                  <a:lnTo>
                    <a:pt x="108" y="92"/>
                  </a:lnTo>
                  <a:lnTo>
                    <a:pt x="112" y="88"/>
                  </a:lnTo>
                  <a:lnTo>
                    <a:pt x="114" y="84"/>
                  </a:lnTo>
                </a:path>
              </a:pathLst>
            </a:custGeom>
            <a:noFill/>
            <a:ln w="0">
              <a:solidFill>
                <a:srgbClr val="000000"/>
              </a:solidFill>
              <a:round/>
              <a:headEnd/>
              <a:tailEnd/>
            </a:ln>
          </p:spPr>
          <p:txBody>
            <a:bodyPr/>
            <a:lstStyle/>
            <a:p>
              <a:endParaRPr lang="en-US">
                <a:solidFill>
                  <a:srgbClr val="000000"/>
                </a:solidFill>
              </a:endParaRPr>
            </a:p>
          </p:txBody>
        </p:sp>
        <p:sp>
          <p:nvSpPr>
            <p:cNvPr id="221215" name="Freeform 616"/>
            <p:cNvSpPr>
              <a:spLocks/>
            </p:cNvSpPr>
            <p:nvPr/>
          </p:nvSpPr>
          <p:spPr bwMode="auto">
            <a:xfrm>
              <a:off x="1698" y="1676"/>
              <a:ext cx="114" cy="86"/>
            </a:xfrm>
            <a:custGeom>
              <a:avLst/>
              <a:gdLst>
                <a:gd name="T0" fmla="*/ 114 w 114"/>
                <a:gd name="T1" fmla="*/ 33 h 86"/>
                <a:gd name="T2" fmla="*/ 110 w 114"/>
                <a:gd name="T3" fmla="*/ 26 h 86"/>
                <a:gd name="T4" fmla="*/ 103 w 114"/>
                <a:gd name="T5" fmla="*/ 17 h 86"/>
                <a:gd name="T6" fmla="*/ 98 w 114"/>
                <a:gd name="T7" fmla="*/ 9 h 86"/>
                <a:gd name="T8" fmla="*/ 97 w 114"/>
                <a:gd name="T9" fmla="*/ 2 h 86"/>
                <a:gd name="T10" fmla="*/ 89 w 114"/>
                <a:gd name="T11" fmla="*/ 0 h 86"/>
                <a:gd name="T12" fmla="*/ 84 w 114"/>
                <a:gd name="T13" fmla="*/ 0 h 86"/>
                <a:gd name="T14" fmla="*/ 74 w 114"/>
                <a:gd name="T15" fmla="*/ 8 h 86"/>
                <a:gd name="T16" fmla="*/ 65 w 114"/>
                <a:gd name="T17" fmla="*/ 15 h 86"/>
                <a:gd name="T18" fmla="*/ 57 w 114"/>
                <a:gd name="T19" fmla="*/ 19 h 86"/>
                <a:gd name="T20" fmla="*/ 54 w 114"/>
                <a:gd name="T21" fmla="*/ 12 h 86"/>
                <a:gd name="T22" fmla="*/ 50 w 114"/>
                <a:gd name="T23" fmla="*/ 10 h 86"/>
                <a:gd name="T24" fmla="*/ 45 w 114"/>
                <a:gd name="T25" fmla="*/ 11 h 86"/>
                <a:gd name="T26" fmla="*/ 40 w 114"/>
                <a:gd name="T27" fmla="*/ 14 h 86"/>
                <a:gd name="T28" fmla="*/ 38 w 114"/>
                <a:gd name="T29" fmla="*/ 20 h 86"/>
                <a:gd name="T30" fmla="*/ 37 w 114"/>
                <a:gd name="T31" fmla="*/ 27 h 86"/>
                <a:gd name="T32" fmla="*/ 33 w 114"/>
                <a:gd name="T33" fmla="*/ 32 h 86"/>
                <a:gd name="T34" fmla="*/ 27 w 114"/>
                <a:gd name="T35" fmla="*/ 34 h 86"/>
                <a:gd name="T36" fmla="*/ 19 w 114"/>
                <a:gd name="T37" fmla="*/ 32 h 86"/>
                <a:gd name="T38" fmla="*/ 17 w 114"/>
                <a:gd name="T39" fmla="*/ 26 h 86"/>
                <a:gd name="T40" fmla="*/ 12 w 114"/>
                <a:gd name="T41" fmla="*/ 30 h 86"/>
                <a:gd name="T42" fmla="*/ 4 w 114"/>
                <a:gd name="T43" fmla="*/ 38 h 86"/>
                <a:gd name="T44" fmla="*/ 0 w 114"/>
                <a:gd name="T45" fmla="*/ 42 h 86"/>
                <a:gd name="T46" fmla="*/ 9 w 114"/>
                <a:gd name="T47" fmla="*/ 48 h 86"/>
                <a:gd name="T48" fmla="*/ 27 w 114"/>
                <a:gd name="T49" fmla="*/ 63 h 86"/>
                <a:gd name="T50" fmla="*/ 38 w 114"/>
                <a:gd name="T51" fmla="*/ 72 h 86"/>
                <a:gd name="T52" fmla="*/ 49 w 114"/>
                <a:gd name="T53" fmla="*/ 81 h 86"/>
                <a:gd name="T54" fmla="*/ 54 w 114"/>
                <a:gd name="T55" fmla="*/ 86 h 86"/>
                <a:gd name="T56" fmla="*/ 60 w 114"/>
                <a:gd name="T57" fmla="*/ 84 h 86"/>
                <a:gd name="T58" fmla="*/ 75 w 114"/>
                <a:gd name="T59" fmla="*/ 76 h 86"/>
                <a:gd name="T60" fmla="*/ 84 w 114"/>
                <a:gd name="T61" fmla="*/ 70 h 86"/>
                <a:gd name="T62" fmla="*/ 100 w 114"/>
                <a:gd name="T63" fmla="*/ 70 h 86"/>
                <a:gd name="T64" fmla="*/ 102 w 114"/>
                <a:gd name="T65" fmla="*/ 47 h 86"/>
                <a:gd name="T66" fmla="*/ 111 w 114"/>
                <a:gd name="T67" fmla="*/ 40 h 86"/>
                <a:gd name="T68" fmla="*/ 114 w 114"/>
                <a:gd name="T69" fmla="*/ 33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4"/>
                <a:gd name="T106" fmla="*/ 0 h 86"/>
                <a:gd name="T107" fmla="*/ 114 w 114"/>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4" h="86">
                  <a:moveTo>
                    <a:pt x="114" y="33"/>
                  </a:moveTo>
                  <a:lnTo>
                    <a:pt x="110" y="26"/>
                  </a:lnTo>
                  <a:lnTo>
                    <a:pt x="103" y="17"/>
                  </a:lnTo>
                  <a:lnTo>
                    <a:pt x="98" y="9"/>
                  </a:lnTo>
                  <a:lnTo>
                    <a:pt x="97" y="2"/>
                  </a:lnTo>
                  <a:lnTo>
                    <a:pt x="89" y="0"/>
                  </a:lnTo>
                  <a:lnTo>
                    <a:pt x="84" y="0"/>
                  </a:lnTo>
                  <a:lnTo>
                    <a:pt x="74" y="8"/>
                  </a:lnTo>
                  <a:lnTo>
                    <a:pt x="65" y="15"/>
                  </a:lnTo>
                  <a:lnTo>
                    <a:pt x="57" y="19"/>
                  </a:lnTo>
                  <a:lnTo>
                    <a:pt x="54" y="12"/>
                  </a:lnTo>
                  <a:lnTo>
                    <a:pt x="50" y="10"/>
                  </a:lnTo>
                  <a:lnTo>
                    <a:pt x="45" y="11"/>
                  </a:lnTo>
                  <a:lnTo>
                    <a:pt x="40" y="14"/>
                  </a:lnTo>
                  <a:lnTo>
                    <a:pt x="38" y="20"/>
                  </a:lnTo>
                  <a:lnTo>
                    <a:pt x="37" y="27"/>
                  </a:lnTo>
                  <a:lnTo>
                    <a:pt x="33" y="32"/>
                  </a:lnTo>
                  <a:lnTo>
                    <a:pt x="27" y="34"/>
                  </a:lnTo>
                  <a:lnTo>
                    <a:pt x="19" y="32"/>
                  </a:lnTo>
                  <a:lnTo>
                    <a:pt x="17" y="26"/>
                  </a:lnTo>
                  <a:lnTo>
                    <a:pt x="12" y="30"/>
                  </a:lnTo>
                  <a:lnTo>
                    <a:pt x="4" y="38"/>
                  </a:lnTo>
                  <a:lnTo>
                    <a:pt x="0" y="42"/>
                  </a:lnTo>
                  <a:lnTo>
                    <a:pt x="9" y="48"/>
                  </a:lnTo>
                  <a:lnTo>
                    <a:pt x="27" y="63"/>
                  </a:lnTo>
                  <a:lnTo>
                    <a:pt x="38" y="72"/>
                  </a:lnTo>
                  <a:lnTo>
                    <a:pt x="49" y="81"/>
                  </a:lnTo>
                  <a:lnTo>
                    <a:pt x="54" y="86"/>
                  </a:lnTo>
                  <a:lnTo>
                    <a:pt x="60" y="84"/>
                  </a:lnTo>
                  <a:lnTo>
                    <a:pt x="75" y="76"/>
                  </a:lnTo>
                  <a:lnTo>
                    <a:pt x="84" y="70"/>
                  </a:lnTo>
                  <a:lnTo>
                    <a:pt x="100" y="70"/>
                  </a:lnTo>
                  <a:lnTo>
                    <a:pt x="102" y="47"/>
                  </a:lnTo>
                  <a:lnTo>
                    <a:pt x="111" y="40"/>
                  </a:lnTo>
                  <a:lnTo>
                    <a:pt x="114" y="33"/>
                  </a:lnTo>
                  <a:close/>
                </a:path>
              </a:pathLst>
            </a:custGeom>
            <a:solidFill>
              <a:srgbClr val="FFE0BF"/>
            </a:solidFill>
            <a:ln w="9525">
              <a:noFill/>
              <a:round/>
              <a:headEnd/>
              <a:tailEnd/>
            </a:ln>
          </p:spPr>
          <p:txBody>
            <a:bodyPr/>
            <a:lstStyle/>
            <a:p>
              <a:endParaRPr lang="en-US">
                <a:solidFill>
                  <a:srgbClr val="000000"/>
                </a:solidFill>
              </a:endParaRPr>
            </a:p>
          </p:txBody>
        </p:sp>
        <p:sp>
          <p:nvSpPr>
            <p:cNvPr id="221216" name="Freeform 617"/>
            <p:cNvSpPr>
              <a:spLocks/>
            </p:cNvSpPr>
            <p:nvPr/>
          </p:nvSpPr>
          <p:spPr bwMode="auto">
            <a:xfrm>
              <a:off x="1698" y="1676"/>
              <a:ext cx="114" cy="86"/>
            </a:xfrm>
            <a:custGeom>
              <a:avLst/>
              <a:gdLst>
                <a:gd name="T0" fmla="*/ 114 w 114"/>
                <a:gd name="T1" fmla="*/ 33 h 86"/>
                <a:gd name="T2" fmla="*/ 110 w 114"/>
                <a:gd name="T3" fmla="*/ 26 h 86"/>
                <a:gd name="T4" fmla="*/ 103 w 114"/>
                <a:gd name="T5" fmla="*/ 17 h 86"/>
                <a:gd name="T6" fmla="*/ 98 w 114"/>
                <a:gd name="T7" fmla="*/ 9 h 86"/>
                <a:gd name="T8" fmla="*/ 97 w 114"/>
                <a:gd name="T9" fmla="*/ 2 h 86"/>
                <a:gd name="T10" fmla="*/ 89 w 114"/>
                <a:gd name="T11" fmla="*/ 0 h 86"/>
                <a:gd name="T12" fmla="*/ 84 w 114"/>
                <a:gd name="T13" fmla="*/ 0 h 86"/>
                <a:gd name="T14" fmla="*/ 74 w 114"/>
                <a:gd name="T15" fmla="*/ 8 h 86"/>
                <a:gd name="T16" fmla="*/ 65 w 114"/>
                <a:gd name="T17" fmla="*/ 15 h 86"/>
                <a:gd name="T18" fmla="*/ 57 w 114"/>
                <a:gd name="T19" fmla="*/ 19 h 86"/>
                <a:gd name="T20" fmla="*/ 54 w 114"/>
                <a:gd name="T21" fmla="*/ 12 h 86"/>
                <a:gd name="T22" fmla="*/ 50 w 114"/>
                <a:gd name="T23" fmla="*/ 10 h 86"/>
                <a:gd name="T24" fmla="*/ 45 w 114"/>
                <a:gd name="T25" fmla="*/ 11 h 86"/>
                <a:gd name="T26" fmla="*/ 40 w 114"/>
                <a:gd name="T27" fmla="*/ 14 h 86"/>
                <a:gd name="T28" fmla="*/ 38 w 114"/>
                <a:gd name="T29" fmla="*/ 20 h 86"/>
                <a:gd name="T30" fmla="*/ 37 w 114"/>
                <a:gd name="T31" fmla="*/ 27 h 86"/>
                <a:gd name="T32" fmla="*/ 33 w 114"/>
                <a:gd name="T33" fmla="*/ 32 h 86"/>
                <a:gd name="T34" fmla="*/ 27 w 114"/>
                <a:gd name="T35" fmla="*/ 34 h 86"/>
                <a:gd name="T36" fmla="*/ 19 w 114"/>
                <a:gd name="T37" fmla="*/ 32 h 86"/>
                <a:gd name="T38" fmla="*/ 17 w 114"/>
                <a:gd name="T39" fmla="*/ 26 h 86"/>
                <a:gd name="T40" fmla="*/ 12 w 114"/>
                <a:gd name="T41" fmla="*/ 30 h 86"/>
                <a:gd name="T42" fmla="*/ 4 w 114"/>
                <a:gd name="T43" fmla="*/ 38 h 86"/>
                <a:gd name="T44" fmla="*/ 0 w 114"/>
                <a:gd name="T45" fmla="*/ 42 h 86"/>
                <a:gd name="T46" fmla="*/ 9 w 114"/>
                <a:gd name="T47" fmla="*/ 48 h 86"/>
                <a:gd name="T48" fmla="*/ 27 w 114"/>
                <a:gd name="T49" fmla="*/ 63 h 86"/>
                <a:gd name="T50" fmla="*/ 38 w 114"/>
                <a:gd name="T51" fmla="*/ 72 h 86"/>
                <a:gd name="T52" fmla="*/ 49 w 114"/>
                <a:gd name="T53" fmla="*/ 81 h 86"/>
                <a:gd name="T54" fmla="*/ 54 w 114"/>
                <a:gd name="T55" fmla="*/ 86 h 86"/>
                <a:gd name="T56" fmla="*/ 60 w 114"/>
                <a:gd name="T57" fmla="*/ 84 h 86"/>
                <a:gd name="T58" fmla="*/ 75 w 114"/>
                <a:gd name="T59" fmla="*/ 76 h 86"/>
                <a:gd name="T60" fmla="*/ 84 w 114"/>
                <a:gd name="T61" fmla="*/ 70 h 86"/>
                <a:gd name="T62" fmla="*/ 100 w 114"/>
                <a:gd name="T63" fmla="*/ 70 h 86"/>
                <a:gd name="T64" fmla="*/ 102 w 114"/>
                <a:gd name="T65" fmla="*/ 47 h 86"/>
                <a:gd name="T66" fmla="*/ 111 w 114"/>
                <a:gd name="T67" fmla="*/ 40 h 86"/>
                <a:gd name="T68" fmla="*/ 114 w 114"/>
                <a:gd name="T69" fmla="*/ 33 h 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4"/>
                <a:gd name="T106" fmla="*/ 0 h 86"/>
                <a:gd name="T107" fmla="*/ 114 w 114"/>
                <a:gd name="T108" fmla="*/ 86 h 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4" h="86">
                  <a:moveTo>
                    <a:pt x="114" y="33"/>
                  </a:moveTo>
                  <a:lnTo>
                    <a:pt x="110" y="26"/>
                  </a:lnTo>
                  <a:lnTo>
                    <a:pt x="103" y="17"/>
                  </a:lnTo>
                  <a:lnTo>
                    <a:pt x="98" y="9"/>
                  </a:lnTo>
                  <a:lnTo>
                    <a:pt x="97" y="2"/>
                  </a:lnTo>
                  <a:lnTo>
                    <a:pt x="89" y="0"/>
                  </a:lnTo>
                  <a:lnTo>
                    <a:pt x="84" y="0"/>
                  </a:lnTo>
                  <a:lnTo>
                    <a:pt x="74" y="8"/>
                  </a:lnTo>
                  <a:lnTo>
                    <a:pt x="65" y="15"/>
                  </a:lnTo>
                  <a:lnTo>
                    <a:pt x="57" y="19"/>
                  </a:lnTo>
                  <a:lnTo>
                    <a:pt x="54" y="12"/>
                  </a:lnTo>
                  <a:lnTo>
                    <a:pt x="50" y="10"/>
                  </a:lnTo>
                  <a:lnTo>
                    <a:pt x="45" y="11"/>
                  </a:lnTo>
                  <a:lnTo>
                    <a:pt x="40" y="14"/>
                  </a:lnTo>
                  <a:lnTo>
                    <a:pt x="38" y="20"/>
                  </a:lnTo>
                  <a:lnTo>
                    <a:pt x="37" y="27"/>
                  </a:lnTo>
                  <a:lnTo>
                    <a:pt x="33" y="32"/>
                  </a:lnTo>
                  <a:lnTo>
                    <a:pt x="27" y="34"/>
                  </a:lnTo>
                  <a:lnTo>
                    <a:pt x="19" y="32"/>
                  </a:lnTo>
                  <a:lnTo>
                    <a:pt x="17" y="26"/>
                  </a:lnTo>
                  <a:lnTo>
                    <a:pt x="12" y="30"/>
                  </a:lnTo>
                  <a:lnTo>
                    <a:pt x="4" y="38"/>
                  </a:lnTo>
                  <a:lnTo>
                    <a:pt x="0" y="42"/>
                  </a:lnTo>
                  <a:lnTo>
                    <a:pt x="9" y="48"/>
                  </a:lnTo>
                  <a:lnTo>
                    <a:pt x="27" y="63"/>
                  </a:lnTo>
                  <a:lnTo>
                    <a:pt x="38" y="72"/>
                  </a:lnTo>
                  <a:lnTo>
                    <a:pt x="49" y="81"/>
                  </a:lnTo>
                  <a:lnTo>
                    <a:pt x="54" y="86"/>
                  </a:lnTo>
                  <a:lnTo>
                    <a:pt x="60" y="84"/>
                  </a:lnTo>
                  <a:lnTo>
                    <a:pt x="75" y="76"/>
                  </a:lnTo>
                  <a:lnTo>
                    <a:pt x="84" y="70"/>
                  </a:lnTo>
                  <a:lnTo>
                    <a:pt x="100" y="70"/>
                  </a:lnTo>
                  <a:lnTo>
                    <a:pt x="102" y="47"/>
                  </a:lnTo>
                  <a:lnTo>
                    <a:pt x="111" y="40"/>
                  </a:lnTo>
                  <a:lnTo>
                    <a:pt x="114" y="33"/>
                  </a:lnTo>
                </a:path>
              </a:pathLst>
            </a:custGeom>
            <a:noFill/>
            <a:ln w="0">
              <a:solidFill>
                <a:srgbClr val="000000"/>
              </a:solidFill>
              <a:round/>
              <a:headEnd/>
              <a:tailEnd/>
            </a:ln>
          </p:spPr>
          <p:txBody>
            <a:bodyPr/>
            <a:lstStyle/>
            <a:p>
              <a:endParaRPr lang="en-US">
                <a:solidFill>
                  <a:srgbClr val="000000"/>
                </a:solidFill>
              </a:endParaRPr>
            </a:p>
          </p:txBody>
        </p:sp>
        <p:sp>
          <p:nvSpPr>
            <p:cNvPr id="221217" name="Freeform 618"/>
            <p:cNvSpPr>
              <a:spLocks/>
            </p:cNvSpPr>
            <p:nvPr/>
          </p:nvSpPr>
          <p:spPr bwMode="auto">
            <a:xfrm>
              <a:off x="1836" y="1701"/>
              <a:ext cx="51" cy="44"/>
            </a:xfrm>
            <a:custGeom>
              <a:avLst/>
              <a:gdLst>
                <a:gd name="T0" fmla="*/ 51 w 51"/>
                <a:gd name="T1" fmla="*/ 0 h 44"/>
                <a:gd name="T2" fmla="*/ 44 w 51"/>
                <a:gd name="T3" fmla="*/ 15 h 44"/>
                <a:gd name="T4" fmla="*/ 36 w 51"/>
                <a:gd name="T5" fmla="*/ 29 h 44"/>
                <a:gd name="T6" fmla="*/ 25 w 51"/>
                <a:gd name="T7" fmla="*/ 44 h 44"/>
                <a:gd name="T8" fmla="*/ 20 w 51"/>
                <a:gd name="T9" fmla="*/ 43 h 44"/>
                <a:gd name="T10" fmla="*/ 11 w 51"/>
                <a:gd name="T11" fmla="*/ 30 h 44"/>
                <a:gd name="T12" fmla="*/ 3 w 51"/>
                <a:gd name="T13" fmla="*/ 19 h 44"/>
                <a:gd name="T14" fmla="*/ 0 w 51"/>
                <a:gd name="T15" fmla="*/ 4 h 44"/>
                <a:gd name="T16" fmla="*/ 8 w 51"/>
                <a:gd name="T17" fmla="*/ 12 h 44"/>
                <a:gd name="T18" fmla="*/ 19 w 51"/>
                <a:gd name="T19" fmla="*/ 14 h 44"/>
                <a:gd name="T20" fmla="*/ 31 w 51"/>
                <a:gd name="T21" fmla="*/ 13 h 44"/>
                <a:gd name="T22" fmla="*/ 45 w 51"/>
                <a:gd name="T23" fmla="*/ 3 h 44"/>
                <a:gd name="T24" fmla="*/ 51 w 51"/>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44"/>
                <a:gd name="T41" fmla="*/ 51 w 51"/>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44">
                  <a:moveTo>
                    <a:pt x="51" y="0"/>
                  </a:moveTo>
                  <a:lnTo>
                    <a:pt x="44" y="15"/>
                  </a:lnTo>
                  <a:lnTo>
                    <a:pt x="36" y="29"/>
                  </a:lnTo>
                  <a:lnTo>
                    <a:pt x="25" y="44"/>
                  </a:lnTo>
                  <a:lnTo>
                    <a:pt x="20" y="43"/>
                  </a:lnTo>
                  <a:lnTo>
                    <a:pt x="11" y="30"/>
                  </a:lnTo>
                  <a:lnTo>
                    <a:pt x="3" y="19"/>
                  </a:lnTo>
                  <a:lnTo>
                    <a:pt x="0" y="4"/>
                  </a:lnTo>
                  <a:lnTo>
                    <a:pt x="8" y="12"/>
                  </a:lnTo>
                  <a:lnTo>
                    <a:pt x="19" y="14"/>
                  </a:lnTo>
                  <a:lnTo>
                    <a:pt x="31" y="13"/>
                  </a:lnTo>
                  <a:lnTo>
                    <a:pt x="45" y="3"/>
                  </a:lnTo>
                  <a:lnTo>
                    <a:pt x="51" y="0"/>
                  </a:lnTo>
                  <a:close/>
                </a:path>
              </a:pathLst>
            </a:custGeom>
            <a:solidFill>
              <a:srgbClr val="E0A07F"/>
            </a:solidFill>
            <a:ln w="9525">
              <a:noFill/>
              <a:round/>
              <a:headEnd/>
              <a:tailEnd/>
            </a:ln>
          </p:spPr>
          <p:txBody>
            <a:bodyPr/>
            <a:lstStyle/>
            <a:p>
              <a:endParaRPr lang="en-US">
                <a:solidFill>
                  <a:srgbClr val="000000"/>
                </a:solidFill>
              </a:endParaRPr>
            </a:p>
          </p:txBody>
        </p:sp>
        <p:sp>
          <p:nvSpPr>
            <p:cNvPr id="221218" name="Freeform 619"/>
            <p:cNvSpPr>
              <a:spLocks/>
            </p:cNvSpPr>
            <p:nvPr/>
          </p:nvSpPr>
          <p:spPr bwMode="auto">
            <a:xfrm>
              <a:off x="1836" y="1701"/>
              <a:ext cx="51" cy="44"/>
            </a:xfrm>
            <a:custGeom>
              <a:avLst/>
              <a:gdLst>
                <a:gd name="T0" fmla="*/ 51 w 51"/>
                <a:gd name="T1" fmla="*/ 0 h 44"/>
                <a:gd name="T2" fmla="*/ 44 w 51"/>
                <a:gd name="T3" fmla="*/ 15 h 44"/>
                <a:gd name="T4" fmla="*/ 36 w 51"/>
                <a:gd name="T5" fmla="*/ 29 h 44"/>
                <a:gd name="T6" fmla="*/ 25 w 51"/>
                <a:gd name="T7" fmla="*/ 44 h 44"/>
                <a:gd name="T8" fmla="*/ 20 w 51"/>
                <a:gd name="T9" fmla="*/ 43 h 44"/>
                <a:gd name="T10" fmla="*/ 11 w 51"/>
                <a:gd name="T11" fmla="*/ 30 h 44"/>
                <a:gd name="T12" fmla="*/ 3 w 51"/>
                <a:gd name="T13" fmla="*/ 19 h 44"/>
                <a:gd name="T14" fmla="*/ 0 w 51"/>
                <a:gd name="T15" fmla="*/ 4 h 44"/>
                <a:gd name="T16" fmla="*/ 8 w 51"/>
                <a:gd name="T17" fmla="*/ 12 h 44"/>
                <a:gd name="T18" fmla="*/ 19 w 51"/>
                <a:gd name="T19" fmla="*/ 14 h 44"/>
                <a:gd name="T20" fmla="*/ 31 w 51"/>
                <a:gd name="T21" fmla="*/ 13 h 44"/>
                <a:gd name="T22" fmla="*/ 45 w 51"/>
                <a:gd name="T23" fmla="*/ 3 h 44"/>
                <a:gd name="T24" fmla="*/ 51 w 51"/>
                <a:gd name="T25" fmla="*/ 0 h 4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44"/>
                <a:gd name="T41" fmla="*/ 51 w 51"/>
                <a:gd name="T42" fmla="*/ 44 h 4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44">
                  <a:moveTo>
                    <a:pt x="51" y="0"/>
                  </a:moveTo>
                  <a:lnTo>
                    <a:pt x="44" y="15"/>
                  </a:lnTo>
                  <a:lnTo>
                    <a:pt x="36" y="29"/>
                  </a:lnTo>
                  <a:lnTo>
                    <a:pt x="25" y="44"/>
                  </a:lnTo>
                  <a:lnTo>
                    <a:pt x="20" y="43"/>
                  </a:lnTo>
                  <a:lnTo>
                    <a:pt x="11" y="30"/>
                  </a:lnTo>
                  <a:lnTo>
                    <a:pt x="3" y="19"/>
                  </a:lnTo>
                  <a:lnTo>
                    <a:pt x="0" y="4"/>
                  </a:lnTo>
                  <a:lnTo>
                    <a:pt x="8" y="12"/>
                  </a:lnTo>
                  <a:lnTo>
                    <a:pt x="19" y="14"/>
                  </a:lnTo>
                  <a:lnTo>
                    <a:pt x="31" y="13"/>
                  </a:lnTo>
                  <a:lnTo>
                    <a:pt x="45" y="3"/>
                  </a:lnTo>
                  <a:lnTo>
                    <a:pt x="51" y="0"/>
                  </a:lnTo>
                </a:path>
              </a:pathLst>
            </a:custGeom>
            <a:noFill/>
            <a:ln w="0">
              <a:solidFill>
                <a:srgbClr val="000000"/>
              </a:solidFill>
              <a:round/>
              <a:headEnd/>
              <a:tailEnd/>
            </a:ln>
          </p:spPr>
          <p:txBody>
            <a:bodyPr/>
            <a:lstStyle/>
            <a:p>
              <a:endParaRPr lang="en-US">
                <a:solidFill>
                  <a:srgbClr val="000000"/>
                </a:solidFill>
              </a:endParaRPr>
            </a:p>
          </p:txBody>
        </p:sp>
        <p:sp>
          <p:nvSpPr>
            <p:cNvPr id="221219" name="Freeform 620"/>
            <p:cNvSpPr>
              <a:spLocks/>
            </p:cNvSpPr>
            <p:nvPr/>
          </p:nvSpPr>
          <p:spPr bwMode="auto">
            <a:xfrm>
              <a:off x="1760" y="1759"/>
              <a:ext cx="10" cy="14"/>
            </a:xfrm>
            <a:custGeom>
              <a:avLst/>
              <a:gdLst>
                <a:gd name="T0" fmla="*/ 10 w 10"/>
                <a:gd name="T1" fmla="*/ 0 h 14"/>
                <a:gd name="T2" fmla="*/ 0 w 10"/>
                <a:gd name="T3" fmla="*/ 6 h 14"/>
                <a:gd name="T4" fmla="*/ 8 w 10"/>
                <a:gd name="T5" fmla="*/ 14 h 14"/>
                <a:gd name="T6" fmla="*/ 10 w 10"/>
                <a:gd name="T7" fmla="*/ 0 h 14"/>
                <a:gd name="T8" fmla="*/ 0 60000 65536"/>
                <a:gd name="T9" fmla="*/ 0 60000 65536"/>
                <a:gd name="T10" fmla="*/ 0 60000 65536"/>
                <a:gd name="T11" fmla="*/ 0 60000 65536"/>
                <a:gd name="T12" fmla="*/ 0 w 10"/>
                <a:gd name="T13" fmla="*/ 0 h 14"/>
                <a:gd name="T14" fmla="*/ 10 w 10"/>
                <a:gd name="T15" fmla="*/ 14 h 14"/>
              </a:gdLst>
              <a:ahLst/>
              <a:cxnLst>
                <a:cxn ang="T8">
                  <a:pos x="T0" y="T1"/>
                </a:cxn>
                <a:cxn ang="T9">
                  <a:pos x="T2" y="T3"/>
                </a:cxn>
                <a:cxn ang="T10">
                  <a:pos x="T4" y="T5"/>
                </a:cxn>
                <a:cxn ang="T11">
                  <a:pos x="T6" y="T7"/>
                </a:cxn>
              </a:cxnLst>
              <a:rect l="T12" t="T13" r="T14" b="T15"/>
              <a:pathLst>
                <a:path w="10" h="14">
                  <a:moveTo>
                    <a:pt x="10" y="0"/>
                  </a:moveTo>
                  <a:lnTo>
                    <a:pt x="0" y="6"/>
                  </a:lnTo>
                  <a:lnTo>
                    <a:pt x="8" y="14"/>
                  </a:lnTo>
                  <a:lnTo>
                    <a:pt x="10" y="0"/>
                  </a:lnTo>
                  <a:close/>
                </a:path>
              </a:pathLst>
            </a:custGeom>
            <a:solidFill>
              <a:srgbClr val="FFFFFF"/>
            </a:solidFill>
            <a:ln w="9525">
              <a:noFill/>
              <a:round/>
              <a:headEnd/>
              <a:tailEnd/>
            </a:ln>
          </p:spPr>
          <p:txBody>
            <a:bodyPr/>
            <a:lstStyle/>
            <a:p>
              <a:endParaRPr lang="en-US">
                <a:solidFill>
                  <a:srgbClr val="000000"/>
                </a:solidFill>
              </a:endParaRPr>
            </a:p>
          </p:txBody>
        </p:sp>
        <p:sp>
          <p:nvSpPr>
            <p:cNvPr id="221220" name="Freeform 621"/>
            <p:cNvSpPr>
              <a:spLocks/>
            </p:cNvSpPr>
            <p:nvPr/>
          </p:nvSpPr>
          <p:spPr bwMode="auto">
            <a:xfrm>
              <a:off x="1760" y="1759"/>
              <a:ext cx="10" cy="14"/>
            </a:xfrm>
            <a:custGeom>
              <a:avLst/>
              <a:gdLst>
                <a:gd name="T0" fmla="*/ 10 w 10"/>
                <a:gd name="T1" fmla="*/ 0 h 14"/>
                <a:gd name="T2" fmla="*/ 0 w 10"/>
                <a:gd name="T3" fmla="*/ 6 h 14"/>
                <a:gd name="T4" fmla="*/ 8 w 10"/>
                <a:gd name="T5" fmla="*/ 14 h 14"/>
                <a:gd name="T6" fmla="*/ 10 w 10"/>
                <a:gd name="T7" fmla="*/ 0 h 14"/>
                <a:gd name="T8" fmla="*/ 0 60000 65536"/>
                <a:gd name="T9" fmla="*/ 0 60000 65536"/>
                <a:gd name="T10" fmla="*/ 0 60000 65536"/>
                <a:gd name="T11" fmla="*/ 0 60000 65536"/>
                <a:gd name="T12" fmla="*/ 0 w 10"/>
                <a:gd name="T13" fmla="*/ 0 h 14"/>
                <a:gd name="T14" fmla="*/ 10 w 10"/>
                <a:gd name="T15" fmla="*/ 14 h 14"/>
              </a:gdLst>
              <a:ahLst/>
              <a:cxnLst>
                <a:cxn ang="T8">
                  <a:pos x="T0" y="T1"/>
                </a:cxn>
                <a:cxn ang="T9">
                  <a:pos x="T2" y="T3"/>
                </a:cxn>
                <a:cxn ang="T10">
                  <a:pos x="T4" y="T5"/>
                </a:cxn>
                <a:cxn ang="T11">
                  <a:pos x="T6" y="T7"/>
                </a:cxn>
              </a:cxnLst>
              <a:rect l="T12" t="T13" r="T14" b="T15"/>
              <a:pathLst>
                <a:path w="10" h="14">
                  <a:moveTo>
                    <a:pt x="10" y="0"/>
                  </a:moveTo>
                  <a:lnTo>
                    <a:pt x="0" y="6"/>
                  </a:lnTo>
                  <a:lnTo>
                    <a:pt x="8" y="14"/>
                  </a:lnTo>
                  <a:lnTo>
                    <a:pt x="10" y="0"/>
                  </a:lnTo>
                </a:path>
              </a:pathLst>
            </a:custGeom>
            <a:noFill/>
            <a:ln w="0">
              <a:solidFill>
                <a:srgbClr val="000000"/>
              </a:solidFill>
              <a:round/>
              <a:headEnd/>
              <a:tailEnd/>
            </a:ln>
          </p:spPr>
          <p:txBody>
            <a:bodyPr/>
            <a:lstStyle/>
            <a:p>
              <a:endParaRPr lang="en-US">
                <a:solidFill>
                  <a:srgbClr val="000000"/>
                </a:solidFill>
              </a:endParaRPr>
            </a:p>
          </p:txBody>
        </p:sp>
        <p:sp>
          <p:nvSpPr>
            <p:cNvPr id="221221" name="Freeform 622"/>
            <p:cNvSpPr>
              <a:spLocks/>
            </p:cNvSpPr>
            <p:nvPr/>
          </p:nvSpPr>
          <p:spPr bwMode="auto">
            <a:xfrm>
              <a:off x="1812" y="1708"/>
              <a:ext cx="32" cy="40"/>
            </a:xfrm>
            <a:custGeom>
              <a:avLst/>
              <a:gdLst>
                <a:gd name="T0" fmla="*/ 17 w 32"/>
                <a:gd name="T1" fmla="*/ 0 h 40"/>
                <a:gd name="T2" fmla="*/ 19 w 32"/>
                <a:gd name="T3" fmla="*/ 13 h 40"/>
                <a:gd name="T4" fmla="*/ 23 w 32"/>
                <a:gd name="T5" fmla="*/ 21 h 40"/>
                <a:gd name="T6" fmla="*/ 32 w 32"/>
                <a:gd name="T7" fmla="*/ 32 h 40"/>
                <a:gd name="T8" fmla="*/ 21 w 32"/>
                <a:gd name="T9" fmla="*/ 33 h 40"/>
                <a:gd name="T10" fmla="*/ 8 w 32"/>
                <a:gd name="T11" fmla="*/ 40 h 40"/>
                <a:gd name="T12" fmla="*/ 5 w 32"/>
                <a:gd name="T13" fmla="*/ 39 h 40"/>
                <a:gd name="T14" fmla="*/ 2 w 32"/>
                <a:gd name="T15" fmla="*/ 28 h 40"/>
                <a:gd name="T16" fmla="*/ 1 w 32"/>
                <a:gd name="T17" fmla="*/ 18 h 40"/>
                <a:gd name="T18" fmla="*/ 0 w 32"/>
                <a:gd name="T19" fmla="*/ 11 h 40"/>
                <a:gd name="T20" fmla="*/ 5 w 32"/>
                <a:gd name="T21" fmla="*/ 3 h 40"/>
                <a:gd name="T22" fmla="*/ 10 w 32"/>
                <a:gd name="T23" fmla="*/ 0 h 40"/>
                <a:gd name="T24" fmla="*/ 17 w 32"/>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40"/>
                <a:gd name="T41" fmla="*/ 32 w 32"/>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40">
                  <a:moveTo>
                    <a:pt x="17" y="0"/>
                  </a:moveTo>
                  <a:lnTo>
                    <a:pt x="19" y="13"/>
                  </a:lnTo>
                  <a:lnTo>
                    <a:pt x="23" y="21"/>
                  </a:lnTo>
                  <a:lnTo>
                    <a:pt x="32" y="32"/>
                  </a:lnTo>
                  <a:lnTo>
                    <a:pt x="21" y="33"/>
                  </a:lnTo>
                  <a:lnTo>
                    <a:pt x="8" y="40"/>
                  </a:lnTo>
                  <a:lnTo>
                    <a:pt x="5" y="39"/>
                  </a:lnTo>
                  <a:lnTo>
                    <a:pt x="2" y="28"/>
                  </a:lnTo>
                  <a:lnTo>
                    <a:pt x="1" y="18"/>
                  </a:lnTo>
                  <a:lnTo>
                    <a:pt x="0" y="11"/>
                  </a:lnTo>
                  <a:lnTo>
                    <a:pt x="5" y="3"/>
                  </a:lnTo>
                  <a:lnTo>
                    <a:pt x="10" y="0"/>
                  </a:lnTo>
                  <a:lnTo>
                    <a:pt x="17" y="0"/>
                  </a:lnTo>
                  <a:close/>
                </a:path>
              </a:pathLst>
            </a:custGeom>
            <a:solidFill>
              <a:srgbClr val="FFFFFF"/>
            </a:solidFill>
            <a:ln w="9525">
              <a:noFill/>
              <a:round/>
              <a:headEnd/>
              <a:tailEnd/>
            </a:ln>
          </p:spPr>
          <p:txBody>
            <a:bodyPr/>
            <a:lstStyle/>
            <a:p>
              <a:endParaRPr lang="en-US">
                <a:solidFill>
                  <a:srgbClr val="000000"/>
                </a:solidFill>
              </a:endParaRPr>
            </a:p>
          </p:txBody>
        </p:sp>
        <p:sp>
          <p:nvSpPr>
            <p:cNvPr id="221222" name="Freeform 623"/>
            <p:cNvSpPr>
              <a:spLocks/>
            </p:cNvSpPr>
            <p:nvPr/>
          </p:nvSpPr>
          <p:spPr bwMode="auto">
            <a:xfrm>
              <a:off x="1812" y="1708"/>
              <a:ext cx="32" cy="40"/>
            </a:xfrm>
            <a:custGeom>
              <a:avLst/>
              <a:gdLst>
                <a:gd name="T0" fmla="*/ 17 w 32"/>
                <a:gd name="T1" fmla="*/ 0 h 40"/>
                <a:gd name="T2" fmla="*/ 19 w 32"/>
                <a:gd name="T3" fmla="*/ 13 h 40"/>
                <a:gd name="T4" fmla="*/ 23 w 32"/>
                <a:gd name="T5" fmla="*/ 21 h 40"/>
                <a:gd name="T6" fmla="*/ 32 w 32"/>
                <a:gd name="T7" fmla="*/ 32 h 40"/>
                <a:gd name="T8" fmla="*/ 21 w 32"/>
                <a:gd name="T9" fmla="*/ 33 h 40"/>
                <a:gd name="T10" fmla="*/ 8 w 32"/>
                <a:gd name="T11" fmla="*/ 40 h 40"/>
                <a:gd name="T12" fmla="*/ 5 w 32"/>
                <a:gd name="T13" fmla="*/ 39 h 40"/>
                <a:gd name="T14" fmla="*/ 2 w 32"/>
                <a:gd name="T15" fmla="*/ 28 h 40"/>
                <a:gd name="T16" fmla="*/ 1 w 32"/>
                <a:gd name="T17" fmla="*/ 18 h 40"/>
                <a:gd name="T18" fmla="*/ 0 w 32"/>
                <a:gd name="T19" fmla="*/ 11 h 40"/>
                <a:gd name="T20" fmla="*/ 5 w 32"/>
                <a:gd name="T21" fmla="*/ 3 h 40"/>
                <a:gd name="T22" fmla="*/ 10 w 32"/>
                <a:gd name="T23" fmla="*/ 0 h 40"/>
                <a:gd name="T24" fmla="*/ 17 w 32"/>
                <a:gd name="T25" fmla="*/ 0 h 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40"/>
                <a:gd name="T41" fmla="*/ 32 w 32"/>
                <a:gd name="T42" fmla="*/ 40 h 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40">
                  <a:moveTo>
                    <a:pt x="17" y="0"/>
                  </a:moveTo>
                  <a:lnTo>
                    <a:pt x="19" y="13"/>
                  </a:lnTo>
                  <a:lnTo>
                    <a:pt x="23" y="21"/>
                  </a:lnTo>
                  <a:lnTo>
                    <a:pt x="32" y="32"/>
                  </a:lnTo>
                  <a:lnTo>
                    <a:pt x="21" y="33"/>
                  </a:lnTo>
                  <a:lnTo>
                    <a:pt x="8" y="40"/>
                  </a:lnTo>
                  <a:lnTo>
                    <a:pt x="5" y="39"/>
                  </a:lnTo>
                  <a:lnTo>
                    <a:pt x="2" y="28"/>
                  </a:lnTo>
                  <a:lnTo>
                    <a:pt x="1" y="18"/>
                  </a:lnTo>
                  <a:lnTo>
                    <a:pt x="0" y="11"/>
                  </a:lnTo>
                  <a:lnTo>
                    <a:pt x="5" y="3"/>
                  </a:lnTo>
                  <a:lnTo>
                    <a:pt x="10" y="0"/>
                  </a:lnTo>
                  <a:lnTo>
                    <a:pt x="17" y="0"/>
                  </a:lnTo>
                </a:path>
              </a:pathLst>
            </a:custGeom>
            <a:noFill/>
            <a:ln w="0">
              <a:solidFill>
                <a:srgbClr val="000000"/>
              </a:solidFill>
              <a:round/>
              <a:headEnd/>
              <a:tailEnd/>
            </a:ln>
          </p:spPr>
          <p:txBody>
            <a:bodyPr/>
            <a:lstStyle/>
            <a:p>
              <a:endParaRPr lang="en-US">
                <a:solidFill>
                  <a:srgbClr val="000000"/>
                </a:solidFill>
              </a:endParaRPr>
            </a:p>
          </p:txBody>
        </p:sp>
        <p:sp>
          <p:nvSpPr>
            <p:cNvPr id="221223" name="Freeform 624"/>
            <p:cNvSpPr>
              <a:spLocks/>
            </p:cNvSpPr>
            <p:nvPr/>
          </p:nvSpPr>
          <p:spPr bwMode="auto">
            <a:xfrm>
              <a:off x="1876" y="1698"/>
              <a:ext cx="33" cy="46"/>
            </a:xfrm>
            <a:custGeom>
              <a:avLst/>
              <a:gdLst>
                <a:gd name="T0" fmla="*/ 18 w 33"/>
                <a:gd name="T1" fmla="*/ 0 h 46"/>
                <a:gd name="T2" fmla="*/ 27 w 33"/>
                <a:gd name="T3" fmla="*/ 9 h 46"/>
                <a:gd name="T4" fmla="*/ 33 w 33"/>
                <a:gd name="T5" fmla="*/ 16 h 46"/>
                <a:gd name="T6" fmla="*/ 30 w 33"/>
                <a:gd name="T7" fmla="*/ 24 h 46"/>
                <a:gd name="T8" fmla="*/ 28 w 33"/>
                <a:gd name="T9" fmla="*/ 31 h 46"/>
                <a:gd name="T10" fmla="*/ 19 w 33"/>
                <a:gd name="T11" fmla="*/ 26 h 46"/>
                <a:gd name="T12" fmla="*/ 7 w 33"/>
                <a:gd name="T13" fmla="*/ 34 h 46"/>
                <a:gd name="T14" fmla="*/ 9 w 33"/>
                <a:gd name="T15" fmla="*/ 46 h 46"/>
                <a:gd name="T16" fmla="*/ 0 w 33"/>
                <a:gd name="T17" fmla="*/ 39 h 46"/>
                <a:gd name="T18" fmla="*/ 13 w 33"/>
                <a:gd name="T19" fmla="*/ 15 h 46"/>
                <a:gd name="T20" fmla="*/ 18 w 33"/>
                <a:gd name="T21" fmla="*/ 0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46"/>
                <a:gd name="T35" fmla="*/ 33 w 33"/>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46">
                  <a:moveTo>
                    <a:pt x="18" y="0"/>
                  </a:moveTo>
                  <a:lnTo>
                    <a:pt x="27" y="9"/>
                  </a:lnTo>
                  <a:lnTo>
                    <a:pt x="33" y="16"/>
                  </a:lnTo>
                  <a:lnTo>
                    <a:pt x="30" y="24"/>
                  </a:lnTo>
                  <a:lnTo>
                    <a:pt x="28" y="31"/>
                  </a:lnTo>
                  <a:lnTo>
                    <a:pt x="19" y="26"/>
                  </a:lnTo>
                  <a:lnTo>
                    <a:pt x="7" y="34"/>
                  </a:lnTo>
                  <a:lnTo>
                    <a:pt x="9" y="46"/>
                  </a:lnTo>
                  <a:lnTo>
                    <a:pt x="0" y="39"/>
                  </a:lnTo>
                  <a:lnTo>
                    <a:pt x="13" y="15"/>
                  </a:lnTo>
                  <a:lnTo>
                    <a:pt x="18" y="0"/>
                  </a:lnTo>
                  <a:close/>
                </a:path>
              </a:pathLst>
            </a:custGeom>
            <a:solidFill>
              <a:srgbClr val="FFFFFF"/>
            </a:solidFill>
            <a:ln w="9525">
              <a:noFill/>
              <a:round/>
              <a:headEnd/>
              <a:tailEnd/>
            </a:ln>
          </p:spPr>
          <p:txBody>
            <a:bodyPr/>
            <a:lstStyle/>
            <a:p>
              <a:endParaRPr lang="en-US">
                <a:solidFill>
                  <a:srgbClr val="000000"/>
                </a:solidFill>
              </a:endParaRPr>
            </a:p>
          </p:txBody>
        </p:sp>
        <p:sp>
          <p:nvSpPr>
            <p:cNvPr id="221224" name="Freeform 625"/>
            <p:cNvSpPr>
              <a:spLocks/>
            </p:cNvSpPr>
            <p:nvPr/>
          </p:nvSpPr>
          <p:spPr bwMode="auto">
            <a:xfrm>
              <a:off x="1876" y="1698"/>
              <a:ext cx="33" cy="46"/>
            </a:xfrm>
            <a:custGeom>
              <a:avLst/>
              <a:gdLst>
                <a:gd name="T0" fmla="*/ 18 w 33"/>
                <a:gd name="T1" fmla="*/ 0 h 46"/>
                <a:gd name="T2" fmla="*/ 27 w 33"/>
                <a:gd name="T3" fmla="*/ 9 h 46"/>
                <a:gd name="T4" fmla="*/ 33 w 33"/>
                <a:gd name="T5" fmla="*/ 16 h 46"/>
                <a:gd name="T6" fmla="*/ 30 w 33"/>
                <a:gd name="T7" fmla="*/ 24 h 46"/>
                <a:gd name="T8" fmla="*/ 28 w 33"/>
                <a:gd name="T9" fmla="*/ 31 h 46"/>
                <a:gd name="T10" fmla="*/ 19 w 33"/>
                <a:gd name="T11" fmla="*/ 26 h 46"/>
                <a:gd name="T12" fmla="*/ 7 w 33"/>
                <a:gd name="T13" fmla="*/ 34 h 46"/>
                <a:gd name="T14" fmla="*/ 9 w 33"/>
                <a:gd name="T15" fmla="*/ 46 h 46"/>
                <a:gd name="T16" fmla="*/ 0 w 33"/>
                <a:gd name="T17" fmla="*/ 39 h 46"/>
                <a:gd name="T18" fmla="*/ 13 w 33"/>
                <a:gd name="T19" fmla="*/ 15 h 46"/>
                <a:gd name="T20" fmla="*/ 18 w 33"/>
                <a:gd name="T21" fmla="*/ 0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46"/>
                <a:gd name="T35" fmla="*/ 33 w 33"/>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46">
                  <a:moveTo>
                    <a:pt x="18" y="0"/>
                  </a:moveTo>
                  <a:lnTo>
                    <a:pt x="27" y="9"/>
                  </a:lnTo>
                  <a:lnTo>
                    <a:pt x="33" y="16"/>
                  </a:lnTo>
                  <a:lnTo>
                    <a:pt x="30" y="24"/>
                  </a:lnTo>
                  <a:lnTo>
                    <a:pt x="28" y="31"/>
                  </a:lnTo>
                  <a:lnTo>
                    <a:pt x="19" y="26"/>
                  </a:lnTo>
                  <a:lnTo>
                    <a:pt x="7" y="34"/>
                  </a:lnTo>
                  <a:lnTo>
                    <a:pt x="9" y="46"/>
                  </a:lnTo>
                  <a:lnTo>
                    <a:pt x="0" y="39"/>
                  </a:lnTo>
                  <a:lnTo>
                    <a:pt x="13" y="15"/>
                  </a:lnTo>
                  <a:lnTo>
                    <a:pt x="18" y="0"/>
                  </a:lnTo>
                </a:path>
              </a:pathLst>
            </a:custGeom>
            <a:noFill/>
            <a:ln w="0">
              <a:solidFill>
                <a:srgbClr val="000000"/>
              </a:solidFill>
              <a:round/>
              <a:headEnd/>
              <a:tailEnd/>
            </a:ln>
          </p:spPr>
          <p:txBody>
            <a:bodyPr/>
            <a:lstStyle/>
            <a:p>
              <a:endParaRPr lang="en-US">
                <a:solidFill>
                  <a:srgbClr val="000000"/>
                </a:solidFill>
              </a:endParaRPr>
            </a:p>
          </p:txBody>
        </p:sp>
        <p:sp>
          <p:nvSpPr>
            <p:cNvPr id="221225" name="Freeform 626"/>
            <p:cNvSpPr>
              <a:spLocks/>
            </p:cNvSpPr>
            <p:nvPr/>
          </p:nvSpPr>
          <p:spPr bwMode="auto">
            <a:xfrm>
              <a:off x="1876" y="1732"/>
              <a:ext cx="45" cy="73"/>
            </a:xfrm>
            <a:custGeom>
              <a:avLst/>
              <a:gdLst>
                <a:gd name="T0" fmla="*/ 17 w 45"/>
                <a:gd name="T1" fmla="*/ 0 h 73"/>
                <a:gd name="T2" fmla="*/ 28 w 45"/>
                <a:gd name="T3" fmla="*/ 4 h 73"/>
                <a:gd name="T4" fmla="*/ 36 w 45"/>
                <a:gd name="T5" fmla="*/ 7 h 73"/>
                <a:gd name="T6" fmla="*/ 40 w 45"/>
                <a:gd name="T7" fmla="*/ 18 h 73"/>
                <a:gd name="T8" fmla="*/ 45 w 45"/>
                <a:gd name="T9" fmla="*/ 36 h 73"/>
                <a:gd name="T10" fmla="*/ 35 w 45"/>
                <a:gd name="T11" fmla="*/ 53 h 73"/>
                <a:gd name="T12" fmla="*/ 20 w 45"/>
                <a:gd name="T13" fmla="*/ 73 h 73"/>
                <a:gd name="T14" fmla="*/ 6 w 45"/>
                <a:gd name="T15" fmla="*/ 67 h 73"/>
                <a:gd name="T16" fmla="*/ 0 w 45"/>
                <a:gd name="T17" fmla="*/ 64 h 73"/>
                <a:gd name="T18" fmla="*/ 1 w 45"/>
                <a:gd name="T19" fmla="*/ 57 h 73"/>
                <a:gd name="T20" fmla="*/ 0 w 45"/>
                <a:gd name="T21" fmla="*/ 40 h 73"/>
                <a:gd name="T22" fmla="*/ 6 w 45"/>
                <a:gd name="T23" fmla="*/ 28 h 73"/>
                <a:gd name="T24" fmla="*/ 15 w 45"/>
                <a:gd name="T25" fmla="*/ 19 h 73"/>
                <a:gd name="T26" fmla="*/ 15 w 45"/>
                <a:gd name="T27" fmla="*/ 13 h 73"/>
                <a:gd name="T28" fmla="*/ 17 w 45"/>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
                <a:gd name="T46" fmla="*/ 0 h 73"/>
                <a:gd name="T47" fmla="*/ 45 w 45"/>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 h="73">
                  <a:moveTo>
                    <a:pt x="17" y="0"/>
                  </a:moveTo>
                  <a:lnTo>
                    <a:pt x="28" y="4"/>
                  </a:lnTo>
                  <a:lnTo>
                    <a:pt x="36" y="7"/>
                  </a:lnTo>
                  <a:lnTo>
                    <a:pt x="40" y="18"/>
                  </a:lnTo>
                  <a:lnTo>
                    <a:pt x="45" y="36"/>
                  </a:lnTo>
                  <a:lnTo>
                    <a:pt x="35" y="53"/>
                  </a:lnTo>
                  <a:lnTo>
                    <a:pt x="20" y="73"/>
                  </a:lnTo>
                  <a:lnTo>
                    <a:pt x="6" y="67"/>
                  </a:lnTo>
                  <a:lnTo>
                    <a:pt x="0" y="64"/>
                  </a:lnTo>
                  <a:lnTo>
                    <a:pt x="1" y="57"/>
                  </a:lnTo>
                  <a:lnTo>
                    <a:pt x="0" y="40"/>
                  </a:lnTo>
                  <a:lnTo>
                    <a:pt x="6" y="28"/>
                  </a:lnTo>
                  <a:lnTo>
                    <a:pt x="15" y="19"/>
                  </a:lnTo>
                  <a:lnTo>
                    <a:pt x="15" y="13"/>
                  </a:lnTo>
                  <a:lnTo>
                    <a:pt x="17" y="0"/>
                  </a:lnTo>
                  <a:close/>
                </a:path>
              </a:pathLst>
            </a:custGeom>
            <a:solidFill>
              <a:srgbClr val="FFE0BF"/>
            </a:solidFill>
            <a:ln w="9525">
              <a:noFill/>
              <a:round/>
              <a:headEnd/>
              <a:tailEnd/>
            </a:ln>
          </p:spPr>
          <p:txBody>
            <a:bodyPr/>
            <a:lstStyle/>
            <a:p>
              <a:endParaRPr lang="en-US">
                <a:solidFill>
                  <a:srgbClr val="000000"/>
                </a:solidFill>
              </a:endParaRPr>
            </a:p>
          </p:txBody>
        </p:sp>
        <p:sp>
          <p:nvSpPr>
            <p:cNvPr id="221226" name="Freeform 627"/>
            <p:cNvSpPr>
              <a:spLocks/>
            </p:cNvSpPr>
            <p:nvPr/>
          </p:nvSpPr>
          <p:spPr bwMode="auto">
            <a:xfrm>
              <a:off x="1876" y="1732"/>
              <a:ext cx="45" cy="73"/>
            </a:xfrm>
            <a:custGeom>
              <a:avLst/>
              <a:gdLst>
                <a:gd name="T0" fmla="*/ 17 w 45"/>
                <a:gd name="T1" fmla="*/ 0 h 73"/>
                <a:gd name="T2" fmla="*/ 28 w 45"/>
                <a:gd name="T3" fmla="*/ 4 h 73"/>
                <a:gd name="T4" fmla="*/ 36 w 45"/>
                <a:gd name="T5" fmla="*/ 7 h 73"/>
                <a:gd name="T6" fmla="*/ 40 w 45"/>
                <a:gd name="T7" fmla="*/ 18 h 73"/>
                <a:gd name="T8" fmla="*/ 45 w 45"/>
                <a:gd name="T9" fmla="*/ 36 h 73"/>
                <a:gd name="T10" fmla="*/ 35 w 45"/>
                <a:gd name="T11" fmla="*/ 53 h 73"/>
                <a:gd name="T12" fmla="*/ 20 w 45"/>
                <a:gd name="T13" fmla="*/ 73 h 73"/>
                <a:gd name="T14" fmla="*/ 6 w 45"/>
                <a:gd name="T15" fmla="*/ 67 h 73"/>
                <a:gd name="T16" fmla="*/ 0 w 45"/>
                <a:gd name="T17" fmla="*/ 64 h 73"/>
                <a:gd name="T18" fmla="*/ 1 w 45"/>
                <a:gd name="T19" fmla="*/ 57 h 73"/>
                <a:gd name="T20" fmla="*/ 0 w 45"/>
                <a:gd name="T21" fmla="*/ 40 h 73"/>
                <a:gd name="T22" fmla="*/ 6 w 45"/>
                <a:gd name="T23" fmla="*/ 28 h 73"/>
                <a:gd name="T24" fmla="*/ 15 w 45"/>
                <a:gd name="T25" fmla="*/ 19 h 73"/>
                <a:gd name="T26" fmla="*/ 15 w 45"/>
                <a:gd name="T27" fmla="*/ 13 h 73"/>
                <a:gd name="T28" fmla="*/ 17 w 45"/>
                <a:gd name="T29" fmla="*/ 0 h 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
                <a:gd name="T46" fmla="*/ 0 h 73"/>
                <a:gd name="T47" fmla="*/ 45 w 45"/>
                <a:gd name="T48" fmla="*/ 73 h 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 h="73">
                  <a:moveTo>
                    <a:pt x="17" y="0"/>
                  </a:moveTo>
                  <a:lnTo>
                    <a:pt x="28" y="4"/>
                  </a:lnTo>
                  <a:lnTo>
                    <a:pt x="36" y="7"/>
                  </a:lnTo>
                  <a:lnTo>
                    <a:pt x="40" y="18"/>
                  </a:lnTo>
                  <a:lnTo>
                    <a:pt x="45" y="36"/>
                  </a:lnTo>
                  <a:lnTo>
                    <a:pt x="35" y="53"/>
                  </a:lnTo>
                  <a:lnTo>
                    <a:pt x="20" y="73"/>
                  </a:lnTo>
                  <a:lnTo>
                    <a:pt x="6" y="67"/>
                  </a:lnTo>
                  <a:lnTo>
                    <a:pt x="0" y="64"/>
                  </a:lnTo>
                  <a:lnTo>
                    <a:pt x="1" y="57"/>
                  </a:lnTo>
                  <a:lnTo>
                    <a:pt x="0" y="40"/>
                  </a:lnTo>
                  <a:lnTo>
                    <a:pt x="6" y="28"/>
                  </a:lnTo>
                  <a:lnTo>
                    <a:pt x="15" y="19"/>
                  </a:lnTo>
                  <a:lnTo>
                    <a:pt x="15" y="13"/>
                  </a:lnTo>
                  <a:lnTo>
                    <a:pt x="17" y="0"/>
                  </a:lnTo>
                </a:path>
              </a:pathLst>
            </a:custGeom>
            <a:noFill/>
            <a:ln w="0">
              <a:solidFill>
                <a:srgbClr val="000000"/>
              </a:solidFill>
              <a:round/>
              <a:headEnd/>
              <a:tailEnd/>
            </a:ln>
          </p:spPr>
          <p:txBody>
            <a:bodyPr/>
            <a:lstStyle/>
            <a:p>
              <a:endParaRPr lang="en-US">
                <a:solidFill>
                  <a:srgbClr val="000000"/>
                </a:solidFill>
              </a:endParaRPr>
            </a:p>
          </p:txBody>
        </p:sp>
        <p:sp>
          <p:nvSpPr>
            <p:cNvPr id="221227" name="Freeform 628"/>
            <p:cNvSpPr>
              <a:spLocks/>
            </p:cNvSpPr>
            <p:nvPr/>
          </p:nvSpPr>
          <p:spPr bwMode="auto">
            <a:xfrm>
              <a:off x="1782" y="1730"/>
              <a:ext cx="75" cy="105"/>
            </a:xfrm>
            <a:custGeom>
              <a:avLst/>
              <a:gdLst>
                <a:gd name="T0" fmla="*/ 25 w 75"/>
                <a:gd name="T1" fmla="*/ 0 h 105"/>
                <a:gd name="T2" fmla="*/ 30 w 75"/>
                <a:gd name="T3" fmla="*/ 25 h 105"/>
                <a:gd name="T4" fmla="*/ 33 w 75"/>
                <a:gd name="T5" fmla="*/ 26 h 105"/>
                <a:gd name="T6" fmla="*/ 44 w 75"/>
                <a:gd name="T7" fmla="*/ 22 h 105"/>
                <a:gd name="T8" fmla="*/ 54 w 75"/>
                <a:gd name="T9" fmla="*/ 16 h 105"/>
                <a:gd name="T10" fmla="*/ 64 w 75"/>
                <a:gd name="T11" fmla="*/ 14 h 105"/>
                <a:gd name="T12" fmla="*/ 75 w 75"/>
                <a:gd name="T13" fmla="*/ 24 h 105"/>
                <a:gd name="T14" fmla="*/ 69 w 75"/>
                <a:gd name="T15" fmla="*/ 31 h 105"/>
                <a:gd name="T16" fmla="*/ 67 w 75"/>
                <a:gd name="T17" fmla="*/ 42 h 105"/>
                <a:gd name="T18" fmla="*/ 66 w 75"/>
                <a:gd name="T19" fmla="*/ 60 h 105"/>
                <a:gd name="T20" fmla="*/ 67 w 75"/>
                <a:gd name="T21" fmla="*/ 83 h 105"/>
                <a:gd name="T22" fmla="*/ 65 w 75"/>
                <a:gd name="T23" fmla="*/ 87 h 105"/>
                <a:gd name="T24" fmla="*/ 60 w 75"/>
                <a:gd name="T25" fmla="*/ 95 h 105"/>
                <a:gd name="T26" fmla="*/ 59 w 75"/>
                <a:gd name="T27" fmla="*/ 101 h 105"/>
                <a:gd name="T28" fmla="*/ 49 w 75"/>
                <a:gd name="T29" fmla="*/ 105 h 105"/>
                <a:gd name="T30" fmla="*/ 39 w 75"/>
                <a:gd name="T31" fmla="*/ 102 h 105"/>
                <a:gd name="T32" fmla="*/ 37 w 75"/>
                <a:gd name="T33" fmla="*/ 98 h 105"/>
                <a:gd name="T34" fmla="*/ 27 w 75"/>
                <a:gd name="T35" fmla="*/ 73 h 105"/>
                <a:gd name="T36" fmla="*/ 19 w 75"/>
                <a:gd name="T37" fmla="*/ 58 h 105"/>
                <a:gd name="T38" fmla="*/ 12 w 75"/>
                <a:gd name="T39" fmla="*/ 52 h 105"/>
                <a:gd name="T40" fmla="*/ 4 w 75"/>
                <a:gd name="T41" fmla="*/ 42 h 105"/>
                <a:gd name="T42" fmla="*/ 0 w 75"/>
                <a:gd name="T43" fmla="*/ 23 h 105"/>
                <a:gd name="T44" fmla="*/ 8 w 75"/>
                <a:gd name="T45" fmla="*/ 22 h 105"/>
                <a:gd name="T46" fmla="*/ 19 w 75"/>
                <a:gd name="T47" fmla="*/ 22 h 105"/>
                <a:gd name="T48" fmla="*/ 23 w 75"/>
                <a:gd name="T49" fmla="*/ 2 h 105"/>
                <a:gd name="T50" fmla="*/ 25 w 75"/>
                <a:gd name="T51" fmla="*/ 0 h 1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105"/>
                <a:gd name="T80" fmla="*/ 75 w 75"/>
                <a:gd name="T81" fmla="*/ 105 h 10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105">
                  <a:moveTo>
                    <a:pt x="25" y="0"/>
                  </a:moveTo>
                  <a:lnTo>
                    <a:pt x="30" y="25"/>
                  </a:lnTo>
                  <a:lnTo>
                    <a:pt x="33" y="26"/>
                  </a:lnTo>
                  <a:lnTo>
                    <a:pt x="44" y="22"/>
                  </a:lnTo>
                  <a:lnTo>
                    <a:pt x="54" y="16"/>
                  </a:lnTo>
                  <a:lnTo>
                    <a:pt x="64" y="14"/>
                  </a:lnTo>
                  <a:lnTo>
                    <a:pt x="75" y="24"/>
                  </a:lnTo>
                  <a:lnTo>
                    <a:pt x="69" y="31"/>
                  </a:lnTo>
                  <a:lnTo>
                    <a:pt x="67" y="42"/>
                  </a:lnTo>
                  <a:lnTo>
                    <a:pt x="66" y="60"/>
                  </a:lnTo>
                  <a:lnTo>
                    <a:pt x="67" y="83"/>
                  </a:lnTo>
                  <a:lnTo>
                    <a:pt x="65" y="87"/>
                  </a:lnTo>
                  <a:lnTo>
                    <a:pt x="60" y="95"/>
                  </a:lnTo>
                  <a:lnTo>
                    <a:pt x="59" y="101"/>
                  </a:lnTo>
                  <a:lnTo>
                    <a:pt x="49" y="105"/>
                  </a:lnTo>
                  <a:lnTo>
                    <a:pt x="39" y="102"/>
                  </a:lnTo>
                  <a:lnTo>
                    <a:pt x="37" y="98"/>
                  </a:lnTo>
                  <a:lnTo>
                    <a:pt x="27" y="73"/>
                  </a:lnTo>
                  <a:lnTo>
                    <a:pt x="19" y="58"/>
                  </a:lnTo>
                  <a:lnTo>
                    <a:pt x="12" y="52"/>
                  </a:lnTo>
                  <a:lnTo>
                    <a:pt x="4" y="42"/>
                  </a:lnTo>
                  <a:lnTo>
                    <a:pt x="0" y="23"/>
                  </a:lnTo>
                  <a:lnTo>
                    <a:pt x="8" y="22"/>
                  </a:lnTo>
                  <a:lnTo>
                    <a:pt x="19" y="22"/>
                  </a:lnTo>
                  <a:lnTo>
                    <a:pt x="23" y="2"/>
                  </a:lnTo>
                  <a:lnTo>
                    <a:pt x="25" y="0"/>
                  </a:lnTo>
                  <a:close/>
                </a:path>
              </a:pathLst>
            </a:custGeom>
            <a:solidFill>
              <a:srgbClr val="E0E0E0"/>
            </a:solidFill>
            <a:ln w="9525">
              <a:noFill/>
              <a:round/>
              <a:headEnd/>
              <a:tailEnd/>
            </a:ln>
          </p:spPr>
          <p:txBody>
            <a:bodyPr/>
            <a:lstStyle/>
            <a:p>
              <a:endParaRPr lang="en-US">
                <a:solidFill>
                  <a:srgbClr val="000000"/>
                </a:solidFill>
              </a:endParaRPr>
            </a:p>
          </p:txBody>
        </p:sp>
        <p:sp>
          <p:nvSpPr>
            <p:cNvPr id="221228" name="Freeform 629"/>
            <p:cNvSpPr>
              <a:spLocks/>
            </p:cNvSpPr>
            <p:nvPr/>
          </p:nvSpPr>
          <p:spPr bwMode="auto">
            <a:xfrm>
              <a:off x="1782" y="1730"/>
              <a:ext cx="75" cy="105"/>
            </a:xfrm>
            <a:custGeom>
              <a:avLst/>
              <a:gdLst>
                <a:gd name="T0" fmla="*/ 25 w 75"/>
                <a:gd name="T1" fmla="*/ 0 h 105"/>
                <a:gd name="T2" fmla="*/ 30 w 75"/>
                <a:gd name="T3" fmla="*/ 25 h 105"/>
                <a:gd name="T4" fmla="*/ 33 w 75"/>
                <a:gd name="T5" fmla="*/ 26 h 105"/>
                <a:gd name="T6" fmla="*/ 44 w 75"/>
                <a:gd name="T7" fmla="*/ 22 h 105"/>
                <a:gd name="T8" fmla="*/ 54 w 75"/>
                <a:gd name="T9" fmla="*/ 16 h 105"/>
                <a:gd name="T10" fmla="*/ 64 w 75"/>
                <a:gd name="T11" fmla="*/ 14 h 105"/>
                <a:gd name="T12" fmla="*/ 75 w 75"/>
                <a:gd name="T13" fmla="*/ 24 h 105"/>
                <a:gd name="T14" fmla="*/ 69 w 75"/>
                <a:gd name="T15" fmla="*/ 31 h 105"/>
                <a:gd name="T16" fmla="*/ 67 w 75"/>
                <a:gd name="T17" fmla="*/ 42 h 105"/>
                <a:gd name="T18" fmla="*/ 66 w 75"/>
                <a:gd name="T19" fmla="*/ 60 h 105"/>
                <a:gd name="T20" fmla="*/ 67 w 75"/>
                <a:gd name="T21" fmla="*/ 83 h 105"/>
                <a:gd name="T22" fmla="*/ 65 w 75"/>
                <a:gd name="T23" fmla="*/ 87 h 105"/>
                <a:gd name="T24" fmla="*/ 60 w 75"/>
                <a:gd name="T25" fmla="*/ 95 h 105"/>
                <a:gd name="T26" fmla="*/ 59 w 75"/>
                <a:gd name="T27" fmla="*/ 101 h 105"/>
                <a:gd name="T28" fmla="*/ 49 w 75"/>
                <a:gd name="T29" fmla="*/ 105 h 105"/>
                <a:gd name="T30" fmla="*/ 39 w 75"/>
                <a:gd name="T31" fmla="*/ 102 h 105"/>
                <a:gd name="T32" fmla="*/ 37 w 75"/>
                <a:gd name="T33" fmla="*/ 98 h 105"/>
                <a:gd name="T34" fmla="*/ 27 w 75"/>
                <a:gd name="T35" fmla="*/ 73 h 105"/>
                <a:gd name="T36" fmla="*/ 19 w 75"/>
                <a:gd name="T37" fmla="*/ 58 h 105"/>
                <a:gd name="T38" fmla="*/ 12 w 75"/>
                <a:gd name="T39" fmla="*/ 52 h 105"/>
                <a:gd name="T40" fmla="*/ 4 w 75"/>
                <a:gd name="T41" fmla="*/ 42 h 105"/>
                <a:gd name="T42" fmla="*/ 0 w 75"/>
                <a:gd name="T43" fmla="*/ 23 h 105"/>
                <a:gd name="T44" fmla="*/ 8 w 75"/>
                <a:gd name="T45" fmla="*/ 22 h 105"/>
                <a:gd name="T46" fmla="*/ 19 w 75"/>
                <a:gd name="T47" fmla="*/ 22 h 105"/>
                <a:gd name="T48" fmla="*/ 23 w 75"/>
                <a:gd name="T49" fmla="*/ 2 h 105"/>
                <a:gd name="T50" fmla="*/ 25 w 75"/>
                <a:gd name="T51" fmla="*/ 0 h 10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105"/>
                <a:gd name="T80" fmla="*/ 75 w 75"/>
                <a:gd name="T81" fmla="*/ 105 h 10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105">
                  <a:moveTo>
                    <a:pt x="25" y="0"/>
                  </a:moveTo>
                  <a:lnTo>
                    <a:pt x="30" y="25"/>
                  </a:lnTo>
                  <a:lnTo>
                    <a:pt x="33" y="26"/>
                  </a:lnTo>
                  <a:lnTo>
                    <a:pt x="44" y="22"/>
                  </a:lnTo>
                  <a:lnTo>
                    <a:pt x="54" y="16"/>
                  </a:lnTo>
                  <a:lnTo>
                    <a:pt x="64" y="14"/>
                  </a:lnTo>
                  <a:lnTo>
                    <a:pt x="75" y="24"/>
                  </a:lnTo>
                  <a:lnTo>
                    <a:pt x="69" y="31"/>
                  </a:lnTo>
                  <a:lnTo>
                    <a:pt x="67" y="42"/>
                  </a:lnTo>
                  <a:lnTo>
                    <a:pt x="66" y="60"/>
                  </a:lnTo>
                  <a:lnTo>
                    <a:pt x="67" y="83"/>
                  </a:lnTo>
                  <a:lnTo>
                    <a:pt x="65" y="87"/>
                  </a:lnTo>
                  <a:lnTo>
                    <a:pt x="60" y="95"/>
                  </a:lnTo>
                  <a:lnTo>
                    <a:pt x="59" y="101"/>
                  </a:lnTo>
                  <a:lnTo>
                    <a:pt x="49" y="105"/>
                  </a:lnTo>
                  <a:lnTo>
                    <a:pt x="39" y="102"/>
                  </a:lnTo>
                  <a:lnTo>
                    <a:pt x="37" y="98"/>
                  </a:lnTo>
                  <a:lnTo>
                    <a:pt x="27" y="73"/>
                  </a:lnTo>
                  <a:lnTo>
                    <a:pt x="19" y="58"/>
                  </a:lnTo>
                  <a:lnTo>
                    <a:pt x="12" y="52"/>
                  </a:lnTo>
                  <a:lnTo>
                    <a:pt x="4" y="42"/>
                  </a:lnTo>
                  <a:lnTo>
                    <a:pt x="0" y="23"/>
                  </a:lnTo>
                  <a:lnTo>
                    <a:pt x="8" y="22"/>
                  </a:lnTo>
                  <a:lnTo>
                    <a:pt x="19" y="22"/>
                  </a:lnTo>
                  <a:lnTo>
                    <a:pt x="23" y="2"/>
                  </a:lnTo>
                  <a:lnTo>
                    <a:pt x="25" y="0"/>
                  </a:lnTo>
                </a:path>
              </a:pathLst>
            </a:custGeom>
            <a:noFill/>
            <a:ln w="0">
              <a:solidFill>
                <a:srgbClr val="000000"/>
              </a:solidFill>
              <a:round/>
              <a:headEnd/>
              <a:tailEnd/>
            </a:ln>
          </p:spPr>
          <p:txBody>
            <a:bodyPr/>
            <a:lstStyle/>
            <a:p>
              <a:endParaRPr lang="en-US">
                <a:solidFill>
                  <a:srgbClr val="000000"/>
                </a:solidFill>
              </a:endParaRPr>
            </a:p>
          </p:txBody>
        </p:sp>
        <p:sp>
          <p:nvSpPr>
            <p:cNvPr id="221229" name="Freeform 630"/>
            <p:cNvSpPr>
              <a:spLocks/>
            </p:cNvSpPr>
            <p:nvPr/>
          </p:nvSpPr>
          <p:spPr bwMode="auto">
            <a:xfrm>
              <a:off x="1853" y="1744"/>
              <a:ext cx="30" cy="61"/>
            </a:xfrm>
            <a:custGeom>
              <a:avLst/>
              <a:gdLst>
                <a:gd name="T0" fmla="*/ 19 w 30"/>
                <a:gd name="T1" fmla="*/ 0 h 61"/>
                <a:gd name="T2" fmla="*/ 30 w 30"/>
                <a:gd name="T3" fmla="*/ 6 h 61"/>
                <a:gd name="T4" fmla="*/ 21 w 30"/>
                <a:gd name="T5" fmla="*/ 15 h 61"/>
                <a:gd name="T6" fmla="*/ 15 w 30"/>
                <a:gd name="T7" fmla="*/ 29 h 61"/>
                <a:gd name="T8" fmla="*/ 17 w 30"/>
                <a:gd name="T9" fmla="*/ 38 h 61"/>
                <a:gd name="T10" fmla="*/ 16 w 30"/>
                <a:gd name="T11" fmla="*/ 50 h 61"/>
                <a:gd name="T12" fmla="*/ 9 w 30"/>
                <a:gd name="T13" fmla="*/ 53 h 61"/>
                <a:gd name="T14" fmla="*/ 2 w 30"/>
                <a:gd name="T15" fmla="*/ 61 h 61"/>
                <a:gd name="T16" fmla="*/ 2 w 30"/>
                <a:gd name="T17" fmla="*/ 48 h 61"/>
                <a:gd name="T18" fmla="*/ 0 w 30"/>
                <a:gd name="T19" fmla="*/ 30 h 61"/>
                <a:gd name="T20" fmla="*/ 3 w 30"/>
                <a:gd name="T21" fmla="*/ 21 h 61"/>
                <a:gd name="T22" fmla="*/ 6 w 30"/>
                <a:gd name="T23" fmla="*/ 12 h 61"/>
                <a:gd name="T24" fmla="*/ 19 w 30"/>
                <a:gd name="T25" fmla="*/ 0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61"/>
                <a:gd name="T41" fmla="*/ 30 w 30"/>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61">
                  <a:moveTo>
                    <a:pt x="19" y="0"/>
                  </a:moveTo>
                  <a:lnTo>
                    <a:pt x="30" y="6"/>
                  </a:lnTo>
                  <a:lnTo>
                    <a:pt x="21" y="15"/>
                  </a:lnTo>
                  <a:lnTo>
                    <a:pt x="15" y="29"/>
                  </a:lnTo>
                  <a:lnTo>
                    <a:pt x="17" y="38"/>
                  </a:lnTo>
                  <a:lnTo>
                    <a:pt x="16" y="50"/>
                  </a:lnTo>
                  <a:lnTo>
                    <a:pt x="9" y="53"/>
                  </a:lnTo>
                  <a:lnTo>
                    <a:pt x="2" y="61"/>
                  </a:lnTo>
                  <a:lnTo>
                    <a:pt x="2" y="48"/>
                  </a:lnTo>
                  <a:lnTo>
                    <a:pt x="0" y="30"/>
                  </a:lnTo>
                  <a:lnTo>
                    <a:pt x="3" y="21"/>
                  </a:lnTo>
                  <a:lnTo>
                    <a:pt x="6" y="12"/>
                  </a:lnTo>
                  <a:lnTo>
                    <a:pt x="19" y="0"/>
                  </a:lnTo>
                  <a:close/>
                </a:path>
              </a:pathLst>
            </a:custGeom>
            <a:solidFill>
              <a:srgbClr val="E0E0E0"/>
            </a:solidFill>
            <a:ln w="9525">
              <a:noFill/>
              <a:round/>
              <a:headEnd/>
              <a:tailEnd/>
            </a:ln>
          </p:spPr>
          <p:txBody>
            <a:bodyPr/>
            <a:lstStyle/>
            <a:p>
              <a:endParaRPr lang="en-US">
                <a:solidFill>
                  <a:srgbClr val="000000"/>
                </a:solidFill>
              </a:endParaRPr>
            </a:p>
          </p:txBody>
        </p:sp>
        <p:sp>
          <p:nvSpPr>
            <p:cNvPr id="221230" name="Freeform 631"/>
            <p:cNvSpPr>
              <a:spLocks/>
            </p:cNvSpPr>
            <p:nvPr/>
          </p:nvSpPr>
          <p:spPr bwMode="auto">
            <a:xfrm>
              <a:off x="1853" y="1744"/>
              <a:ext cx="30" cy="61"/>
            </a:xfrm>
            <a:custGeom>
              <a:avLst/>
              <a:gdLst>
                <a:gd name="T0" fmla="*/ 19 w 30"/>
                <a:gd name="T1" fmla="*/ 0 h 61"/>
                <a:gd name="T2" fmla="*/ 30 w 30"/>
                <a:gd name="T3" fmla="*/ 6 h 61"/>
                <a:gd name="T4" fmla="*/ 21 w 30"/>
                <a:gd name="T5" fmla="*/ 15 h 61"/>
                <a:gd name="T6" fmla="*/ 15 w 30"/>
                <a:gd name="T7" fmla="*/ 29 h 61"/>
                <a:gd name="T8" fmla="*/ 17 w 30"/>
                <a:gd name="T9" fmla="*/ 38 h 61"/>
                <a:gd name="T10" fmla="*/ 16 w 30"/>
                <a:gd name="T11" fmla="*/ 50 h 61"/>
                <a:gd name="T12" fmla="*/ 9 w 30"/>
                <a:gd name="T13" fmla="*/ 53 h 61"/>
                <a:gd name="T14" fmla="*/ 2 w 30"/>
                <a:gd name="T15" fmla="*/ 61 h 61"/>
                <a:gd name="T16" fmla="*/ 2 w 30"/>
                <a:gd name="T17" fmla="*/ 48 h 61"/>
                <a:gd name="T18" fmla="*/ 0 w 30"/>
                <a:gd name="T19" fmla="*/ 30 h 61"/>
                <a:gd name="T20" fmla="*/ 3 w 30"/>
                <a:gd name="T21" fmla="*/ 21 h 61"/>
                <a:gd name="T22" fmla="*/ 6 w 30"/>
                <a:gd name="T23" fmla="*/ 12 h 61"/>
                <a:gd name="T24" fmla="*/ 19 w 30"/>
                <a:gd name="T25" fmla="*/ 0 h 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61"/>
                <a:gd name="T41" fmla="*/ 30 w 30"/>
                <a:gd name="T42" fmla="*/ 61 h 6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61">
                  <a:moveTo>
                    <a:pt x="19" y="0"/>
                  </a:moveTo>
                  <a:lnTo>
                    <a:pt x="30" y="6"/>
                  </a:lnTo>
                  <a:lnTo>
                    <a:pt x="21" y="15"/>
                  </a:lnTo>
                  <a:lnTo>
                    <a:pt x="15" y="29"/>
                  </a:lnTo>
                  <a:lnTo>
                    <a:pt x="17" y="38"/>
                  </a:lnTo>
                  <a:lnTo>
                    <a:pt x="16" y="50"/>
                  </a:lnTo>
                  <a:lnTo>
                    <a:pt x="9" y="53"/>
                  </a:lnTo>
                  <a:lnTo>
                    <a:pt x="2" y="61"/>
                  </a:lnTo>
                  <a:lnTo>
                    <a:pt x="2" y="48"/>
                  </a:lnTo>
                  <a:lnTo>
                    <a:pt x="0" y="30"/>
                  </a:lnTo>
                  <a:lnTo>
                    <a:pt x="3" y="21"/>
                  </a:lnTo>
                  <a:lnTo>
                    <a:pt x="6" y="12"/>
                  </a:lnTo>
                  <a:lnTo>
                    <a:pt x="19" y="0"/>
                  </a:lnTo>
                </a:path>
              </a:pathLst>
            </a:custGeom>
            <a:noFill/>
            <a:ln w="0">
              <a:solidFill>
                <a:srgbClr val="000000"/>
              </a:solidFill>
              <a:round/>
              <a:headEnd/>
              <a:tailEnd/>
            </a:ln>
          </p:spPr>
          <p:txBody>
            <a:bodyPr/>
            <a:lstStyle/>
            <a:p>
              <a:endParaRPr lang="en-US">
                <a:solidFill>
                  <a:srgbClr val="000000"/>
                </a:solidFill>
              </a:endParaRPr>
            </a:p>
          </p:txBody>
        </p:sp>
        <p:sp>
          <p:nvSpPr>
            <p:cNvPr id="221231" name="Freeform 632"/>
            <p:cNvSpPr>
              <a:spLocks/>
            </p:cNvSpPr>
            <p:nvPr/>
          </p:nvSpPr>
          <p:spPr bwMode="auto">
            <a:xfrm>
              <a:off x="1754" y="1759"/>
              <a:ext cx="70" cy="107"/>
            </a:xfrm>
            <a:custGeom>
              <a:avLst/>
              <a:gdLst>
                <a:gd name="T0" fmla="*/ 22 w 70"/>
                <a:gd name="T1" fmla="*/ 0 h 107"/>
                <a:gd name="T2" fmla="*/ 28 w 70"/>
                <a:gd name="T3" fmla="*/ 20 h 107"/>
                <a:gd name="T4" fmla="*/ 39 w 70"/>
                <a:gd name="T5" fmla="*/ 30 h 107"/>
                <a:gd name="T6" fmla="*/ 46 w 70"/>
                <a:gd name="T7" fmla="*/ 43 h 107"/>
                <a:gd name="T8" fmla="*/ 55 w 70"/>
                <a:gd name="T9" fmla="*/ 61 h 107"/>
                <a:gd name="T10" fmla="*/ 61 w 70"/>
                <a:gd name="T11" fmla="*/ 79 h 107"/>
                <a:gd name="T12" fmla="*/ 68 w 70"/>
                <a:gd name="T13" fmla="*/ 79 h 107"/>
                <a:gd name="T14" fmla="*/ 70 w 70"/>
                <a:gd name="T15" fmla="*/ 81 h 107"/>
                <a:gd name="T16" fmla="*/ 52 w 70"/>
                <a:gd name="T17" fmla="*/ 94 h 107"/>
                <a:gd name="T18" fmla="*/ 43 w 70"/>
                <a:gd name="T19" fmla="*/ 102 h 107"/>
                <a:gd name="T20" fmla="*/ 37 w 70"/>
                <a:gd name="T21" fmla="*/ 107 h 107"/>
                <a:gd name="T22" fmla="*/ 32 w 70"/>
                <a:gd name="T23" fmla="*/ 105 h 107"/>
                <a:gd name="T24" fmla="*/ 22 w 70"/>
                <a:gd name="T25" fmla="*/ 95 h 107"/>
                <a:gd name="T26" fmla="*/ 13 w 70"/>
                <a:gd name="T27" fmla="*/ 81 h 107"/>
                <a:gd name="T28" fmla="*/ 10 w 70"/>
                <a:gd name="T29" fmla="*/ 63 h 107"/>
                <a:gd name="T30" fmla="*/ 9 w 70"/>
                <a:gd name="T31" fmla="*/ 48 h 107"/>
                <a:gd name="T32" fmla="*/ 5 w 70"/>
                <a:gd name="T33" fmla="*/ 28 h 107"/>
                <a:gd name="T34" fmla="*/ 1 w 70"/>
                <a:gd name="T35" fmla="*/ 12 h 107"/>
                <a:gd name="T36" fmla="*/ 0 w 70"/>
                <a:gd name="T37" fmla="*/ 9 h 107"/>
                <a:gd name="T38" fmla="*/ 9 w 70"/>
                <a:gd name="T39" fmla="*/ 18 h 107"/>
                <a:gd name="T40" fmla="*/ 16 w 70"/>
                <a:gd name="T41" fmla="*/ 28 h 107"/>
                <a:gd name="T42" fmla="*/ 19 w 70"/>
                <a:gd name="T43" fmla="*/ 25 h 107"/>
                <a:gd name="T44" fmla="*/ 20 w 70"/>
                <a:gd name="T45" fmla="*/ 13 h 107"/>
                <a:gd name="T46" fmla="*/ 22 w 70"/>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0"/>
                <a:gd name="T73" fmla="*/ 0 h 107"/>
                <a:gd name="T74" fmla="*/ 70 w 70"/>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0" h="107">
                  <a:moveTo>
                    <a:pt x="22" y="0"/>
                  </a:moveTo>
                  <a:lnTo>
                    <a:pt x="28" y="20"/>
                  </a:lnTo>
                  <a:lnTo>
                    <a:pt x="39" y="30"/>
                  </a:lnTo>
                  <a:lnTo>
                    <a:pt x="46" y="43"/>
                  </a:lnTo>
                  <a:lnTo>
                    <a:pt x="55" y="61"/>
                  </a:lnTo>
                  <a:lnTo>
                    <a:pt x="61" y="79"/>
                  </a:lnTo>
                  <a:lnTo>
                    <a:pt x="68" y="79"/>
                  </a:lnTo>
                  <a:lnTo>
                    <a:pt x="70" y="81"/>
                  </a:lnTo>
                  <a:lnTo>
                    <a:pt x="52" y="94"/>
                  </a:lnTo>
                  <a:lnTo>
                    <a:pt x="43" y="102"/>
                  </a:lnTo>
                  <a:lnTo>
                    <a:pt x="37" y="107"/>
                  </a:lnTo>
                  <a:lnTo>
                    <a:pt x="32" y="105"/>
                  </a:lnTo>
                  <a:lnTo>
                    <a:pt x="22" y="95"/>
                  </a:lnTo>
                  <a:lnTo>
                    <a:pt x="13" y="81"/>
                  </a:lnTo>
                  <a:lnTo>
                    <a:pt x="10" y="63"/>
                  </a:lnTo>
                  <a:lnTo>
                    <a:pt x="9" y="48"/>
                  </a:lnTo>
                  <a:lnTo>
                    <a:pt x="5" y="28"/>
                  </a:lnTo>
                  <a:lnTo>
                    <a:pt x="1" y="12"/>
                  </a:lnTo>
                  <a:lnTo>
                    <a:pt x="0" y="9"/>
                  </a:lnTo>
                  <a:lnTo>
                    <a:pt x="9" y="18"/>
                  </a:lnTo>
                  <a:lnTo>
                    <a:pt x="16" y="28"/>
                  </a:lnTo>
                  <a:lnTo>
                    <a:pt x="19" y="25"/>
                  </a:lnTo>
                  <a:lnTo>
                    <a:pt x="20" y="13"/>
                  </a:lnTo>
                  <a:lnTo>
                    <a:pt x="22" y="0"/>
                  </a:lnTo>
                  <a:close/>
                </a:path>
              </a:pathLst>
            </a:custGeom>
            <a:solidFill>
              <a:srgbClr val="FFFFFF"/>
            </a:solidFill>
            <a:ln w="9525">
              <a:noFill/>
              <a:round/>
              <a:headEnd/>
              <a:tailEnd/>
            </a:ln>
          </p:spPr>
          <p:txBody>
            <a:bodyPr/>
            <a:lstStyle/>
            <a:p>
              <a:endParaRPr lang="en-US">
                <a:solidFill>
                  <a:srgbClr val="000000"/>
                </a:solidFill>
              </a:endParaRPr>
            </a:p>
          </p:txBody>
        </p:sp>
        <p:sp>
          <p:nvSpPr>
            <p:cNvPr id="221232" name="Freeform 633"/>
            <p:cNvSpPr>
              <a:spLocks/>
            </p:cNvSpPr>
            <p:nvPr/>
          </p:nvSpPr>
          <p:spPr bwMode="auto">
            <a:xfrm>
              <a:off x="1754" y="1759"/>
              <a:ext cx="70" cy="107"/>
            </a:xfrm>
            <a:custGeom>
              <a:avLst/>
              <a:gdLst>
                <a:gd name="T0" fmla="*/ 22 w 70"/>
                <a:gd name="T1" fmla="*/ 0 h 107"/>
                <a:gd name="T2" fmla="*/ 28 w 70"/>
                <a:gd name="T3" fmla="*/ 20 h 107"/>
                <a:gd name="T4" fmla="*/ 39 w 70"/>
                <a:gd name="T5" fmla="*/ 30 h 107"/>
                <a:gd name="T6" fmla="*/ 46 w 70"/>
                <a:gd name="T7" fmla="*/ 43 h 107"/>
                <a:gd name="T8" fmla="*/ 55 w 70"/>
                <a:gd name="T9" fmla="*/ 61 h 107"/>
                <a:gd name="T10" fmla="*/ 61 w 70"/>
                <a:gd name="T11" fmla="*/ 79 h 107"/>
                <a:gd name="T12" fmla="*/ 68 w 70"/>
                <a:gd name="T13" fmla="*/ 79 h 107"/>
                <a:gd name="T14" fmla="*/ 70 w 70"/>
                <a:gd name="T15" fmla="*/ 81 h 107"/>
                <a:gd name="T16" fmla="*/ 52 w 70"/>
                <a:gd name="T17" fmla="*/ 94 h 107"/>
                <a:gd name="T18" fmla="*/ 43 w 70"/>
                <a:gd name="T19" fmla="*/ 102 h 107"/>
                <a:gd name="T20" fmla="*/ 37 w 70"/>
                <a:gd name="T21" fmla="*/ 107 h 107"/>
                <a:gd name="T22" fmla="*/ 32 w 70"/>
                <a:gd name="T23" fmla="*/ 105 h 107"/>
                <a:gd name="T24" fmla="*/ 22 w 70"/>
                <a:gd name="T25" fmla="*/ 95 h 107"/>
                <a:gd name="T26" fmla="*/ 13 w 70"/>
                <a:gd name="T27" fmla="*/ 81 h 107"/>
                <a:gd name="T28" fmla="*/ 10 w 70"/>
                <a:gd name="T29" fmla="*/ 63 h 107"/>
                <a:gd name="T30" fmla="*/ 9 w 70"/>
                <a:gd name="T31" fmla="*/ 48 h 107"/>
                <a:gd name="T32" fmla="*/ 5 w 70"/>
                <a:gd name="T33" fmla="*/ 28 h 107"/>
                <a:gd name="T34" fmla="*/ 1 w 70"/>
                <a:gd name="T35" fmla="*/ 12 h 107"/>
                <a:gd name="T36" fmla="*/ 0 w 70"/>
                <a:gd name="T37" fmla="*/ 9 h 107"/>
                <a:gd name="T38" fmla="*/ 9 w 70"/>
                <a:gd name="T39" fmla="*/ 18 h 107"/>
                <a:gd name="T40" fmla="*/ 16 w 70"/>
                <a:gd name="T41" fmla="*/ 28 h 107"/>
                <a:gd name="T42" fmla="*/ 19 w 70"/>
                <a:gd name="T43" fmla="*/ 25 h 107"/>
                <a:gd name="T44" fmla="*/ 20 w 70"/>
                <a:gd name="T45" fmla="*/ 13 h 107"/>
                <a:gd name="T46" fmla="*/ 22 w 70"/>
                <a:gd name="T47" fmla="*/ 0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0"/>
                <a:gd name="T73" fmla="*/ 0 h 107"/>
                <a:gd name="T74" fmla="*/ 70 w 70"/>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0" h="107">
                  <a:moveTo>
                    <a:pt x="22" y="0"/>
                  </a:moveTo>
                  <a:lnTo>
                    <a:pt x="28" y="20"/>
                  </a:lnTo>
                  <a:lnTo>
                    <a:pt x="39" y="30"/>
                  </a:lnTo>
                  <a:lnTo>
                    <a:pt x="46" y="43"/>
                  </a:lnTo>
                  <a:lnTo>
                    <a:pt x="55" y="61"/>
                  </a:lnTo>
                  <a:lnTo>
                    <a:pt x="61" y="79"/>
                  </a:lnTo>
                  <a:lnTo>
                    <a:pt x="68" y="79"/>
                  </a:lnTo>
                  <a:lnTo>
                    <a:pt x="70" y="81"/>
                  </a:lnTo>
                  <a:lnTo>
                    <a:pt x="52" y="94"/>
                  </a:lnTo>
                  <a:lnTo>
                    <a:pt x="43" y="102"/>
                  </a:lnTo>
                  <a:lnTo>
                    <a:pt x="37" y="107"/>
                  </a:lnTo>
                  <a:lnTo>
                    <a:pt x="32" y="105"/>
                  </a:lnTo>
                  <a:lnTo>
                    <a:pt x="22" y="95"/>
                  </a:lnTo>
                  <a:lnTo>
                    <a:pt x="13" y="81"/>
                  </a:lnTo>
                  <a:lnTo>
                    <a:pt x="10" y="63"/>
                  </a:lnTo>
                  <a:lnTo>
                    <a:pt x="9" y="48"/>
                  </a:lnTo>
                  <a:lnTo>
                    <a:pt x="5" y="28"/>
                  </a:lnTo>
                  <a:lnTo>
                    <a:pt x="1" y="12"/>
                  </a:lnTo>
                  <a:lnTo>
                    <a:pt x="0" y="9"/>
                  </a:lnTo>
                  <a:lnTo>
                    <a:pt x="9" y="18"/>
                  </a:lnTo>
                  <a:lnTo>
                    <a:pt x="16" y="28"/>
                  </a:lnTo>
                  <a:lnTo>
                    <a:pt x="19" y="25"/>
                  </a:lnTo>
                  <a:lnTo>
                    <a:pt x="20" y="13"/>
                  </a:lnTo>
                  <a:lnTo>
                    <a:pt x="22" y="0"/>
                  </a:lnTo>
                </a:path>
              </a:pathLst>
            </a:custGeom>
            <a:noFill/>
            <a:ln w="0">
              <a:solidFill>
                <a:srgbClr val="000000"/>
              </a:solidFill>
              <a:round/>
              <a:headEnd/>
              <a:tailEnd/>
            </a:ln>
          </p:spPr>
          <p:txBody>
            <a:bodyPr/>
            <a:lstStyle/>
            <a:p>
              <a:endParaRPr lang="en-US">
                <a:solidFill>
                  <a:srgbClr val="000000"/>
                </a:solidFill>
              </a:endParaRPr>
            </a:p>
          </p:txBody>
        </p:sp>
        <p:sp>
          <p:nvSpPr>
            <p:cNvPr id="221233" name="Freeform 634"/>
            <p:cNvSpPr>
              <a:spLocks/>
            </p:cNvSpPr>
            <p:nvPr/>
          </p:nvSpPr>
          <p:spPr bwMode="auto">
            <a:xfrm>
              <a:off x="1849" y="1801"/>
              <a:ext cx="46" cy="60"/>
            </a:xfrm>
            <a:custGeom>
              <a:avLst/>
              <a:gdLst>
                <a:gd name="T0" fmla="*/ 22 w 46"/>
                <a:gd name="T1" fmla="*/ 0 h 60"/>
                <a:gd name="T2" fmla="*/ 16 w 46"/>
                <a:gd name="T3" fmla="*/ 1 h 60"/>
                <a:gd name="T4" fmla="*/ 9 w 46"/>
                <a:gd name="T5" fmla="*/ 10 h 60"/>
                <a:gd name="T6" fmla="*/ 1 w 46"/>
                <a:gd name="T7" fmla="*/ 26 h 60"/>
                <a:gd name="T8" fmla="*/ 0 w 46"/>
                <a:gd name="T9" fmla="*/ 33 h 60"/>
                <a:gd name="T10" fmla="*/ 3 w 46"/>
                <a:gd name="T11" fmla="*/ 39 h 60"/>
                <a:gd name="T12" fmla="*/ 15 w 46"/>
                <a:gd name="T13" fmla="*/ 46 h 60"/>
                <a:gd name="T14" fmla="*/ 24 w 46"/>
                <a:gd name="T15" fmla="*/ 54 h 60"/>
                <a:gd name="T16" fmla="*/ 33 w 46"/>
                <a:gd name="T17" fmla="*/ 60 h 60"/>
                <a:gd name="T18" fmla="*/ 41 w 46"/>
                <a:gd name="T19" fmla="*/ 60 h 60"/>
                <a:gd name="T20" fmla="*/ 45 w 46"/>
                <a:gd name="T21" fmla="*/ 53 h 60"/>
                <a:gd name="T22" fmla="*/ 46 w 46"/>
                <a:gd name="T23" fmla="*/ 37 h 60"/>
                <a:gd name="T24" fmla="*/ 46 w 46"/>
                <a:gd name="T25" fmla="*/ 15 h 60"/>
                <a:gd name="T26" fmla="*/ 44 w 46"/>
                <a:gd name="T27" fmla="*/ 9 h 60"/>
                <a:gd name="T28" fmla="*/ 36 w 46"/>
                <a:gd name="T29" fmla="*/ 4 h 60"/>
                <a:gd name="T30" fmla="*/ 22 w 46"/>
                <a:gd name="T31" fmla="*/ 0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60"/>
                <a:gd name="T50" fmla="*/ 46 w 46"/>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60">
                  <a:moveTo>
                    <a:pt x="22" y="0"/>
                  </a:moveTo>
                  <a:lnTo>
                    <a:pt x="16" y="1"/>
                  </a:lnTo>
                  <a:lnTo>
                    <a:pt x="9" y="10"/>
                  </a:lnTo>
                  <a:lnTo>
                    <a:pt x="1" y="26"/>
                  </a:lnTo>
                  <a:lnTo>
                    <a:pt x="0" y="33"/>
                  </a:lnTo>
                  <a:lnTo>
                    <a:pt x="3" y="39"/>
                  </a:lnTo>
                  <a:lnTo>
                    <a:pt x="15" y="46"/>
                  </a:lnTo>
                  <a:lnTo>
                    <a:pt x="24" y="54"/>
                  </a:lnTo>
                  <a:lnTo>
                    <a:pt x="33" y="60"/>
                  </a:lnTo>
                  <a:lnTo>
                    <a:pt x="41" y="60"/>
                  </a:lnTo>
                  <a:lnTo>
                    <a:pt x="45" y="53"/>
                  </a:lnTo>
                  <a:lnTo>
                    <a:pt x="46" y="37"/>
                  </a:lnTo>
                  <a:lnTo>
                    <a:pt x="46" y="15"/>
                  </a:lnTo>
                  <a:lnTo>
                    <a:pt x="44" y="9"/>
                  </a:lnTo>
                  <a:lnTo>
                    <a:pt x="36" y="4"/>
                  </a:lnTo>
                  <a:lnTo>
                    <a:pt x="22" y="0"/>
                  </a:lnTo>
                  <a:close/>
                </a:path>
              </a:pathLst>
            </a:custGeom>
            <a:solidFill>
              <a:srgbClr val="E0A07F"/>
            </a:solidFill>
            <a:ln w="9525">
              <a:noFill/>
              <a:round/>
              <a:headEnd/>
              <a:tailEnd/>
            </a:ln>
          </p:spPr>
          <p:txBody>
            <a:bodyPr/>
            <a:lstStyle/>
            <a:p>
              <a:endParaRPr lang="en-US">
                <a:solidFill>
                  <a:srgbClr val="000000"/>
                </a:solidFill>
              </a:endParaRPr>
            </a:p>
          </p:txBody>
        </p:sp>
        <p:sp>
          <p:nvSpPr>
            <p:cNvPr id="221234" name="Freeform 635"/>
            <p:cNvSpPr>
              <a:spLocks/>
            </p:cNvSpPr>
            <p:nvPr/>
          </p:nvSpPr>
          <p:spPr bwMode="auto">
            <a:xfrm>
              <a:off x="1849" y="1801"/>
              <a:ext cx="46" cy="60"/>
            </a:xfrm>
            <a:custGeom>
              <a:avLst/>
              <a:gdLst>
                <a:gd name="T0" fmla="*/ 22 w 46"/>
                <a:gd name="T1" fmla="*/ 0 h 60"/>
                <a:gd name="T2" fmla="*/ 16 w 46"/>
                <a:gd name="T3" fmla="*/ 1 h 60"/>
                <a:gd name="T4" fmla="*/ 9 w 46"/>
                <a:gd name="T5" fmla="*/ 10 h 60"/>
                <a:gd name="T6" fmla="*/ 1 w 46"/>
                <a:gd name="T7" fmla="*/ 26 h 60"/>
                <a:gd name="T8" fmla="*/ 0 w 46"/>
                <a:gd name="T9" fmla="*/ 33 h 60"/>
                <a:gd name="T10" fmla="*/ 3 w 46"/>
                <a:gd name="T11" fmla="*/ 39 h 60"/>
                <a:gd name="T12" fmla="*/ 15 w 46"/>
                <a:gd name="T13" fmla="*/ 46 h 60"/>
                <a:gd name="T14" fmla="*/ 24 w 46"/>
                <a:gd name="T15" fmla="*/ 54 h 60"/>
                <a:gd name="T16" fmla="*/ 33 w 46"/>
                <a:gd name="T17" fmla="*/ 60 h 60"/>
                <a:gd name="T18" fmla="*/ 41 w 46"/>
                <a:gd name="T19" fmla="*/ 60 h 60"/>
                <a:gd name="T20" fmla="*/ 45 w 46"/>
                <a:gd name="T21" fmla="*/ 53 h 60"/>
                <a:gd name="T22" fmla="*/ 46 w 46"/>
                <a:gd name="T23" fmla="*/ 37 h 60"/>
                <a:gd name="T24" fmla="*/ 46 w 46"/>
                <a:gd name="T25" fmla="*/ 15 h 60"/>
                <a:gd name="T26" fmla="*/ 44 w 46"/>
                <a:gd name="T27" fmla="*/ 9 h 60"/>
                <a:gd name="T28" fmla="*/ 36 w 46"/>
                <a:gd name="T29" fmla="*/ 4 h 60"/>
                <a:gd name="T30" fmla="*/ 22 w 46"/>
                <a:gd name="T31" fmla="*/ 0 h 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
                <a:gd name="T49" fmla="*/ 0 h 60"/>
                <a:gd name="T50" fmla="*/ 46 w 46"/>
                <a:gd name="T51" fmla="*/ 60 h 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 h="60">
                  <a:moveTo>
                    <a:pt x="22" y="0"/>
                  </a:moveTo>
                  <a:lnTo>
                    <a:pt x="16" y="1"/>
                  </a:lnTo>
                  <a:lnTo>
                    <a:pt x="9" y="10"/>
                  </a:lnTo>
                  <a:lnTo>
                    <a:pt x="1" y="26"/>
                  </a:lnTo>
                  <a:lnTo>
                    <a:pt x="0" y="33"/>
                  </a:lnTo>
                  <a:lnTo>
                    <a:pt x="3" y="39"/>
                  </a:lnTo>
                  <a:lnTo>
                    <a:pt x="15" y="46"/>
                  </a:lnTo>
                  <a:lnTo>
                    <a:pt x="24" y="54"/>
                  </a:lnTo>
                  <a:lnTo>
                    <a:pt x="33" y="60"/>
                  </a:lnTo>
                  <a:lnTo>
                    <a:pt x="41" y="60"/>
                  </a:lnTo>
                  <a:lnTo>
                    <a:pt x="45" y="53"/>
                  </a:lnTo>
                  <a:lnTo>
                    <a:pt x="46" y="37"/>
                  </a:lnTo>
                  <a:lnTo>
                    <a:pt x="46" y="15"/>
                  </a:lnTo>
                  <a:lnTo>
                    <a:pt x="44" y="9"/>
                  </a:lnTo>
                  <a:lnTo>
                    <a:pt x="36" y="4"/>
                  </a:lnTo>
                  <a:lnTo>
                    <a:pt x="22" y="0"/>
                  </a:lnTo>
                </a:path>
              </a:pathLst>
            </a:custGeom>
            <a:noFill/>
            <a:ln w="0">
              <a:solidFill>
                <a:srgbClr val="000000"/>
              </a:solidFill>
              <a:round/>
              <a:headEnd/>
              <a:tailEnd/>
            </a:ln>
          </p:spPr>
          <p:txBody>
            <a:bodyPr/>
            <a:lstStyle/>
            <a:p>
              <a:endParaRPr lang="en-US">
                <a:solidFill>
                  <a:srgbClr val="000000"/>
                </a:solidFill>
              </a:endParaRPr>
            </a:p>
          </p:txBody>
        </p:sp>
        <p:sp>
          <p:nvSpPr>
            <p:cNvPr id="221235" name="Freeform 636"/>
            <p:cNvSpPr>
              <a:spLocks/>
            </p:cNvSpPr>
            <p:nvPr/>
          </p:nvSpPr>
          <p:spPr bwMode="auto">
            <a:xfrm>
              <a:off x="1902" y="1818"/>
              <a:ext cx="22" cy="49"/>
            </a:xfrm>
            <a:custGeom>
              <a:avLst/>
              <a:gdLst>
                <a:gd name="T0" fmla="*/ 1 w 22"/>
                <a:gd name="T1" fmla="*/ 0 h 49"/>
                <a:gd name="T2" fmla="*/ 12 w 22"/>
                <a:gd name="T3" fmla="*/ 0 h 49"/>
                <a:gd name="T4" fmla="*/ 21 w 22"/>
                <a:gd name="T5" fmla="*/ 10 h 49"/>
                <a:gd name="T6" fmla="*/ 22 w 22"/>
                <a:gd name="T7" fmla="*/ 14 h 49"/>
                <a:gd name="T8" fmla="*/ 22 w 22"/>
                <a:gd name="T9" fmla="*/ 36 h 49"/>
                <a:gd name="T10" fmla="*/ 18 w 22"/>
                <a:gd name="T11" fmla="*/ 43 h 49"/>
                <a:gd name="T12" fmla="*/ 10 w 22"/>
                <a:gd name="T13" fmla="*/ 47 h 49"/>
                <a:gd name="T14" fmla="*/ 4 w 22"/>
                <a:gd name="T15" fmla="*/ 49 h 49"/>
                <a:gd name="T16" fmla="*/ 0 w 22"/>
                <a:gd name="T17" fmla="*/ 39 h 49"/>
                <a:gd name="T18" fmla="*/ 0 w 22"/>
                <a:gd name="T19" fmla="*/ 20 h 49"/>
                <a:gd name="T20" fmla="*/ 1 w 22"/>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49"/>
                <a:gd name="T35" fmla="*/ 22 w 22"/>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49">
                  <a:moveTo>
                    <a:pt x="1" y="0"/>
                  </a:moveTo>
                  <a:lnTo>
                    <a:pt x="12" y="0"/>
                  </a:lnTo>
                  <a:lnTo>
                    <a:pt x="21" y="10"/>
                  </a:lnTo>
                  <a:lnTo>
                    <a:pt x="22" y="14"/>
                  </a:lnTo>
                  <a:lnTo>
                    <a:pt x="22" y="36"/>
                  </a:lnTo>
                  <a:lnTo>
                    <a:pt x="18" y="43"/>
                  </a:lnTo>
                  <a:lnTo>
                    <a:pt x="10" y="47"/>
                  </a:lnTo>
                  <a:lnTo>
                    <a:pt x="4" y="49"/>
                  </a:lnTo>
                  <a:lnTo>
                    <a:pt x="0" y="39"/>
                  </a:lnTo>
                  <a:lnTo>
                    <a:pt x="0" y="20"/>
                  </a:lnTo>
                  <a:lnTo>
                    <a:pt x="1" y="0"/>
                  </a:lnTo>
                  <a:close/>
                </a:path>
              </a:pathLst>
            </a:custGeom>
            <a:solidFill>
              <a:srgbClr val="FFE0BF"/>
            </a:solidFill>
            <a:ln w="9525">
              <a:noFill/>
              <a:round/>
              <a:headEnd/>
              <a:tailEnd/>
            </a:ln>
          </p:spPr>
          <p:txBody>
            <a:bodyPr/>
            <a:lstStyle/>
            <a:p>
              <a:endParaRPr lang="en-US">
                <a:solidFill>
                  <a:srgbClr val="000000"/>
                </a:solidFill>
              </a:endParaRPr>
            </a:p>
          </p:txBody>
        </p:sp>
        <p:sp>
          <p:nvSpPr>
            <p:cNvPr id="221236" name="Freeform 637"/>
            <p:cNvSpPr>
              <a:spLocks/>
            </p:cNvSpPr>
            <p:nvPr/>
          </p:nvSpPr>
          <p:spPr bwMode="auto">
            <a:xfrm>
              <a:off x="1902" y="1818"/>
              <a:ext cx="22" cy="49"/>
            </a:xfrm>
            <a:custGeom>
              <a:avLst/>
              <a:gdLst>
                <a:gd name="T0" fmla="*/ 1 w 22"/>
                <a:gd name="T1" fmla="*/ 0 h 49"/>
                <a:gd name="T2" fmla="*/ 12 w 22"/>
                <a:gd name="T3" fmla="*/ 0 h 49"/>
                <a:gd name="T4" fmla="*/ 21 w 22"/>
                <a:gd name="T5" fmla="*/ 10 h 49"/>
                <a:gd name="T6" fmla="*/ 22 w 22"/>
                <a:gd name="T7" fmla="*/ 14 h 49"/>
                <a:gd name="T8" fmla="*/ 22 w 22"/>
                <a:gd name="T9" fmla="*/ 36 h 49"/>
                <a:gd name="T10" fmla="*/ 18 w 22"/>
                <a:gd name="T11" fmla="*/ 43 h 49"/>
                <a:gd name="T12" fmla="*/ 10 w 22"/>
                <a:gd name="T13" fmla="*/ 47 h 49"/>
                <a:gd name="T14" fmla="*/ 4 w 22"/>
                <a:gd name="T15" fmla="*/ 49 h 49"/>
                <a:gd name="T16" fmla="*/ 0 w 22"/>
                <a:gd name="T17" fmla="*/ 39 h 49"/>
                <a:gd name="T18" fmla="*/ 0 w 22"/>
                <a:gd name="T19" fmla="*/ 20 h 49"/>
                <a:gd name="T20" fmla="*/ 1 w 22"/>
                <a:gd name="T21" fmla="*/ 0 h 4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49"/>
                <a:gd name="T35" fmla="*/ 22 w 22"/>
                <a:gd name="T36" fmla="*/ 49 h 4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49">
                  <a:moveTo>
                    <a:pt x="1" y="0"/>
                  </a:moveTo>
                  <a:lnTo>
                    <a:pt x="12" y="0"/>
                  </a:lnTo>
                  <a:lnTo>
                    <a:pt x="21" y="10"/>
                  </a:lnTo>
                  <a:lnTo>
                    <a:pt x="22" y="14"/>
                  </a:lnTo>
                  <a:lnTo>
                    <a:pt x="22" y="36"/>
                  </a:lnTo>
                  <a:lnTo>
                    <a:pt x="18" y="43"/>
                  </a:lnTo>
                  <a:lnTo>
                    <a:pt x="10" y="47"/>
                  </a:lnTo>
                  <a:lnTo>
                    <a:pt x="4" y="49"/>
                  </a:lnTo>
                  <a:lnTo>
                    <a:pt x="0" y="39"/>
                  </a:lnTo>
                  <a:lnTo>
                    <a:pt x="0" y="20"/>
                  </a:lnTo>
                  <a:lnTo>
                    <a:pt x="1" y="0"/>
                  </a:lnTo>
                </a:path>
              </a:pathLst>
            </a:custGeom>
            <a:noFill/>
            <a:ln w="0">
              <a:solidFill>
                <a:srgbClr val="000000"/>
              </a:solidFill>
              <a:round/>
              <a:headEnd/>
              <a:tailEnd/>
            </a:ln>
          </p:spPr>
          <p:txBody>
            <a:bodyPr/>
            <a:lstStyle/>
            <a:p>
              <a:endParaRPr lang="en-US">
                <a:solidFill>
                  <a:srgbClr val="000000"/>
                </a:solidFill>
              </a:endParaRPr>
            </a:p>
          </p:txBody>
        </p:sp>
        <p:sp>
          <p:nvSpPr>
            <p:cNvPr id="221237" name="Freeform 638"/>
            <p:cNvSpPr>
              <a:spLocks/>
            </p:cNvSpPr>
            <p:nvPr/>
          </p:nvSpPr>
          <p:spPr bwMode="auto">
            <a:xfrm>
              <a:off x="1903" y="1718"/>
              <a:ext cx="55" cy="104"/>
            </a:xfrm>
            <a:custGeom>
              <a:avLst/>
              <a:gdLst>
                <a:gd name="T0" fmla="*/ 13 w 55"/>
                <a:gd name="T1" fmla="*/ 0 h 104"/>
                <a:gd name="T2" fmla="*/ 7 w 55"/>
                <a:gd name="T3" fmla="*/ 14 h 104"/>
                <a:gd name="T4" fmla="*/ 13 w 55"/>
                <a:gd name="T5" fmla="*/ 16 h 104"/>
                <a:gd name="T6" fmla="*/ 20 w 55"/>
                <a:gd name="T7" fmla="*/ 31 h 104"/>
                <a:gd name="T8" fmla="*/ 24 w 55"/>
                <a:gd name="T9" fmla="*/ 50 h 104"/>
                <a:gd name="T10" fmla="*/ 18 w 55"/>
                <a:gd name="T11" fmla="*/ 65 h 104"/>
                <a:gd name="T12" fmla="*/ 4 w 55"/>
                <a:gd name="T13" fmla="*/ 84 h 104"/>
                <a:gd name="T14" fmla="*/ 0 w 55"/>
                <a:gd name="T15" fmla="*/ 89 h 104"/>
                <a:gd name="T16" fmla="*/ 0 w 55"/>
                <a:gd name="T17" fmla="*/ 94 h 104"/>
                <a:gd name="T18" fmla="*/ 12 w 55"/>
                <a:gd name="T19" fmla="*/ 94 h 104"/>
                <a:gd name="T20" fmla="*/ 19 w 55"/>
                <a:gd name="T21" fmla="*/ 101 h 104"/>
                <a:gd name="T22" fmla="*/ 21 w 55"/>
                <a:gd name="T23" fmla="*/ 104 h 104"/>
                <a:gd name="T24" fmla="*/ 24 w 55"/>
                <a:gd name="T25" fmla="*/ 103 h 104"/>
                <a:gd name="T26" fmla="*/ 26 w 55"/>
                <a:gd name="T27" fmla="*/ 66 h 104"/>
                <a:gd name="T28" fmla="*/ 39 w 55"/>
                <a:gd name="T29" fmla="*/ 43 h 104"/>
                <a:gd name="T30" fmla="*/ 55 w 55"/>
                <a:gd name="T31" fmla="*/ 24 h 104"/>
                <a:gd name="T32" fmla="*/ 55 w 55"/>
                <a:gd name="T33" fmla="*/ 21 h 104"/>
                <a:gd name="T34" fmla="*/ 29 w 55"/>
                <a:gd name="T35" fmla="*/ 10 h 104"/>
                <a:gd name="T36" fmla="*/ 13 w 55"/>
                <a:gd name="T37" fmla="*/ 0 h 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104"/>
                <a:gd name="T59" fmla="*/ 55 w 55"/>
                <a:gd name="T60" fmla="*/ 104 h 1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104">
                  <a:moveTo>
                    <a:pt x="13" y="0"/>
                  </a:moveTo>
                  <a:lnTo>
                    <a:pt x="7" y="14"/>
                  </a:lnTo>
                  <a:lnTo>
                    <a:pt x="13" y="16"/>
                  </a:lnTo>
                  <a:lnTo>
                    <a:pt x="20" y="31"/>
                  </a:lnTo>
                  <a:lnTo>
                    <a:pt x="24" y="50"/>
                  </a:lnTo>
                  <a:lnTo>
                    <a:pt x="18" y="65"/>
                  </a:lnTo>
                  <a:lnTo>
                    <a:pt x="4" y="84"/>
                  </a:lnTo>
                  <a:lnTo>
                    <a:pt x="0" y="89"/>
                  </a:lnTo>
                  <a:lnTo>
                    <a:pt x="0" y="94"/>
                  </a:lnTo>
                  <a:lnTo>
                    <a:pt x="12" y="94"/>
                  </a:lnTo>
                  <a:lnTo>
                    <a:pt x="19" y="101"/>
                  </a:lnTo>
                  <a:lnTo>
                    <a:pt x="21" y="104"/>
                  </a:lnTo>
                  <a:lnTo>
                    <a:pt x="24" y="103"/>
                  </a:lnTo>
                  <a:lnTo>
                    <a:pt x="26" y="66"/>
                  </a:lnTo>
                  <a:lnTo>
                    <a:pt x="39" y="43"/>
                  </a:lnTo>
                  <a:lnTo>
                    <a:pt x="55" y="24"/>
                  </a:lnTo>
                  <a:lnTo>
                    <a:pt x="55" y="21"/>
                  </a:lnTo>
                  <a:lnTo>
                    <a:pt x="29" y="10"/>
                  </a:lnTo>
                  <a:lnTo>
                    <a:pt x="13" y="0"/>
                  </a:lnTo>
                  <a:close/>
                </a:path>
              </a:pathLst>
            </a:custGeom>
            <a:solidFill>
              <a:srgbClr val="E0E0E0"/>
            </a:solidFill>
            <a:ln w="9525">
              <a:noFill/>
              <a:round/>
              <a:headEnd/>
              <a:tailEnd/>
            </a:ln>
          </p:spPr>
          <p:txBody>
            <a:bodyPr/>
            <a:lstStyle/>
            <a:p>
              <a:endParaRPr lang="en-US">
                <a:solidFill>
                  <a:srgbClr val="000000"/>
                </a:solidFill>
              </a:endParaRPr>
            </a:p>
          </p:txBody>
        </p:sp>
        <p:sp>
          <p:nvSpPr>
            <p:cNvPr id="221238" name="Freeform 639"/>
            <p:cNvSpPr>
              <a:spLocks/>
            </p:cNvSpPr>
            <p:nvPr/>
          </p:nvSpPr>
          <p:spPr bwMode="auto">
            <a:xfrm>
              <a:off x="1903" y="1718"/>
              <a:ext cx="55" cy="104"/>
            </a:xfrm>
            <a:custGeom>
              <a:avLst/>
              <a:gdLst>
                <a:gd name="T0" fmla="*/ 13 w 55"/>
                <a:gd name="T1" fmla="*/ 0 h 104"/>
                <a:gd name="T2" fmla="*/ 7 w 55"/>
                <a:gd name="T3" fmla="*/ 14 h 104"/>
                <a:gd name="T4" fmla="*/ 13 w 55"/>
                <a:gd name="T5" fmla="*/ 16 h 104"/>
                <a:gd name="T6" fmla="*/ 20 w 55"/>
                <a:gd name="T7" fmla="*/ 31 h 104"/>
                <a:gd name="T8" fmla="*/ 24 w 55"/>
                <a:gd name="T9" fmla="*/ 50 h 104"/>
                <a:gd name="T10" fmla="*/ 18 w 55"/>
                <a:gd name="T11" fmla="*/ 65 h 104"/>
                <a:gd name="T12" fmla="*/ 4 w 55"/>
                <a:gd name="T13" fmla="*/ 84 h 104"/>
                <a:gd name="T14" fmla="*/ 0 w 55"/>
                <a:gd name="T15" fmla="*/ 89 h 104"/>
                <a:gd name="T16" fmla="*/ 0 w 55"/>
                <a:gd name="T17" fmla="*/ 94 h 104"/>
                <a:gd name="T18" fmla="*/ 12 w 55"/>
                <a:gd name="T19" fmla="*/ 94 h 104"/>
                <a:gd name="T20" fmla="*/ 19 w 55"/>
                <a:gd name="T21" fmla="*/ 101 h 104"/>
                <a:gd name="T22" fmla="*/ 21 w 55"/>
                <a:gd name="T23" fmla="*/ 104 h 104"/>
                <a:gd name="T24" fmla="*/ 24 w 55"/>
                <a:gd name="T25" fmla="*/ 103 h 104"/>
                <a:gd name="T26" fmla="*/ 26 w 55"/>
                <a:gd name="T27" fmla="*/ 66 h 104"/>
                <a:gd name="T28" fmla="*/ 39 w 55"/>
                <a:gd name="T29" fmla="*/ 43 h 104"/>
                <a:gd name="T30" fmla="*/ 55 w 55"/>
                <a:gd name="T31" fmla="*/ 24 h 104"/>
                <a:gd name="T32" fmla="*/ 55 w 55"/>
                <a:gd name="T33" fmla="*/ 21 h 104"/>
                <a:gd name="T34" fmla="*/ 29 w 55"/>
                <a:gd name="T35" fmla="*/ 10 h 104"/>
                <a:gd name="T36" fmla="*/ 13 w 55"/>
                <a:gd name="T37" fmla="*/ 0 h 1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5"/>
                <a:gd name="T58" fmla="*/ 0 h 104"/>
                <a:gd name="T59" fmla="*/ 55 w 55"/>
                <a:gd name="T60" fmla="*/ 104 h 1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5" h="104">
                  <a:moveTo>
                    <a:pt x="13" y="0"/>
                  </a:moveTo>
                  <a:lnTo>
                    <a:pt x="7" y="14"/>
                  </a:lnTo>
                  <a:lnTo>
                    <a:pt x="13" y="16"/>
                  </a:lnTo>
                  <a:lnTo>
                    <a:pt x="20" y="31"/>
                  </a:lnTo>
                  <a:lnTo>
                    <a:pt x="24" y="50"/>
                  </a:lnTo>
                  <a:lnTo>
                    <a:pt x="18" y="65"/>
                  </a:lnTo>
                  <a:lnTo>
                    <a:pt x="4" y="84"/>
                  </a:lnTo>
                  <a:lnTo>
                    <a:pt x="0" y="89"/>
                  </a:lnTo>
                  <a:lnTo>
                    <a:pt x="0" y="94"/>
                  </a:lnTo>
                  <a:lnTo>
                    <a:pt x="12" y="94"/>
                  </a:lnTo>
                  <a:lnTo>
                    <a:pt x="19" y="101"/>
                  </a:lnTo>
                  <a:lnTo>
                    <a:pt x="21" y="104"/>
                  </a:lnTo>
                  <a:lnTo>
                    <a:pt x="24" y="103"/>
                  </a:lnTo>
                  <a:lnTo>
                    <a:pt x="26" y="66"/>
                  </a:lnTo>
                  <a:lnTo>
                    <a:pt x="39" y="43"/>
                  </a:lnTo>
                  <a:lnTo>
                    <a:pt x="55" y="24"/>
                  </a:lnTo>
                  <a:lnTo>
                    <a:pt x="55" y="21"/>
                  </a:lnTo>
                  <a:lnTo>
                    <a:pt x="29" y="10"/>
                  </a:lnTo>
                  <a:lnTo>
                    <a:pt x="13" y="0"/>
                  </a:lnTo>
                </a:path>
              </a:pathLst>
            </a:custGeom>
            <a:noFill/>
            <a:ln w="0">
              <a:solidFill>
                <a:srgbClr val="000000"/>
              </a:solidFill>
              <a:round/>
              <a:headEnd/>
              <a:tailEnd/>
            </a:ln>
          </p:spPr>
          <p:txBody>
            <a:bodyPr/>
            <a:lstStyle/>
            <a:p>
              <a:endParaRPr lang="en-US">
                <a:solidFill>
                  <a:srgbClr val="000000"/>
                </a:solidFill>
              </a:endParaRPr>
            </a:p>
          </p:txBody>
        </p:sp>
        <p:sp>
          <p:nvSpPr>
            <p:cNvPr id="221239" name="Freeform 640"/>
            <p:cNvSpPr>
              <a:spLocks/>
            </p:cNvSpPr>
            <p:nvPr/>
          </p:nvSpPr>
          <p:spPr bwMode="auto">
            <a:xfrm>
              <a:off x="1891" y="1746"/>
              <a:ext cx="91" cy="159"/>
            </a:xfrm>
            <a:custGeom>
              <a:avLst/>
              <a:gdLst>
                <a:gd name="T0" fmla="*/ 73 w 91"/>
                <a:gd name="T1" fmla="*/ 0 h 159"/>
                <a:gd name="T2" fmla="*/ 81 w 91"/>
                <a:gd name="T3" fmla="*/ 26 h 159"/>
                <a:gd name="T4" fmla="*/ 87 w 91"/>
                <a:gd name="T5" fmla="*/ 76 h 159"/>
                <a:gd name="T6" fmla="*/ 88 w 91"/>
                <a:gd name="T7" fmla="*/ 108 h 159"/>
                <a:gd name="T8" fmla="*/ 91 w 91"/>
                <a:gd name="T9" fmla="*/ 115 h 159"/>
                <a:gd name="T10" fmla="*/ 90 w 91"/>
                <a:gd name="T11" fmla="*/ 143 h 159"/>
                <a:gd name="T12" fmla="*/ 78 w 91"/>
                <a:gd name="T13" fmla="*/ 159 h 159"/>
                <a:gd name="T14" fmla="*/ 57 w 91"/>
                <a:gd name="T15" fmla="*/ 156 h 159"/>
                <a:gd name="T16" fmla="*/ 28 w 91"/>
                <a:gd name="T17" fmla="*/ 141 h 159"/>
                <a:gd name="T18" fmla="*/ 4 w 91"/>
                <a:gd name="T19" fmla="*/ 128 h 159"/>
                <a:gd name="T20" fmla="*/ 0 w 91"/>
                <a:gd name="T21" fmla="*/ 120 h 159"/>
                <a:gd name="T22" fmla="*/ 6 w 91"/>
                <a:gd name="T23" fmla="*/ 118 h 159"/>
                <a:gd name="T24" fmla="*/ 11 w 91"/>
                <a:gd name="T25" fmla="*/ 125 h 159"/>
                <a:gd name="T26" fmla="*/ 30 w 91"/>
                <a:gd name="T27" fmla="*/ 122 h 159"/>
                <a:gd name="T28" fmla="*/ 39 w 91"/>
                <a:gd name="T29" fmla="*/ 111 h 159"/>
                <a:gd name="T30" fmla="*/ 41 w 91"/>
                <a:gd name="T31" fmla="*/ 98 h 159"/>
                <a:gd name="T32" fmla="*/ 40 w 91"/>
                <a:gd name="T33" fmla="*/ 84 h 159"/>
                <a:gd name="T34" fmla="*/ 44 w 91"/>
                <a:gd name="T35" fmla="*/ 73 h 159"/>
                <a:gd name="T36" fmla="*/ 44 w 91"/>
                <a:gd name="T37" fmla="*/ 52 h 159"/>
                <a:gd name="T38" fmla="*/ 47 w 91"/>
                <a:gd name="T39" fmla="*/ 38 h 159"/>
                <a:gd name="T40" fmla="*/ 57 w 91"/>
                <a:gd name="T41" fmla="*/ 19 h 159"/>
                <a:gd name="T42" fmla="*/ 73 w 91"/>
                <a:gd name="T43" fmla="*/ 0 h 1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1"/>
                <a:gd name="T67" fmla="*/ 0 h 159"/>
                <a:gd name="T68" fmla="*/ 91 w 91"/>
                <a:gd name="T69" fmla="*/ 159 h 1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1" h="159">
                  <a:moveTo>
                    <a:pt x="73" y="0"/>
                  </a:moveTo>
                  <a:lnTo>
                    <a:pt x="81" y="26"/>
                  </a:lnTo>
                  <a:lnTo>
                    <a:pt x="87" y="76"/>
                  </a:lnTo>
                  <a:lnTo>
                    <a:pt x="88" y="108"/>
                  </a:lnTo>
                  <a:lnTo>
                    <a:pt x="91" y="115"/>
                  </a:lnTo>
                  <a:lnTo>
                    <a:pt x="90" y="143"/>
                  </a:lnTo>
                  <a:lnTo>
                    <a:pt x="78" y="159"/>
                  </a:lnTo>
                  <a:lnTo>
                    <a:pt x="57" y="156"/>
                  </a:lnTo>
                  <a:lnTo>
                    <a:pt x="28" y="141"/>
                  </a:lnTo>
                  <a:lnTo>
                    <a:pt x="4" y="128"/>
                  </a:lnTo>
                  <a:lnTo>
                    <a:pt x="0" y="120"/>
                  </a:lnTo>
                  <a:lnTo>
                    <a:pt x="6" y="118"/>
                  </a:lnTo>
                  <a:lnTo>
                    <a:pt x="11" y="125"/>
                  </a:lnTo>
                  <a:lnTo>
                    <a:pt x="30" y="122"/>
                  </a:lnTo>
                  <a:lnTo>
                    <a:pt x="39" y="111"/>
                  </a:lnTo>
                  <a:lnTo>
                    <a:pt x="41" y="98"/>
                  </a:lnTo>
                  <a:lnTo>
                    <a:pt x="40" y="84"/>
                  </a:lnTo>
                  <a:lnTo>
                    <a:pt x="44" y="73"/>
                  </a:lnTo>
                  <a:lnTo>
                    <a:pt x="44" y="52"/>
                  </a:lnTo>
                  <a:lnTo>
                    <a:pt x="47" y="38"/>
                  </a:lnTo>
                  <a:lnTo>
                    <a:pt x="57" y="19"/>
                  </a:lnTo>
                  <a:lnTo>
                    <a:pt x="73" y="0"/>
                  </a:lnTo>
                  <a:close/>
                </a:path>
              </a:pathLst>
            </a:custGeom>
            <a:solidFill>
              <a:srgbClr val="E0E0E0"/>
            </a:solidFill>
            <a:ln w="9525">
              <a:noFill/>
              <a:round/>
              <a:headEnd/>
              <a:tailEnd/>
            </a:ln>
          </p:spPr>
          <p:txBody>
            <a:bodyPr/>
            <a:lstStyle/>
            <a:p>
              <a:endParaRPr lang="en-US">
                <a:solidFill>
                  <a:srgbClr val="000000"/>
                </a:solidFill>
              </a:endParaRPr>
            </a:p>
          </p:txBody>
        </p:sp>
        <p:sp>
          <p:nvSpPr>
            <p:cNvPr id="221240" name="Freeform 641"/>
            <p:cNvSpPr>
              <a:spLocks/>
            </p:cNvSpPr>
            <p:nvPr/>
          </p:nvSpPr>
          <p:spPr bwMode="auto">
            <a:xfrm>
              <a:off x="1891" y="1746"/>
              <a:ext cx="91" cy="159"/>
            </a:xfrm>
            <a:custGeom>
              <a:avLst/>
              <a:gdLst>
                <a:gd name="T0" fmla="*/ 73 w 91"/>
                <a:gd name="T1" fmla="*/ 0 h 159"/>
                <a:gd name="T2" fmla="*/ 81 w 91"/>
                <a:gd name="T3" fmla="*/ 26 h 159"/>
                <a:gd name="T4" fmla="*/ 87 w 91"/>
                <a:gd name="T5" fmla="*/ 76 h 159"/>
                <a:gd name="T6" fmla="*/ 88 w 91"/>
                <a:gd name="T7" fmla="*/ 108 h 159"/>
                <a:gd name="T8" fmla="*/ 91 w 91"/>
                <a:gd name="T9" fmla="*/ 115 h 159"/>
                <a:gd name="T10" fmla="*/ 90 w 91"/>
                <a:gd name="T11" fmla="*/ 143 h 159"/>
                <a:gd name="T12" fmla="*/ 78 w 91"/>
                <a:gd name="T13" fmla="*/ 159 h 159"/>
                <a:gd name="T14" fmla="*/ 57 w 91"/>
                <a:gd name="T15" fmla="*/ 156 h 159"/>
                <a:gd name="T16" fmla="*/ 28 w 91"/>
                <a:gd name="T17" fmla="*/ 141 h 159"/>
                <a:gd name="T18" fmla="*/ 4 w 91"/>
                <a:gd name="T19" fmla="*/ 128 h 159"/>
                <a:gd name="T20" fmla="*/ 0 w 91"/>
                <a:gd name="T21" fmla="*/ 120 h 159"/>
                <a:gd name="T22" fmla="*/ 6 w 91"/>
                <a:gd name="T23" fmla="*/ 118 h 159"/>
                <a:gd name="T24" fmla="*/ 11 w 91"/>
                <a:gd name="T25" fmla="*/ 125 h 159"/>
                <a:gd name="T26" fmla="*/ 30 w 91"/>
                <a:gd name="T27" fmla="*/ 122 h 159"/>
                <a:gd name="T28" fmla="*/ 39 w 91"/>
                <a:gd name="T29" fmla="*/ 111 h 159"/>
                <a:gd name="T30" fmla="*/ 41 w 91"/>
                <a:gd name="T31" fmla="*/ 98 h 159"/>
                <a:gd name="T32" fmla="*/ 40 w 91"/>
                <a:gd name="T33" fmla="*/ 84 h 159"/>
                <a:gd name="T34" fmla="*/ 44 w 91"/>
                <a:gd name="T35" fmla="*/ 73 h 159"/>
                <a:gd name="T36" fmla="*/ 44 w 91"/>
                <a:gd name="T37" fmla="*/ 52 h 159"/>
                <a:gd name="T38" fmla="*/ 47 w 91"/>
                <a:gd name="T39" fmla="*/ 38 h 159"/>
                <a:gd name="T40" fmla="*/ 57 w 91"/>
                <a:gd name="T41" fmla="*/ 19 h 159"/>
                <a:gd name="T42" fmla="*/ 73 w 91"/>
                <a:gd name="T43" fmla="*/ 0 h 1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1"/>
                <a:gd name="T67" fmla="*/ 0 h 159"/>
                <a:gd name="T68" fmla="*/ 91 w 91"/>
                <a:gd name="T69" fmla="*/ 159 h 15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1" h="159">
                  <a:moveTo>
                    <a:pt x="73" y="0"/>
                  </a:moveTo>
                  <a:lnTo>
                    <a:pt x="81" y="26"/>
                  </a:lnTo>
                  <a:lnTo>
                    <a:pt x="87" y="76"/>
                  </a:lnTo>
                  <a:lnTo>
                    <a:pt x="88" y="108"/>
                  </a:lnTo>
                  <a:lnTo>
                    <a:pt x="91" y="115"/>
                  </a:lnTo>
                  <a:lnTo>
                    <a:pt x="90" y="143"/>
                  </a:lnTo>
                  <a:lnTo>
                    <a:pt x="78" y="159"/>
                  </a:lnTo>
                  <a:lnTo>
                    <a:pt x="57" y="156"/>
                  </a:lnTo>
                  <a:lnTo>
                    <a:pt x="28" y="141"/>
                  </a:lnTo>
                  <a:lnTo>
                    <a:pt x="4" y="128"/>
                  </a:lnTo>
                  <a:lnTo>
                    <a:pt x="0" y="120"/>
                  </a:lnTo>
                  <a:lnTo>
                    <a:pt x="6" y="118"/>
                  </a:lnTo>
                  <a:lnTo>
                    <a:pt x="11" y="125"/>
                  </a:lnTo>
                  <a:lnTo>
                    <a:pt x="30" y="122"/>
                  </a:lnTo>
                  <a:lnTo>
                    <a:pt x="39" y="111"/>
                  </a:lnTo>
                  <a:lnTo>
                    <a:pt x="41" y="98"/>
                  </a:lnTo>
                  <a:lnTo>
                    <a:pt x="40" y="84"/>
                  </a:lnTo>
                  <a:lnTo>
                    <a:pt x="44" y="73"/>
                  </a:lnTo>
                  <a:lnTo>
                    <a:pt x="44" y="52"/>
                  </a:lnTo>
                  <a:lnTo>
                    <a:pt x="47" y="38"/>
                  </a:lnTo>
                  <a:lnTo>
                    <a:pt x="57" y="19"/>
                  </a:lnTo>
                  <a:lnTo>
                    <a:pt x="73" y="0"/>
                  </a:lnTo>
                </a:path>
              </a:pathLst>
            </a:custGeom>
            <a:noFill/>
            <a:ln w="0">
              <a:solidFill>
                <a:srgbClr val="000000"/>
              </a:solidFill>
              <a:round/>
              <a:headEnd/>
              <a:tailEnd/>
            </a:ln>
          </p:spPr>
          <p:txBody>
            <a:bodyPr/>
            <a:lstStyle/>
            <a:p>
              <a:endParaRPr lang="en-US">
                <a:solidFill>
                  <a:srgbClr val="000000"/>
                </a:solidFill>
              </a:endParaRPr>
            </a:p>
          </p:txBody>
        </p:sp>
        <p:sp>
          <p:nvSpPr>
            <p:cNvPr id="221241" name="Freeform 642"/>
            <p:cNvSpPr>
              <a:spLocks/>
            </p:cNvSpPr>
            <p:nvPr/>
          </p:nvSpPr>
          <p:spPr bwMode="auto">
            <a:xfrm>
              <a:off x="1823" y="1863"/>
              <a:ext cx="95" cy="55"/>
            </a:xfrm>
            <a:custGeom>
              <a:avLst/>
              <a:gdLst>
                <a:gd name="T0" fmla="*/ 95 w 95"/>
                <a:gd name="T1" fmla="*/ 31 h 55"/>
                <a:gd name="T2" fmla="*/ 71 w 95"/>
                <a:gd name="T3" fmla="*/ 18 h 55"/>
                <a:gd name="T4" fmla="*/ 59 w 95"/>
                <a:gd name="T5" fmla="*/ 5 h 55"/>
                <a:gd name="T6" fmla="*/ 49 w 95"/>
                <a:gd name="T7" fmla="*/ 0 h 55"/>
                <a:gd name="T8" fmla="*/ 40 w 95"/>
                <a:gd name="T9" fmla="*/ 12 h 55"/>
                <a:gd name="T10" fmla="*/ 22 w 95"/>
                <a:gd name="T11" fmla="*/ 31 h 55"/>
                <a:gd name="T12" fmla="*/ 0 w 95"/>
                <a:gd name="T13" fmla="*/ 52 h 55"/>
                <a:gd name="T14" fmla="*/ 34 w 95"/>
                <a:gd name="T15" fmla="*/ 53 h 55"/>
                <a:gd name="T16" fmla="*/ 57 w 95"/>
                <a:gd name="T17" fmla="*/ 55 h 55"/>
                <a:gd name="T18" fmla="*/ 81 w 95"/>
                <a:gd name="T19" fmla="*/ 53 h 55"/>
                <a:gd name="T20" fmla="*/ 95 w 95"/>
                <a:gd name="T21" fmla="*/ 31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55"/>
                <a:gd name="T35" fmla="*/ 95 w 95"/>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55">
                  <a:moveTo>
                    <a:pt x="95" y="31"/>
                  </a:moveTo>
                  <a:lnTo>
                    <a:pt x="71" y="18"/>
                  </a:lnTo>
                  <a:lnTo>
                    <a:pt x="59" y="5"/>
                  </a:lnTo>
                  <a:lnTo>
                    <a:pt x="49" y="0"/>
                  </a:lnTo>
                  <a:lnTo>
                    <a:pt x="40" y="12"/>
                  </a:lnTo>
                  <a:lnTo>
                    <a:pt x="22" y="31"/>
                  </a:lnTo>
                  <a:lnTo>
                    <a:pt x="0" y="52"/>
                  </a:lnTo>
                  <a:lnTo>
                    <a:pt x="34" y="53"/>
                  </a:lnTo>
                  <a:lnTo>
                    <a:pt x="57" y="55"/>
                  </a:lnTo>
                  <a:lnTo>
                    <a:pt x="81" y="53"/>
                  </a:lnTo>
                  <a:lnTo>
                    <a:pt x="95" y="31"/>
                  </a:lnTo>
                  <a:close/>
                </a:path>
              </a:pathLst>
            </a:custGeom>
            <a:solidFill>
              <a:srgbClr val="E0E0E0"/>
            </a:solidFill>
            <a:ln w="9525">
              <a:noFill/>
              <a:round/>
              <a:headEnd/>
              <a:tailEnd/>
            </a:ln>
          </p:spPr>
          <p:txBody>
            <a:bodyPr/>
            <a:lstStyle/>
            <a:p>
              <a:endParaRPr lang="en-US">
                <a:solidFill>
                  <a:srgbClr val="000000"/>
                </a:solidFill>
              </a:endParaRPr>
            </a:p>
          </p:txBody>
        </p:sp>
        <p:sp>
          <p:nvSpPr>
            <p:cNvPr id="221242" name="Freeform 643"/>
            <p:cNvSpPr>
              <a:spLocks/>
            </p:cNvSpPr>
            <p:nvPr/>
          </p:nvSpPr>
          <p:spPr bwMode="auto">
            <a:xfrm>
              <a:off x="1823" y="1863"/>
              <a:ext cx="95" cy="55"/>
            </a:xfrm>
            <a:custGeom>
              <a:avLst/>
              <a:gdLst>
                <a:gd name="T0" fmla="*/ 95 w 95"/>
                <a:gd name="T1" fmla="*/ 31 h 55"/>
                <a:gd name="T2" fmla="*/ 71 w 95"/>
                <a:gd name="T3" fmla="*/ 18 h 55"/>
                <a:gd name="T4" fmla="*/ 59 w 95"/>
                <a:gd name="T5" fmla="*/ 5 h 55"/>
                <a:gd name="T6" fmla="*/ 49 w 95"/>
                <a:gd name="T7" fmla="*/ 0 h 55"/>
                <a:gd name="T8" fmla="*/ 40 w 95"/>
                <a:gd name="T9" fmla="*/ 12 h 55"/>
                <a:gd name="T10" fmla="*/ 22 w 95"/>
                <a:gd name="T11" fmla="*/ 31 h 55"/>
                <a:gd name="T12" fmla="*/ 0 w 95"/>
                <a:gd name="T13" fmla="*/ 52 h 55"/>
                <a:gd name="T14" fmla="*/ 34 w 95"/>
                <a:gd name="T15" fmla="*/ 53 h 55"/>
                <a:gd name="T16" fmla="*/ 57 w 95"/>
                <a:gd name="T17" fmla="*/ 55 h 55"/>
                <a:gd name="T18" fmla="*/ 81 w 95"/>
                <a:gd name="T19" fmla="*/ 53 h 55"/>
                <a:gd name="T20" fmla="*/ 95 w 95"/>
                <a:gd name="T21" fmla="*/ 31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5"/>
                <a:gd name="T34" fmla="*/ 0 h 55"/>
                <a:gd name="T35" fmla="*/ 95 w 95"/>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5" h="55">
                  <a:moveTo>
                    <a:pt x="95" y="31"/>
                  </a:moveTo>
                  <a:lnTo>
                    <a:pt x="71" y="18"/>
                  </a:lnTo>
                  <a:lnTo>
                    <a:pt x="59" y="5"/>
                  </a:lnTo>
                  <a:lnTo>
                    <a:pt x="49" y="0"/>
                  </a:lnTo>
                  <a:lnTo>
                    <a:pt x="40" y="12"/>
                  </a:lnTo>
                  <a:lnTo>
                    <a:pt x="22" y="31"/>
                  </a:lnTo>
                  <a:lnTo>
                    <a:pt x="0" y="52"/>
                  </a:lnTo>
                  <a:lnTo>
                    <a:pt x="34" y="53"/>
                  </a:lnTo>
                  <a:lnTo>
                    <a:pt x="57" y="55"/>
                  </a:lnTo>
                  <a:lnTo>
                    <a:pt x="81" y="53"/>
                  </a:lnTo>
                  <a:lnTo>
                    <a:pt x="95" y="31"/>
                  </a:lnTo>
                </a:path>
              </a:pathLst>
            </a:custGeom>
            <a:noFill/>
            <a:ln w="0">
              <a:solidFill>
                <a:srgbClr val="000000"/>
              </a:solidFill>
              <a:round/>
              <a:headEnd/>
              <a:tailEnd/>
            </a:ln>
          </p:spPr>
          <p:txBody>
            <a:bodyPr/>
            <a:lstStyle/>
            <a:p>
              <a:endParaRPr lang="en-US">
                <a:solidFill>
                  <a:srgbClr val="000000"/>
                </a:solidFill>
              </a:endParaRPr>
            </a:p>
          </p:txBody>
        </p:sp>
        <p:sp>
          <p:nvSpPr>
            <p:cNvPr id="221243" name="Freeform 644"/>
            <p:cNvSpPr>
              <a:spLocks/>
            </p:cNvSpPr>
            <p:nvPr/>
          </p:nvSpPr>
          <p:spPr bwMode="auto">
            <a:xfrm>
              <a:off x="1804" y="1920"/>
              <a:ext cx="93" cy="21"/>
            </a:xfrm>
            <a:custGeom>
              <a:avLst/>
              <a:gdLst>
                <a:gd name="T0" fmla="*/ 93 w 93"/>
                <a:gd name="T1" fmla="*/ 4 h 21"/>
                <a:gd name="T2" fmla="*/ 91 w 93"/>
                <a:gd name="T3" fmla="*/ 7 h 21"/>
                <a:gd name="T4" fmla="*/ 91 w 93"/>
                <a:gd name="T5" fmla="*/ 21 h 21"/>
                <a:gd name="T6" fmla="*/ 47 w 93"/>
                <a:gd name="T7" fmla="*/ 14 h 21"/>
                <a:gd name="T8" fmla="*/ 0 w 93"/>
                <a:gd name="T9" fmla="*/ 15 h 21"/>
                <a:gd name="T10" fmla="*/ 1 w 93"/>
                <a:gd name="T11" fmla="*/ 11 h 21"/>
                <a:gd name="T12" fmla="*/ 14 w 93"/>
                <a:gd name="T13" fmla="*/ 0 h 21"/>
                <a:gd name="T14" fmla="*/ 93 w 93"/>
                <a:gd name="T15" fmla="*/ 4 h 21"/>
                <a:gd name="T16" fmla="*/ 0 60000 65536"/>
                <a:gd name="T17" fmla="*/ 0 60000 65536"/>
                <a:gd name="T18" fmla="*/ 0 60000 65536"/>
                <a:gd name="T19" fmla="*/ 0 60000 65536"/>
                <a:gd name="T20" fmla="*/ 0 60000 65536"/>
                <a:gd name="T21" fmla="*/ 0 60000 65536"/>
                <a:gd name="T22" fmla="*/ 0 60000 65536"/>
                <a:gd name="T23" fmla="*/ 0 60000 65536"/>
                <a:gd name="T24" fmla="*/ 0 w 93"/>
                <a:gd name="T25" fmla="*/ 0 h 21"/>
                <a:gd name="T26" fmla="*/ 93 w 93"/>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 h="21">
                  <a:moveTo>
                    <a:pt x="93" y="4"/>
                  </a:moveTo>
                  <a:lnTo>
                    <a:pt x="91" y="7"/>
                  </a:lnTo>
                  <a:lnTo>
                    <a:pt x="91" y="21"/>
                  </a:lnTo>
                  <a:lnTo>
                    <a:pt x="47" y="14"/>
                  </a:lnTo>
                  <a:lnTo>
                    <a:pt x="0" y="15"/>
                  </a:lnTo>
                  <a:lnTo>
                    <a:pt x="1" y="11"/>
                  </a:lnTo>
                  <a:lnTo>
                    <a:pt x="14" y="0"/>
                  </a:lnTo>
                  <a:lnTo>
                    <a:pt x="93" y="4"/>
                  </a:lnTo>
                  <a:close/>
                </a:path>
              </a:pathLst>
            </a:custGeom>
            <a:solidFill>
              <a:srgbClr val="F2F2F2"/>
            </a:solidFill>
            <a:ln w="9525">
              <a:noFill/>
              <a:round/>
              <a:headEnd/>
              <a:tailEnd/>
            </a:ln>
          </p:spPr>
          <p:txBody>
            <a:bodyPr/>
            <a:lstStyle/>
            <a:p>
              <a:endParaRPr lang="en-US">
                <a:solidFill>
                  <a:srgbClr val="000000"/>
                </a:solidFill>
              </a:endParaRPr>
            </a:p>
          </p:txBody>
        </p:sp>
        <p:sp>
          <p:nvSpPr>
            <p:cNvPr id="221244" name="Freeform 645"/>
            <p:cNvSpPr>
              <a:spLocks/>
            </p:cNvSpPr>
            <p:nvPr/>
          </p:nvSpPr>
          <p:spPr bwMode="auto">
            <a:xfrm>
              <a:off x="1804" y="1920"/>
              <a:ext cx="93" cy="21"/>
            </a:xfrm>
            <a:custGeom>
              <a:avLst/>
              <a:gdLst>
                <a:gd name="T0" fmla="*/ 93 w 93"/>
                <a:gd name="T1" fmla="*/ 4 h 21"/>
                <a:gd name="T2" fmla="*/ 91 w 93"/>
                <a:gd name="T3" fmla="*/ 7 h 21"/>
                <a:gd name="T4" fmla="*/ 91 w 93"/>
                <a:gd name="T5" fmla="*/ 21 h 21"/>
                <a:gd name="T6" fmla="*/ 47 w 93"/>
                <a:gd name="T7" fmla="*/ 14 h 21"/>
                <a:gd name="T8" fmla="*/ 0 w 93"/>
                <a:gd name="T9" fmla="*/ 15 h 21"/>
                <a:gd name="T10" fmla="*/ 1 w 93"/>
                <a:gd name="T11" fmla="*/ 11 h 21"/>
                <a:gd name="T12" fmla="*/ 14 w 93"/>
                <a:gd name="T13" fmla="*/ 0 h 21"/>
                <a:gd name="T14" fmla="*/ 93 w 93"/>
                <a:gd name="T15" fmla="*/ 4 h 21"/>
                <a:gd name="T16" fmla="*/ 0 60000 65536"/>
                <a:gd name="T17" fmla="*/ 0 60000 65536"/>
                <a:gd name="T18" fmla="*/ 0 60000 65536"/>
                <a:gd name="T19" fmla="*/ 0 60000 65536"/>
                <a:gd name="T20" fmla="*/ 0 60000 65536"/>
                <a:gd name="T21" fmla="*/ 0 60000 65536"/>
                <a:gd name="T22" fmla="*/ 0 60000 65536"/>
                <a:gd name="T23" fmla="*/ 0 60000 65536"/>
                <a:gd name="T24" fmla="*/ 0 w 93"/>
                <a:gd name="T25" fmla="*/ 0 h 21"/>
                <a:gd name="T26" fmla="*/ 93 w 93"/>
                <a:gd name="T27" fmla="*/ 21 h 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 h="21">
                  <a:moveTo>
                    <a:pt x="93" y="4"/>
                  </a:moveTo>
                  <a:lnTo>
                    <a:pt x="91" y="7"/>
                  </a:lnTo>
                  <a:lnTo>
                    <a:pt x="91" y="21"/>
                  </a:lnTo>
                  <a:lnTo>
                    <a:pt x="47" y="14"/>
                  </a:lnTo>
                  <a:lnTo>
                    <a:pt x="0" y="15"/>
                  </a:lnTo>
                  <a:lnTo>
                    <a:pt x="1" y="11"/>
                  </a:lnTo>
                  <a:lnTo>
                    <a:pt x="14" y="0"/>
                  </a:lnTo>
                  <a:lnTo>
                    <a:pt x="93" y="4"/>
                  </a:lnTo>
                </a:path>
              </a:pathLst>
            </a:custGeom>
            <a:noFill/>
            <a:ln w="0">
              <a:solidFill>
                <a:srgbClr val="000000"/>
              </a:solidFill>
              <a:round/>
              <a:headEnd/>
              <a:tailEnd/>
            </a:ln>
          </p:spPr>
          <p:txBody>
            <a:bodyPr/>
            <a:lstStyle/>
            <a:p>
              <a:endParaRPr lang="en-US">
                <a:solidFill>
                  <a:srgbClr val="000000"/>
                </a:solidFill>
              </a:endParaRPr>
            </a:p>
          </p:txBody>
        </p:sp>
        <p:sp>
          <p:nvSpPr>
            <p:cNvPr id="221245" name="Freeform 646"/>
            <p:cNvSpPr>
              <a:spLocks/>
            </p:cNvSpPr>
            <p:nvPr/>
          </p:nvSpPr>
          <p:spPr bwMode="auto">
            <a:xfrm>
              <a:off x="1802" y="1939"/>
              <a:ext cx="96" cy="138"/>
            </a:xfrm>
            <a:custGeom>
              <a:avLst/>
              <a:gdLst>
                <a:gd name="T0" fmla="*/ 3 w 96"/>
                <a:gd name="T1" fmla="*/ 2 h 138"/>
                <a:gd name="T2" fmla="*/ 29 w 96"/>
                <a:gd name="T3" fmla="*/ 0 h 138"/>
                <a:gd name="T4" fmla="*/ 49 w 96"/>
                <a:gd name="T5" fmla="*/ 1 h 138"/>
                <a:gd name="T6" fmla="*/ 93 w 96"/>
                <a:gd name="T7" fmla="*/ 7 h 138"/>
                <a:gd name="T8" fmla="*/ 96 w 96"/>
                <a:gd name="T9" fmla="*/ 49 h 138"/>
                <a:gd name="T10" fmla="*/ 95 w 96"/>
                <a:gd name="T11" fmla="*/ 84 h 138"/>
                <a:gd name="T12" fmla="*/ 91 w 96"/>
                <a:gd name="T13" fmla="*/ 124 h 138"/>
                <a:gd name="T14" fmla="*/ 80 w 96"/>
                <a:gd name="T15" fmla="*/ 138 h 138"/>
                <a:gd name="T16" fmla="*/ 64 w 96"/>
                <a:gd name="T17" fmla="*/ 138 h 138"/>
                <a:gd name="T18" fmla="*/ 40 w 96"/>
                <a:gd name="T19" fmla="*/ 134 h 138"/>
                <a:gd name="T20" fmla="*/ 17 w 96"/>
                <a:gd name="T21" fmla="*/ 129 h 138"/>
                <a:gd name="T22" fmla="*/ 16 w 96"/>
                <a:gd name="T23" fmla="*/ 110 h 138"/>
                <a:gd name="T24" fmla="*/ 12 w 96"/>
                <a:gd name="T25" fmla="*/ 94 h 138"/>
                <a:gd name="T26" fmla="*/ 7 w 96"/>
                <a:gd name="T27" fmla="*/ 71 h 138"/>
                <a:gd name="T28" fmla="*/ 3 w 96"/>
                <a:gd name="T29" fmla="*/ 48 h 138"/>
                <a:gd name="T30" fmla="*/ 0 w 96"/>
                <a:gd name="T31" fmla="*/ 24 h 138"/>
                <a:gd name="T32" fmla="*/ 3 w 96"/>
                <a:gd name="T33" fmla="*/ 2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138"/>
                <a:gd name="T53" fmla="*/ 96 w 96"/>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138">
                  <a:moveTo>
                    <a:pt x="3" y="2"/>
                  </a:moveTo>
                  <a:lnTo>
                    <a:pt x="29" y="0"/>
                  </a:lnTo>
                  <a:lnTo>
                    <a:pt x="49" y="1"/>
                  </a:lnTo>
                  <a:lnTo>
                    <a:pt x="93" y="7"/>
                  </a:lnTo>
                  <a:lnTo>
                    <a:pt x="96" y="49"/>
                  </a:lnTo>
                  <a:lnTo>
                    <a:pt x="95" y="84"/>
                  </a:lnTo>
                  <a:lnTo>
                    <a:pt x="91" y="124"/>
                  </a:lnTo>
                  <a:lnTo>
                    <a:pt x="80" y="138"/>
                  </a:lnTo>
                  <a:lnTo>
                    <a:pt x="64" y="138"/>
                  </a:lnTo>
                  <a:lnTo>
                    <a:pt x="40" y="134"/>
                  </a:lnTo>
                  <a:lnTo>
                    <a:pt x="17" y="129"/>
                  </a:lnTo>
                  <a:lnTo>
                    <a:pt x="16" y="110"/>
                  </a:lnTo>
                  <a:lnTo>
                    <a:pt x="12" y="94"/>
                  </a:lnTo>
                  <a:lnTo>
                    <a:pt x="7" y="71"/>
                  </a:lnTo>
                  <a:lnTo>
                    <a:pt x="3" y="48"/>
                  </a:lnTo>
                  <a:lnTo>
                    <a:pt x="0" y="24"/>
                  </a:lnTo>
                  <a:lnTo>
                    <a:pt x="3" y="2"/>
                  </a:lnTo>
                  <a:close/>
                </a:path>
              </a:pathLst>
            </a:custGeom>
            <a:solidFill>
              <a:srgbClr val="E0E0E0"/>
            </a:solidFill>
            <a:ln w="9525">
              <a:noFill/>
              <a:round/>
              <a:headEnd/>
              <a:tailEnd/>
            </a:ln>
          </p:spPr>
          <p:txBody>
            <a:bodyPr/>
            <a:lstStyle/>
            <a:p>
              <a:endParaRPr lang="en-US">
                <a:solidFill>
                  <a:srgbClr val="000000"/>
                </a:solidFill>
              </a:endParaRPr>
            </a:p>
          </p:txBody>
        </p:sp>
        <p:sp>
          <p:nvSpPr>
            <p:cNvPr id="221246" name="Freeform 647"/>
            <p:cNvSpPr>
              <a:spLocks/>
            </p:cNvSpPr>
            <p:nvPr/>
          </p:nvSpPr>
          <p:spPr bwMode="auto">
            <a:xfrm>
              <a:off x="1802" y="1939"/>
              <a:ext cx="96" cy="138"/>
            </a:xfrm>
            <a:custGeom>
              <a:avLst/>
              <a:gdLst>
                <a:gd name="T0" fmla="*/ 3 w 96"/>
                <a:gd name="T1" fmla="*/ 2 h 138"/>
                <a:gd name="T2" fmla="*/ 29 w 96"/>
                <a:gd name="T3" fmla="*/ 0 h 138"/>
                <a:gd name="T4" fmla="*/ 49 w 96"/>
                <a:gd name="T5" fmla="*/ 1 h 138"/>
                <a:gd name="T6" fmla="*/ 93 w 96"/>
                <a:gd name="T7" fmla="*/ 7 h 138"/>
                <a:gd name="T8" fmla="*/ 96 w 96"/>
                <a:gd name="T9" fmla="*/ 49 h 138"/>
                <a:gd name="T10" fmla="*/ 95 w 96"/>
                <a:gd name="T11" fmla="*/ 84 h 138"/>
                <a:gd name="T12" fmla="*/ 91 w 96"/>
                <a:gd name="T13" fmla="*/ 124 h 138"/>
                <a:gd name="T14" fmla="*/ 80 w 96"/>
                <a:gd name="T15" fmla="*/ 138 h 138"/>
                <a:gd name="T16" fmla="*/ 64 w 96"/>
                <a:gd name="T17" fmla="*/ 138 h 138"/>
                <a:gd name="T18" fmla="*/ 40 w 96"/>
                <a:gd name="T19" fmla="*/ 134 h 138"/>
                <a:gd name="T20" fmla="*/ 17 w 96"/>
                <a:gd name="T21" fmla="*/ 129 h 138"/>
                <a:gd name="T22" fmla="*/ 16 w 96"/>
                <a:gd name="T23" fmla="*/ 110 h 138"/>
                <a:gd name="T24" fmla="*/ 12 w 96"/>
                <a:gd name="T25" fmla="*/ 94 h 138"/>
                <a:gd name="T26" fmla="*/ 7 w 96"/>
                <a:gd name="T27" fmla="*/ 71 h 138"/>
                <a:gd name="T28" fmla="*/ 3 w 96"/>
                <a:gd name="T29" fmla="*/ 48 h 138"/>
                <a:gd name="T30" fmla="*/ 0 w 96"/>
                <a:gd name="T31" fmla="*/ 24 h 138"/>
                <a:gd name="T32" fmla="*/ 3 w 96"/>
                <a:gd name="T33" fmla="*/ 2 h 1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138"/>
                <a:gd name="T53" fmla="*/ 96 w 96"/>
                <a:gd name="T54" fmla="*/ 138 h 1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138">
                  <a:moveTo>
                    <a:pt x="3" y="2"/>
                  </a:moveTo>
                  <a:lnTo>
                    <a:pt x="29" y="0"/>
                  </a:lnTo>
                  <a:lnTo>
                    <a:pt x="49" y="1"/>
                  </a:lnTo>
                  <a:lnTo>
                    <a:pt x="93" y="7"/>
                  </a:lnTo>
                  <a:lnTo>
                    <a:pt x="96" y="49"/>
                  </a:lnTo>
                  <a:lnTo>
                    <a:pt x="95" y="84"/>
                  </a:lnTo>
                  <a:lnTo>
                    <a:pt x="91" y="124"/>
                  </a:lnTo>
                  <a:lnTo>
                    <a:pt x="80" y="138"/>
                  </a:lnTo>
                  <a:lnTo>
                    <a:pt x="64" y="138"/>
                  </a:lnTo>
                  <a:lnTo>
                    <a:pt x="40" y="134"/>
                  </a:lnTo>
                  <a:lnTo>
                    <a:pt x="17" y="129"/>
                  </a:lnTo>
                  <a:lnTo>
                    <a:pt x="16" y="110"/>
                  </a:lnTo>
                  <a:lnTo>
                    <a:pt x="12" y="94"/>
                  </a:lnTo>
                  <a:lnTo>
                    <a:pt x="7" y="71"/>
                  </a:lnTo>
                  <a:lnTo>
                    <a:pt x="3" y="48"/>
                  </a:lnTo>
                  <a:lnTo>
                    <a:pt x="0" y="24"/>
                  </a:lnTo>
                  <a:lnTo>
                    <a:pt x="3" y="2"/>
                  </a:lnTo>
                </a:path>
              </a:pathLst>
            </a:custGeom>
            <a:noFill/>
            <a:ln w="0">
              <a:solidFill>
                <a:srgbClr val="000000"/>
              </a:solidFill>
              <a:round/>
              <a:headEnd/>
              <a:tailEnd/>
            </a:ln>
          </p:spPr>
          <p:txBody>
            <a:bodyPr/>
            <a:lstStyle/>
            <a:p>
              <a:endParaRPr lang="en-US">
                <a:solidFill>
                  <a:srgbClr val="000000"/>
                </a:solidFill>
              </a:endParaRPr>
            </a:p>
          </p:txBody>
        </p:sp>
        <p:sp>
          <p:nvSpPr>
            <p:cNvPr id="221247" name="Freeform 648"/>
            <p:cNvSpPr>
              <a:spLocks/>
            </p:cNvSpPr>
            <p:nvPr/>
          </p:nvSpPr>
          <p:spPr bwMode="auto">
            <a:xfrm>
              <a:off x="1586" y="1562"/>
              <a:ext cx="66" cy="104"/>
            </a:xfrm>
            <a:custGeom>
              <a:avLst/>
              <a:gdLst>
                <a:gd name="T0" fmla="*/ 40 w 66"/>
                <a:gd name="T1" fmla="*/ 49 h 104"/>
                <a:gd name="T2" fmla="*/ 36 w 66"/>
                <a:gd name="T3" fmla="*/ 32 h 104"/>
                <a:gd name="T4" fmla="*/ 32 w 66"/>
                <a:gd name="T5" fmla="*/ 11 h 104"/>
                <a:gd name="T6" fmla="*/ 18 w 66"/>
                <a:gd name="T7" fmla="*/ 0 h 104"/>
                <a:gd name="T8" fmla="*/ 8 w 66"/>
                <a:gd name="T9" fmla="*/ 6 h 104"/>
                <a:gd name="T10" fmla="*/ 0 w 66"/>
                <a:gd name="T11" fmla="*/ 13 h 104"/>
                <a:gd name="T12" fmla="*/ 1 w 66"/>
                <a:gd name="T13" fmla="*/ 33 h 104"/>
                <a:gd name="T14" fmla="*/ 2 w 66"/>
                <a:gd name="T15" fmla="*/ 51 h 104"/>
                <a:gd name="T16" fmla="*/ 15 w 66"/>
                <a:gd name="T17" fmla="*/ 86 h 104"/>
                <a:gd name="T18" fmla="*/ 16 w 66"/>
                <a:gd name="T19" fmla="*/ 103 h 104"/>
                <a:gd name="T20" fmla="*/ 23 w 66"/>
                <a:gd name="T21" fmla="*/ 104 h 104"/>
                <a:gd name="T22" fmla="*/ 40 w 66"/>
                <a:gd name="T23" fmla="*/ 96 h 104"/>
                <a:gd name="T24" fmla="*/ 39 w 66"/>
                <a:gd name="T25" fmla="*/ 76 h 104"/>
                <a:gd name="T26" fmla="*/ 45 w 66"/>
                <a:gd name="T27" fmla="*/ 68 h 104"/>
                <a:gd name="T28" fmla="*/ 62 w 66"/>
                <a:gd name="T29" fmla="*/ 57 h 104"/>
                <a:gd name="T30" fmla="*/ 66 w 66"/>
                <a:gd name="T31" fmla="*/ 38 h 104"/>
                <a:gd name="T32" fmla="*/ 63 w 66"/>
                <a:gd name="T33" fmla="*/ 38 h 104"/>
                <a:gd name="T34" fmla="*/ 49 w 66"/>
                <a:gd name="T35" fmla="*/ 51 h 104"/>
                <a:gd name="T36" fmla="*/ 41 w 66"/>
                <a:gd name="T37" fmla="*/ 50 h 104"/>
                <a:gd name="T38" fmla="*/ 40 w 66"/>
                <a:gd name="T39" fmla="*/ 49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
                <a:gd name="T61" fmla="*/ 0 h 104"/>
                <a:gd name="T62" fmla="*/ 66 w 66"/>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 h="104">
                  <a:moveTo>
                    <a:pt x="40" y="49"/>
                  </a:moveTo>
                  <a:lnTo>
                    <a:pt x="36" y="32"/>
                  </a:lnTo>
                  <a:lnTo>
                    <a:pt x="32" y="11"/>
                  </a:lnTo>
                  <a:lnTo>
                    <a:pt x="18" y="0"/>
                  </a:lnTo>
                  <a:lnTo>
                    <a:pt x="8" y="6"/>
                  </a:lnTo>
                  <a:lnTo>
                    <a:pt x="0" y="13"/>
                  </a:lnTo>
                  <a:lnTo>
                    <a:pt x="1" y="33"/>
                  </a:lnTo>
                  <a:lnTo>
                    <a:pt x="2" y="51"/>
                  </a:lnTo>
                  <a:lnTo>
                    <a:pt x="15" y="86"/>
                  </a:lnTo>
                  <a:lnTo>
                    <a:pt x="16" y="103"/>
                  </a:lnTo>
                  <a:lnTo>
                    <a:pt x="23" y="104"/>
                  </a:lnTo>
                  <a:lnTo>
                    <a:pt x="40" y="96"/>
                  </a:lnTo>
                  <a:lnTo>
                    <a:pt x="39" y="76"/>
                  </a:lnTo>
                  <a:lnTo>
                    <a:pt x="45" y="68"/>
                  </a:lnTo>
                  <a:lnTo>
                    <a:pt x="62" y="57"/>
                  </a:lnTo>
                  <a:lnTo>
                    <a:pt x="66" y="38"/>
                  </a:lnTo>
                  <a:lnTo>
                    <a:pt x="63" y="38"/>
                  </a:lnTo>
                  <a:lnTo>
                    <a:pt x="49" y="51"/>
                  </a:lnTo>
                  <a:lnTo>
                    <a:pt x="41" y="50"/>
                  </a:lnTo>
                  <a:lnTo>
                    <a:pt x="40" y="49"/>
                  </a:lnTo>
                  <a:close/>
                </a:path>
              </a:pathLst>
            </a:custGeom>
            <a:solidFill>
              <a:srgbClr val="E0A07F"/>
            </a:solidFill>
            <a:ln w="9525">
              <a:noFill/>
              <a:round/>
              <a:headEnd/>
              <a:tailEnd/>
            </a:ln>
          </p:spPr>
          <p:txBody>
            <a:bodyPr/>
            <a:lstStyle/>
            <a:p>
              <a:endParaRPr lang="en-US">
                <a:solidFill>
                  <a:srgbClr val="000000"/>
                </a:solidFill>
              </a:endParaRPr>
            </a:p>
          </p:txBody>
        </p:sp>
        <p:sp>
          <p:nvSpPr>
            <p:cNvPr id="221248" name="Freeform 649"/>
            <p:cNvSpPr>
              <a:spLocks/>
            </p:cNvSpPr>
            <p:nvPr/>
          </p:nvSpPr>
          <p:spPr bwMode="auto">
            <a:xfrm>
              <a:off x="1586" y="1562"/>
              <a:ext cx="66" cy="104"/>
            </a:xfrm>
            <a:custGeom>
              <a:avLst/>
              <a:gdLst>
                <a:gd name="T0" fmla="*/ 40 w 66"/>
                <a:gd name="T1" fmla="*/ 49 h 104"/>
                <a:gd name="T2" fmla="*/ 36 w 66"/>
                <a:gd name="T3" fmla="*/ 32 h 104"/>
                <a:gd name="T4" fmla="*/ 32 w 66"/>
                <a:gd name="T5" fmla="*/ 11 h 104"/>
                <a:gd name="T6" fmla="*/ 18 w 66"/>
                <a:gd name="T7" fmla="*/ 0 h 104"/>
                <a:gd name="T8" fmla="*/ 8 w 66"/>
                <a:gd name="T9" fmla="*/ 6 h 104"/>
                <a:gd name="T10" fmla="*/ 0 w 66"/>
                <a:gd name="T11" fmla="*/ 13 h 104"/>
                <a:gd name="T12" fmla="*/ 1 w 66"/>
                <a:gd name="T13" fmla="*/ 33 h 104"/>
                <a:gd name="T14" fmla="*/ 2 w 66"/>
                <a:gd name="T15" fmla="*/ 51 h 104"/>
                <a:gd name="T16" fmla="*/ 15 w 66"/>
                <a:gd name="T17" fmla="*/ 86 h 104"/>
                <a:gd name="T18" fmla="*/ 16 w 66"/>
                <a:gd name="T19" fmla="*/ 103 h 104"/>
                <a:gd name="T20" fmla="*/ 23 w 66"/>
                <a:gd name="T21" fmla="*/ 104 h 104"/>
                <a:gd name="T22" fmla="*/ 40 w 66"/>
                <a:gd name="T23" fmla="*/ 96 h 104"/>
                <a:gd name="T24" fmla="*/ 39 w 66"/>
                <a:gd name="T25" fmla="*/ 76 h 104"/>
                <a:gd name="T26" fmla="*/ 45 w 66"/>
                <a:gd name="T27" fmla="*/ 68 h 104"/>
                <a:gd name="T28" fmla="*/ 62 w 66"/>
                <a:gd name="T29" fmla="*/ 57 h 104"/>
                <a:gd name="T30" fmla="*/ 66 w 66"/>
                <a:gd name="T31" fmla="*/ 38 h 104"/>
                <a:gd name="T32" fmla="*/ 63 w 66"/>
                <a:gd name="T33" fmla="*/ 38 h 104"/>
                <a:gd name="T34" fmla="*/ 49 w 66"/>
                <a:gd name="T35" fmla="*/ 51 h 104"/>
                <a:gd name="T36" fmla="*/ 41 w 66"/>
                <a:gd name="T37" fmla="*/ 50 h 104"/>
                <a:gd name="T38" fmla="*/ 40 w 66"/>
                <a:gd name="T39" fmla="*/ 49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
                <a:gd name="T61" fmla="*/ 0 h 104"/>
                <a:gd name="T62" fmla="*/ 66 w 66"/>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 h="104">
                  <a:moveTo>
                    <a:pt x="40" y="49"/>
                  </a:moveTo>
                  <a:lnTo>
                    <a:pt x="36" y="32"/>
                  </a:lnTo>
                  <a:lnTo>
                    <a:pt x="32" y="11"/>
                  </a:lnTo>
                  <a:lnTo>
                    <a:pt x="18" y="0"/>
                  </a:lnTo>
                  <a:lnTo>
                    <a:pt x="8" y="6"/>
                  </a:lnTo>
                  <a:lnTo>
                    <a:pt x="0" y="13"/>
                  </a:lnTo>
                  <a:lnTo>
                    <a:pt x="1" y="33"/>
                  </a:lnTo>
                  <a:lnTo>
                    <a:pt x="2" y="51"/>
                  </a:lnTo>
                  <a:lnTo>
                    <a:pt x="15" y="86"/>
                  </a:lnTo>
                  <a:lnTo>
                    <a:pt x="16" y="103"/>
                  </a:lnTo>
                  <a:lnTo>
                    <a:pt x="23" y="104"/>
                  </a:lnTo>
                  <a:lnTo>
                    <a:pt x="40" y="96"/>
                  </a:lnTo>
                  <a:lnTo>
                    <a:pt x="39" y="76"/>
                  </a:lnTo>
                  <a:lnTo>
                    <a:pt x="45" y="68"/>
                  </a:lnTo>
                  <a:lnTo>
                    <a:pt x="62" y="57"/>
                  </a:lnTo>
                  <a:lnTo>
                    <a:pt x="66" y="38"/>
                  </a:lnTo>
                  <a:lnTo>
                    <a:pt x="63" y="38"/>
                  </a:lnTo>
                  <a:lnTo>
                    <a:pt x="49" y="51"/>
                  </a:lnTo>
                  <a:lnTo>
                    <a:pt x="41" y="50"/>
                  </a:lnTo>
                  <a:lnTo>
                    <a:pt x="40" y="49"/>
                  </a:lnTo>
                </a:path>
              </a:pathLst>
            </a:custGeom>
            <a:noFill/>
            <a:ln w="0">
              <a:solidFill>
                <a:srgbClr val="000000"/>
              </a:solidFill>
              <a:round/>
              <a:headEnd/>
              <a:tailEnd/>
            </a:ln>
          </p:spPr>
          <p:txBody>
            <a:bodyPr/>
            <a:lstStyle/>
            <a:p>
              <a:endParaRPr lang="en-US">
                <a:solidFill>
                  <a:srgbClr val="000000"/>
                </a:solidFill>
              </a:endParaRPr>
            </a:p>
          </p:txBody>
        </p:sp>
        <p:sp>
          <p:nvSpPr>
            <p:cNvPr id="221249" name="Freeform 650"/>
            <p:cNvSpPr>
              <a:spLocks/>
            </p:cNvSpPr>
            <p:nvPr/>
          </p:nvSpPr>
          <p:spPr bwMode="auto">
            <a:xfrm>
              <a:off x="1597" y="1662"/>
              <a:ext cx="83" cy="117"/>
            </a:xfrm>
            <a:custGeom>
              <a:avLst/>
              <a:gdLst>
                <a:gd name="T0" fmla="*/ 33 w 83"/>
                <a:gd name="T1" fmla="*/ 0 h 117"/>
                <a:gd name="T2" fmla="*/ 36 w 83"/>
                <a:gd name="T3" fmla="*/ 3 h 117"/>
                <a:gd name="T4" fmla="*/ 38 w 83"/>
                <a:gd name="T5" fmla="*/ 35 h 117"/>
                <a:gd name="T6" fmla="*/ 54 w 83"/>
                <a:gd name="T7" fmla="*/ 64 h 117"/>
                <a:gd name="T8" fmla="*/ 83 w 83"/>
                <a:gd name="T9" fmla="*/ 71 h 117"/>
                <a:gd name="T10" fmla="*/ 82 w 83"/>
                <a:gd name="T11" fmla="*/ 74 h 117"/>
                <a:gd name="T12" fmla="*/ 42 w 83"/>
                <a:gd name="T13" fmla="*/ 117 h 117"/>
                <a:gd name="T14" fmla="*/ 23 w 83"/>
                <a:gd name="T15" fmla="*/ 109 h 117"/>
                <a:gd name="T16" fmla="*/ 19 w 83"/>
                <a:gd name="T17" fmla="*/ 104 h 117"/>
                <a:gd name="T18" fmla="*/ 11 w 83"/>
                <a:gd name="T19" fmla="*/ 51 h 117"/>
                <a:gd name="T20" fmla="*/ 0 w 83"/>
                <a:gd name="T21" fmla="*/ 19 h 117"/>
                <a:gd name="T22" fmla="*/ 0 w 83"/>
                <a:gd name="T23" fmla="*/ 13 h 117"/>
                <a:gd name="T24" fmla="*/ 2 w 83"/>
                <a:gd name="T25" fmla="*/ 11 h 117"/>
                <a:gd name="T26" fmla="*/ 7 w 83"/>
                <a:gd name="T27" fmla="*/ 10 h 117"/>
                <a:gd name="T28" fmla="*/ 22 w 83"/>
                <a:gd name="T29" fmla="*/ 7 h 117"/>
                <a:gd name="T30" fmla="*/ 31 w 83"/>
                <a:gd name="T31" fmla="*/ 2 h 117"/>
                <a:gd name="T32" fmla="*/ 33 w 83"/>
                <a:gd name="T33" fmla="*/ 0 h 1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117"/>
                <a:gd name="T53" fmla="*/ 83 w 83"/>
                <a:gd name="T54" fmla="*/ 117 h 1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117">
                  <a:moveTo>
                    <a:pt x="33" y="0"/>
                  </a:moveTo>
                  <a:lnTo>
                    <a:pt x="36" y="3"/>
                  </a:lnTo>
                  <a:lnTo>
                    <a:pt x="38" y="35"/>
                  </a:lnTo>
                  <a:lnTo>
                    <a:pt x="54" y="64"/>
                  </a:lnTo>
                  <a:lnTo>
                    <a:pt x="83" y="71"/>
                  </a:lnTo>
                  <a:lnTo>
                    <a:pt x="82" y="74"/>
                  </a:lnTo>
                  <a:lnTo>
                    <a:pt x="42" y="117"/>
                  </a:lnTo>
                  <a:lnTo>
                    <a:pt x="23" y="109"/>
                  </a:lnTo>
                  <a:lnTo>
                    <a:pt x="19" y="104"/>
                  </a:lnTo>
                  <a:lnTo>
                    <a:pt x="11" y="51"/>
                  </a:lnTo>
                  <a:lnTo>
                    <a:pt x="0" y="19"/>
                  </a:lnTo>
                  <a:lnTo>
                    <a:pt x="0" y="13"/>
                  </a:lnTo>
                  <a:lnTo>
                    <a:pt x="2" y="11"/>
                  </a:lnTo>
                  <a:lnTo>
                    <a:pt x="7" y="10"/>
                  </a:lnTo>
                  <a:lnTo>
                    <a:pt x="22" y="7"/>
                  </a:lnTo>
                  <a:lnTo>
                    <a:pt x="31" y="2"/>
                  </a:lnTo>
                  <a:lnTo>
                    <a:pt x="33" y="0"/>
                  </a:lnTo>
                  <a:close/>
                </a:path>
              </a:pathLst>
            </a:custGeom>
            <a:solidFill>
              <a:srgbClr val="E0E0E0"/>
            </a:solidFill>
            <a:ln w="9525">
              <a:noFill/>
              <a:round/>
              <a:headEnd/>
              <a:tailEnd/>
            </a:ln>
          </p:spPr>
          <p:txBody>
            <a:bodyPr/>
            <a:lstStyle/>
            <a:p>
              <a:endParaRPr lang="en-US">
                <a:solidFill>
                  <a:srgbClr val="000000"/>
                </a:solidFill>
              </a:endParaRPr>
            </a:p>
          </p:txBody>
        </p:sp>
        <p:sp>
          <p:nvSpPr>
            <p:cNvPr id="221250" name="Freeform 651"/>
            <p:cNvSpPr>
              <a:spLocks/>
            </p:cNvSpPr>
            <p:nvPr/>
          </p:nvSpPr>
          <p:spPr bwMode="auto">
            <a:xfrm>
              <a:off x="1597" y="1662"/>
              <a:ext cx="83" cy="117"/>
            </a:xfrm>
            <a:custGeom>
              <a:avLst/>
              <a:gdLst>
                <a:gd name="T0" fmla="*/ 33 w 83"/>
                <a:gd name="T1" fmla="*/ 0 h 117"/>
                <a:gd name="T2" fmla="*/ 36 w 83"/>
                <a:gd name="T3" fmla="*/ 3 h 117"/>
                <a:gd name="T4" fmla="*/ 38 w 83"/>
                <a:gd name="T5" fmla="*/ 35 h 117"/>
                <a:gd name="T6" fmla="*/ 54 w 83"/>
                <a:gd name="T7" fmla="*/ 64 h 117"/>
                <a:gd name="T8" fmla="*/ 83 w 83"/>
                <a:gd name="T9" fmla="*/ 71 h 117"/>
                <a:gd name="T10" fmla="*/ 82 w 83"/>
                <a:gd name="T11" fmla="*/ 74 h 117"/>
                <a:gd name="T12" fmla="*/ 42 w 83"/>
                <a:gd name="T13" fmla="*/ 117 h 117"/>
                <a:gd name="T14" fmla="*/ 23 w 83"/>
                <a:gd name="T15" fmla="*/ 109 h 117"/>
                <a:gd name="T16" fmla="*/ 19 w 83"/>
                <a:gd name="T17" fmla="*/ 104 h 117"/>
                <a:gd name="T18" fmla="*/ 11 w 83"/>
                <a:gd name="T19" fmla="*/ 51 h 117"/>
                <a:gd name="T20" fmla="*/ 0 w 83"/>
                <a:gd name="T21" fmla="*/ 19 h 117"/>
                <a:gd name="T22" fmla="*/ 0 w 83"/>
                <a:gd name="T23" fmla="*/ 13 h 117"/>
                <a:gd name="T24" fmla="*/ 2 w 83"/>
                <a:gd name="T25" fmla="*/ 11 h 117"/>
                <a:gd name="T26" fmla="*/ 7 w 83"/>
                <a:gd name="T27" fmla="*/ 10 h 117"/>
                <a:gd name="T28" fmla="*/ 22 w 83"/>
                <a:gd name="T29" fmla="*/ 7 h 117"/>
                <a:gd name="T30" fmla="*/ 31 w 83"/>
                <a:gd name="T31" fmla="*/ 2 h 117"/>
                <a:gd name="T32" fmla="*/ 33 w 83"/>
                <a:gd name="T33" fmla="*/ 0 h 1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117"/>
                <a:gd name="T53" fmla="*/ 83 w 83"/>
                <a:gd name="T54" fmla="*/ 117 h 1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117">
                  <a:moveTo>
                    <a:pt x="33" y="0"/>
                  </a:moveTo>
                  <a:lnTo>
                    <a:pt x="36" y="3"/>
                  </a:lnTo>
                  <a:lnTo>
                    <a:pt x="38" y="35"/>
                  </a:lnTo>
                  <a:lnTo>
                    <a:pt x="54" y="64"/>
                  </a:lnTo>
                  <a:lnTo>
                    <a:pt x="83" y="71"/>
                  </a:lnTo>
                  <a:lnTo>
                    <a:pt x="82" y="74"/>
                  </a:lnTo>
                  <a:lnTo>
                    <a:pt x="42" y="117"/>
                  </a:lnTo>
                  <a:lnTo>
                    <a:pt x="23" y="109"/>
                  </a:lnTo>
                  <a:lnTo>
                    <a:pt x="19" y="104"/>
                  </a:lnTo>
                  <a:lnTo>
                    <a:pt x="11" y="51"/>
                  </a:lnTo>
                  <a:lnTo>
                    <a:pt x="0" y="19"/>
                  </a:lnTo>
                  <a:lnTo>
                    <a:pt x="0" y="13"/>
                  </a:lnTo>
                  <a:lnTo>
                    <a:pt x="2" y="11"/>
                  </a:lnTo>
                  <a:lnTo>
                    <a:pt x="7" y="10"/>
                  </a:lnTo>
                  <a:lnTo>
                    <a:pt x="22" y="7"/>
                  </a:lnTo>
                  <a:lnTo>
                    <a:pt x="31" y="2"/>
                  </a:lnTo>
                  <a:lnTo>
                    <a:pt x="33" y="0"/>
                  </a:lnTo>
                </a:path>
              </a:pathLst>
            </a:custGeom>
            <a:noFill/>
            <a:ln w="0">
              <a:solidFill>
                <a:srgbClr val="000000"/>
              </a:solidFill>
              <a:round/>
              <a:headEnd/>
              <a:tailEnd/>
            </a:ln>
          </p:spPr>
          <p:txBody>
            <a:bodyPr/>
            <a:lstStyle/>
            <a:p>
              <a:endParaRPr lang="en-US">
                <a:solidFill>
                  <a:srgbClr val="000000"/>
                </a:solidFill>
              </a:endParaRPr>
            </a:p>
          </p:txBody>
        </p:sp>
        <p:sp>
          <p:nvSpPr>
            <p:cNvPr id="221251" name="Freeform 652"/>
            <p:cNvSpPr>
              <a:spLocks/>
            </p:cNvSpPr>
            <p:nvPr/>
          </p:nvSpPr>
          <p:spPr bwMode="auto">
            <a:xfrm>
              <a:off x="1686" y="1722"/>
              <a:ext cx="54" cy="61"/>
            </a:xfrm>
            <a:custGeom>
              <a:avLst/>
              <a:gdLst>
                <a:gd name="T0" fmla="*/ 6 w 54"/>
                <a:gd name="T1" fmla="*/ 0 h 61"/>
                <a:gd name="T2" fmla="*/ 2 w 54"/>
                <a:gd name="T3" fmla="*/ 10 h 61"/>
                <a:gd name="T4" fmla="*/ 0 w 54"/>
                <a:gd name="T5" fmla="*/ 18 h 61"/>
                <a:gd name="T6" fmla="*/ 12 w 54"/>
                <a:gd name="T7" fmla="*/ 26 h 61"/>
                <a:gd name="T8" fmla="*/ 24 w 54"/>
                <a:gd name="T9" fmla="*/ 35 h 61"/>
                <a:gd name="T10" fmla="*/ 34 w 54"/>
                <a:gd name="T11" fmla="*/ 47 h 61"/>
                <a:gd name="T12" fmla="*/ 44 w 54"/>
                <a:gd name="T13" fmla="*/ 61 h 61"/>
                <a:gd name="T14" fmla="*/ 46 w 54"/>
                <a:gd name="T15" fmla="*/ 59 h 61"/>
                <a:gd name="T16" fmla="*/ 51 w 54"/>
                <a:gd name="T17" fmla="*/ 46 h 61"/>
                <a:gd name="T18" fmla="*/ 54 w 54"/>
                <a:gd name="T19" fmla="*/ 38 h 61"/>
                <a:gd name="T20" fmla="*/ 31 w 54"/>
                <a:gd name="T21" fmla="*/ 18 h 61"/>
                <a:gd name="T22" fmla="*/ 6 w 54"/>
                <a:gd name="T23" fmla="*/ 0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61"/>
                <a:gd name="T38" fmla="*/ 54 w 54"/>
                <a:gd name="T39" fmla="*/ 61 h 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61">
                  <a:moveTo>
                    <a:pt x="6" y="0"/>
                  </a:moveTo>
                  <a:lnTo>
                    <a:pt x="2" y="10"/>
                  </a:lnTo>
                  <a:lnTo>
                    <a:pt x="0" y="18"/>
                  </a:lnTo>
                  <a:lnTo>
                    <a:pt x="12" y="26"/>
                  </a:lnTo>
                  <a:lnTo>
                    <a:pt x="24" y="35"/>
                  </a:lnTo>
                  <a:lnTo>
                    <a:pt x="34" y="47"/>
                  </a:lnTo>
                  <a:lnTo>
                    <a:pt x="44" y="61"/>
                  </a:lnTo>
                  <a:lnTo>
                    <a:pt x="46" y="59"/>
                  </a:lnTo>
                  <a:lnTo>
                    <a:pt x="51" y="46"/>
                  </a:lnTo>
                  <a:lnTo>
                    <a:pt x="54" y="38"/>
                  </a:lnTo>
                  <a:lnTo>
                    <a:pt x="31" y="18"/>
                  </a:lnTo>
                  <a:lnTo>
                    <a:pt x="6" y="0"/>
                  </a:lnTo>
                  <a:close/>
                </a:path>
              </a:pathLst>
            </a:custGeom>
            <a:solidFill>
              <a:srgbClr val="FFFFFF"/>
            </a:solidFill>
            <a:ln w="9525">
              <a:noFill/>
              <a:round/>
              <a:headEnd/>
              <a:tailEnd/>
            </a:ln>
          </p:spPr>
          <p:txBody>
            <a:bodyPr/>
            <a:lstStyle/>
            <a:p>
              <a:endParaRPr lang="en-US">
                <a:solidFill>
                  <a:srgbClr val="000000"/>
                </a:solidFill>
              </a:endParaRPr>
            </a:p>
          </p:txBody>
        </p:sp>
        <p:sp>
          <p:nvSpPr>
            <p:cNvPr id="221252" name="Freeform 653"/>
            <p:cNvSpPr>
              <a:spLocks/>
            </p:cNvSpPr>
            <p:nvPr/>
          </p:nvSpPr>
          <p:spPr bwMode="auto">
            <a:xfrm>
              <a:off x="1686" y="1722"/>
              <a:ext cx="54" cy="61"/>
            </a:xfrm>
            <a:custGeom>
              <a:avLst/>
              <a:gdLst>
                <a:gd name="T0" fmla="*/ 6 w 54"/>
                <a:gd name="T1" fmla="*/ 0 h 61"/>
                <a:gd name="T2" fmla="*/ 2 w 54"/>
                <a:gd name="T3" fmla="*/ 10 h 61"/>
                <a:gd name="T4" fmla="*/ 0 w 54"/>
                <a:gd name="T5" fmla="*/ 18 h 61"/>
                <a:gd name="T6" fmla="*/ 12 w 54"/>
                <a:gd name="T7" fmla="*/ 26 h 61"/>
                <a:gd name="T8" fmla="*/ 24 w 54"/>
                <a:gd name="T9" fmla="*/ 35 h 61"/>
                <a:gd name="T10" fmla="*/ 34 w 54"/>
                <a:gd name="T11" fmla="*/ 47 h 61"/>
                <a:gd name="T12" fmla="*/ 44 w 54"/>
                <a:gd name="T13" fmla="*/ 61 h 61"/>
                <a:gd name="T14" fmla="*/ 46 w 54"/>
                <a:gd name="T15" fmla="*/ 59 h 61"/>
                <a:gd name="T16" fmla="*/ 51 w 54"/>
                <a:gd name="T17" fmla="*/ 46 h 61"/>
                <a:gd name="T18" fmla="*/ 54 w 54"/>
                <a:gd name="T19" fmla="*/ 38 h 61"/>
                <a:gd name="T20" fmla="*/ 31 w 54"/>
                <a:gd name="T21" fmla="*/ 18 h 61"/>
                <a:gd name="T22" fmla="*/ 6 w 54"/>
                <a:gd name="T23" fmla="*/ 0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
                <a:gd name="T37" fmla="*/ 0 h 61"/>
                <a:gd name="T38" fmla="*/ 54 w 54"/>
                <a:gd name="T39" fmla="*/ 61 h 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 h="61">
                  <a:moveTo>
                    <a:pt x="6" y="0"/>
                  </a:moveTo>
                  <a:lnTo>
                    <a:pt x="2" y="10"/>
                  </a:lnTo>
                  <a:lnTo>
                    <a:pt x="0" y="18"/>
                  </a:lnTo>
                  <a:lnTo>
                    <a:pt x="12" y="26"/>
                  </a:lnTo>
                  <a:lnTo>
                    <a:pt x="24" y="35"/>
                  </a:lnTo>
                  <a:lnTo>
                    <a:pt x="34" y="47"/>
                  </a:lnTo>
                  <a:lnTo>
                    <a:pt x="44" y="61"/>
                  </a:lnTo>
                  <a:lnTo>
                    <a:pt x="46" y="59"/>
                  </a:lnTo>
                  <a:lnTo>
                    <a:pt x="51" y="46"/>
                  </a:lnTo>
                  <a:lnTo>
                    <a:pt x="54" y="38"/>
                  </a:lnTo>
                  <a:lnTo>
                    <a:pt x="31" y="18"/>
                  </a:lnTo>
                  <a:lnTo>
                    <a:pt x="6" y="0"/>
                  </a:lnTo>
                </a:path>
              </a:pathLst>
            </a:custGeom>
            <a:noFill/>
            <a:ln w="0">
              <a:solidFill>
                <a:srgbClr val="000000"/>
              </a:solidFill>
              <a:round/>
              <a:headEnd/>
              <a:tailEnd/>
            </a:ln>
          </p:spPr>
          <p:txBody>
            <a:bodyPr/>
            <a:lstStyle/>
            <a:p>
              <a:endParaRPr lang="en-US">
                <a:solidFill>
                  <a:srgbClr val="000000"/>
                </a:solidFill>
              </a:endParaRPr>
            </a:p>
          </p:txBody>
        </p:sp>
        <p:sp>
          <p:nvSpPr>
            <p:cNvPr id="221253" name="Freeform 654"/>
            <p:cNvSpPr>
              <a:spLocks/>
            </p:cNvSpPr>
            <p:nvPr/>
          </p:nvSpPr>
          <p:spPr bwMode="auto">
            <a:xfrm>
              <a:off x="1639" y="1743"/>
              <a:ext cx="119" cy="115"/>
            </a:xfrm>
            <a:custGeom>
              <a:avLst/>
              <a:gdLst>
                <a:gd name="T0" fmla="*/ 105 w 119"/>
                <a:gd name="T1" fmla="*/ 24 h 115"/>
                <a:gd name="T2" fmla="*/ 112 w 119"/>
                <a:gd name="T3" fmla="*/ 38 h 115"/>
                <a:gd name="T4" fmla="*/ 117 w 119"/>
                <a:gd name="T5" fmla="*/ 59 h 115"/>
                <a:gd name="T6" fmla="*/ 119 w 119"/>
                <a:gd name="T7" fmla="*/ 85 h 115"/>
                <a:gd name="T8" fmla="*/ 116 w 119"/>
                <a:gd name="T9" fmla="*/ 82 h 115"/>
                <a:gd name="T10" fmla="*/ 103 w 119"/>
                <a:gd name="T11" fmla="*/ 70 h 115"/>
                <a:gd name="T12" fmla="*/ 83 w 119"/>
                <a:gd name="T13" fmla="*/ 54 h 115"/>
                <a:gd name="T14" fmla="*/ 66 w 119"/>
                <a:gd name="T15" fmla="*/ 45 h 115"/>
                <a:gd name="T16" fmla="*/ 54 w 119"/>
                <a:gd name="T17" fmla="*/ 41 h 115"/>
                <a:gd name="T18" fmla="*/ 37 w 119"/>
                <a:gd name="T19" fmla="*/ 46 h 115"/>
                <a:gd name="T20" fmla="*/ 21 w 119"/>
                <a:gd name="T21" fmla="*/ 58 h 115"/>
                <a:gd name="T22" fmla="*/ 12 w 119"/>
                <a:gd name="T23" fmla="*/ 73 h 115"/>
                <a:gd name="T24" fmla="*/ 9 w 119"/>
                <a:gd name="T25" fmla="*/ 90 h 115"/>
                <a:gd name="T26" fmla="*/ 9 w 119"/>
                <a:gd name="T27" fmla="*/ 113 h 115"/>
                <a:gd name="T28" fmla="*/ 5 w 119"/>
                <a:gd name="T29" fmla="*/ 115 h 115"/>
                <a:gd name="T30" fmla="*/ 0 w 119"/>
                <a:gd name="T31" fmla="*/ 79 h 115"/>
                <a:gd name="T32" fmla="*/ 0 w 119"/>
                <a:gd name="T33" fmla="*/ 45 h 115"/>
                <a:gd name="T34" fmla="*/ 43 w 119"/>
                <a:gd name="T35" fmla="*/ 0 h 115"/>
                <a:gd name="T36" fmla="*/ 67 w 119"/>
                <a:gd name="T37" fmla="*/ 19 h 115"/>
                <a:gd name="T38" fmla="*/ 88 w 119"/>
                <a:gd name="T39" fmla="*/ 47 h 115"/>
                <a:gd name="T40" fmla="*/ 91 w 119"/>
                <a:gd name="T41" fmla="*/ 50 h 115"/>
                <a:gd name="T42" fmla="*/ 98 w 119"/>
                <a:gd name="T43" fmla="*/ 50 h 115"/>
                <a:gd name="T44" fmla="*/ 101 w 119"/>
                <a:gd name="T45" fmla="*/ 38 h 115"/>
                <a:gd name="T46" fmla="*/ 103 w 119"/>
                <a:gd name="T47" fmla="*/ 27 h 115"/>
                <a:gd name="T48" fmla="*/ 105 w 119"/>
                <a:gd name="T49" fmla="*/ 24 h 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9"/>
                <a:gd name="T76" fmla="*/ 0 h 115"/>
                <a:gd name="T77" fmla="*/ 119 w 119"/>
                <a:gd name="T78" fmla="*/ 115 h 1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9" h="115">
                  <a:moveTo>
                    <a:pt x="105" y="24"/>
                  </a:moveTo>
                  <a:lnTo>
                    <a:pt x="112" y="38"/>
                  </a:lnTo>
                  <a:lnTo>
                    <a:pt x="117" y="59"/>
                  </a:lnTo>
                  <a:lnTo>
                    <a:pt x="119" y="85"/>
                  </a:lnTo>
                  <a:lnTo>
                    <a:pt x="116" y="82"/>
                  </a:lnTo>
                  <a:lnTo>
                    <a:pt x="103" y="70"/>
                  </a:lnTo>
                  <a:lnTo>
                    <a:pt x="83" y="54"/>
                  </a:lnTo>
                  <a:lnTo>
                    <a:pt x="66" y="45"/>
                  </a:lnTo>
                  <a:lnTo>
                    <a:pt x="54" y="41"/>
                  </a:lnTo>
                  <a:lnTo>
                    <a:pt x="37" y="46"/>
                  </a:lnTo>
                  <a:lnTo>
                    <a:pt x="21" y="58"/>
                  </a:lnTo>
                  <a:lnTo>
                    <a:pt x="12" y="73"/>
                  </a:lnTo>
                  <a:lnTo>
                    <a:pt x="9" y="90"/>
                  </a:lnTo>
                  <a:lnTo>
                    <a:pt x="9" y="113"/>
                  </a:lnTo>
                  <a:lnTo>
                    <a:pt x="5" y="115"/>
                  </a:lnTo>
                  <a:lnTo>
                    <a:pt x="0" y="79"/>
                  </a:lnTo>
                  <a:lnTo>
                    <a:pt x="0" y="45"/>
                  </a:lnTo>
                  <a:lnTo>
                    <a:pt x="43" y="0"/>
                  </a:lnTo>
                  <a:lnTo>
                    <a:pt x="67" y="19"/>
                  </a:lnTo>
                  <a:lnTo>
                    <a:pt x="88" y="47"/>
                  </a:lnTo>
                  <a:lnTo>
                    <a:pt x="91" y="50"/>
                  </a:lnTo>
                  <a:lnTo>
                    <a:pt x="98" y="50"/>
                  </a:lnTo>
                  <a:lnTo>
                    <a:pt x="101" y="38"/>
                  </a:lnTo>
                  <a:lnTo>
                    <a:pt x="103" y="27"/>
                  </a:lnTo>
                  <a:lnTo>
                    <a:pt x="105" y="24"/>
                  </a:lnTo>
                  <a:close/>
                </a:path>
              </a:pathLst>
            </a:custGeom>
            <a:solidFill>
              <a:srgbClr val="FFFFFF"/>
            </a:solidFill>
            <a:ln w="9525">
              <a:noFill/>
              <a:round/>
              <a:headEnd/>
              <a:tailEnd/>
            </a:ln>
          </p:spPr>
          <p:txBody>
            <a:bodyPr/>
            <a:lstStyle/>
            <a:p>
              <a:endParaRPr lang="en-US">
                <a:solidFill>
                  <a:srgbClr val="000000"/>
                </a:solidFill>
              </a:endParaRPr>
            </a:p>
          </p:txBody>
        </p:sp>
        <p:sp>
          <p:nvSpPr>
            <p:cNvPr id="221254" name="Freeform 655"/>
            <p:cNvSpPr>
              <a:spLocks/>
            </p:cNvSpPr>
            <p:nvPr/>
          </p:nvSpPr>
          <p:spPr bwMode="auto">
            <a:xfrm>
              <a:off x="1639" y="1743"/>
              <a:ext cx="119" cy="115"/>
            </a:xfrm>
            <a:custGeom>
              <a:avLst/>
              <a:gdLst>
                <a:gd name="T0" fmla="*/ 105 w 119"/>
                <a:gd name="T1" fmla="*/ 24 h 115"/>
                <a:gd name="T2" fmla="*/ 112 w 119"/>
                <a:gd name="T3" fmla="*/ 38 h 115"/>
                <a:gd name="T4" fmla="*/ 117 w 119"/>
                <a:gd name="T5" fmla="*/ 59 h 115"/>
                <a:gd name="T6" fmla="*/ 119 w 119"/>
                <a:gd name="T7" fmla="*/ 85 h 115"/>
                <a:gd name="T8" fmla="*/ 116 w 119"/>
                <a:gd name="T9" fmla="*/ 82 h 115"/>
                <a:gd name="T10" fmla="*/ 103 w 119"/>
                <a:gd name="T11" fmla="*/ 70 h 115"/>
                <a:gd name="T12" fmla="*/ 83 w 119"/>
                <a:gd name="T13" fmla="*/ 54 h 115"/>
                <a:gd name="T14" fmla="*/ 66 w 119"/>
                <a:gd name="T15" fmla="*/ 45 h 115"/>
                <a:gd name="T16" fmla="*/ 54 w 119"/>
                <a:gd name="T17" fmla="*/ 41 h 115"/>
                <a:gd name="T18" fmla="*/ 37 w 119"/>
                <a:gd name="T19" fmla="*/ 46 h 115"/>
                <a:gd name="T20" fmla="*/ 21 w 119"/>
                <a:gd name="T21" fmla="*/ 58 h 115"/>
                <a:gd name="T22" fmla="*/ 12 w 119"/>
                <a:gd name="T23" fmla="*/ 73 h 115"/>
                <a:gd name="T24" fmla="*/ 9 w 119"/>
                <a:gd name="T25" fmla="*/ 90 h 115"/>
                <a:gd name="T26" fmla="*/ 9 w 119"/>
                <a:gd name="T27" fmla="*/ 113 h 115"/>
                <a:gd name="T28" fmla="*/ 5 w 119"/>
                <a:gd name="T29" fmla="*/ 115 h 115"/>
                <a:gd name="T30" fmla="*/ 0 w 119"/>
                <a:gd name="T31" fmla="*/ 79 h 115"/>
                <a:gd name="T32" fmla="*/ 0 w 119"/>
                <a:gd name="T33" fmla="*/ 45 h 115"/>
                <a:gd name="T34" fmla="*/ 43 w 119"/>
                <a:gd name="T35" fmla="*/ 0 h 115"/>
                <a:gd name="T36" fmla="*/ 67 w 119"/>
                <a:gd name="T37" fmla="*/ 19 h 115"/>
                <a:gd name="T38" fmla="*/ 88 w 119"/>
                <a:gd name="T39" fmla="*/ 47 h 115"/>
                <a:gd name="T40" fmla="*/ 91 w 119"/>
                <a:gd name="T41" fmla="*/ 50 h 115"/>
                <a:gd name="T42" fmla="*/ 98 w 119"/>
                <a:gd name="T43" fmla="*/ 50 h 115"/>
                <a:gd name="T44" fmla="*/ 101 w 119"/>
                <a:gd name="T45" fmla="*/ 38 h 115"/>
                <a:gd name="T46" fmla="*/ 103 w 119"/>
                <a:gd name="T47" fmla="*/ 27 h 115"/>
                <a:gd name="T48" fmla="*/ 105 w 119"/>
                <a:gd name="T49" fmla="*/ 24 h 11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19"/>
                <a:gd name="T76" fmla="*/ 0 h 115"/>
                <a:gd name="T77" fmla="*/ 119 w 119"/>
                <a:gd name="T78" fmla="*/ 115 h 11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19" h="115">
                  <a:moveTo>
                    <a:pt x="105" y="24"/>
                  </a:moveTo>
                  <a:lnTo>
                    <a:pt x="112" y="38"/>
                  </a:lnTo>
                  <a:lnTo>
                    <a:pt x="117" y="59"/>
                  </a:lnTo>
                  <a:lnTo>
                    <a:pt x="119" y="85"/>
                  </a:lnTo>
                  <a:lnTo>
                    <a:pt x="116" y="82"/>
                  </a:lnTo>
                  <a:lnTo>
                    <a:pt x="103" y="70"/>
                  </a:lnTo>
                  <a:lnTo>
                    <a:pt x="83" y="54"/>
                  </a:lnTo>
                  <a:lnTo>
                    <a:pt x="66" y="45"/>
                  </a:lnTo>
                  <a:lnTo>
                    <a:pt x="54" y="41"/>
                  </a:lnTo>
                  <a:lnTo>
                    <a:pt x="37" y="46"/>
                  </a:lnTo>
                  <a:lnTo>
                    <a:pt x="21" y="58"/>
                  </a:lnTo>
                  <a:lnTo>
                    <a:pt x="12" y="73"/>
                  </a:lnTo>
                  <a:lnTo>
                    <a:pt x="9" y="90"/>
                  </a:lnTo>
                  <a:lnTo>
                    <a:pt x="9" y="113"/>
                  </a:lnTo>
                  <a:lnTo>
                    <a:pt x="5" y="115"/>
                  </a:lnTo>
                  <a:lnTo>
                    <a:pt x="0" y="79"/>
                  </a:lnTo>
                  <a:lnTo>
                    <a:pt x="0" y="45"/>
                  </a:lnTo>
                  <a:lnTo>
                    <a:pt x="43" y="0"/>
                  </a:lnTo>
                  <a:lnTo>
                    <a:pt x="67" y="19"/>
                  </a:lnTo>
                  <a:lnTo>
                    <a:pt x="88" y="47"/>
                  </a:lnTo>
                  <a:lnTo>
                    <a:pt x="91" y="50"/>
                  </a:lnTo>
                  <a:lnTo>
                    <a:pt x="98" y="50"/>
                  </a:lnTo>
                  <a:lnTo>
                    <a:pt x="101" y="38"/>
                  </a:lnTo>
                  <a:lnTo>
                    <a:pt x="103" y="27"/>
                  </a:lnTo>
                  <a:lnTo>
                    <a:pt x="105" y="24"/>
                  </a:lnTo>
                </a:path>
              </a:pathLst>
            </a:custGeom>
            <a:noFill/>
            <a:ln w="0">
              <a:solidFill>
                <a:srgbClr val="000000"/>
              </a:solidFill>
              <a:round/>
              <a:headEnd/>
              <a:tailEnd/>
            </a:ln>
          </p:spPr>
          <p:txBody>
            <a:bodyPr/>
            <a:lstStyle/>
            <a:p>
              <a:endParaRPr lang="en-US">
                <a:solidFill>
                  <a:srgbClr val="000000"/>
                </a:solidFill>
              </a:endParaRPr>
            </a:p>
          </p:txBody>
        </p:sp>
        <p:sp>
          <p:nvSpPr>
            <p:cNvPr id="221255" name="Freeform 656"/>
            <p:cNvSpPr>
              <a:spLocks/>
            </p:cNvSpPr>
            <p:nvPr/>
          </p:nvSpPr>
          <p:spPr bwMode="auto">
            <a:xfrm>
              <a:off x="1653" y="1790"/>
              <a:ext cx="214" cy="140"/>
            </a:xfrm>
            <a:custGeom>
              <a:avLst/>
              <a:gdLst>
                <a:gd name="T0" fmla="*/ 42 w 214"/>
                <a:gd name="T1" fmla="*/ 0 h 140"/>
                <a:gd name="T2" fmla="*/ 58 w 214"/>
                <a:gd name="T3" fmla="*/ 9 h 140"/>
                <a:gd name="T4" fmla="*/ 77 w 214"/>
                <a:gd name="T5" fmla="*/ 21 h 140"/>
                <a:gd name="T6" fmla="*/ 102 w 214"/>
                <a:gd name="T7" fmla="*/ 45 h 140"/>
                <a:gd name="T8" fmla="*/ 117 w 214"/>
                <a:gd name="T9" fmla="*/ 65 h 140"/>
                <a:gd name="T10" fmla="*/ 130 w 214"/>
                <a:gd name="T11" fmla="*/ 79 h 140"/>
                <a:gd name="T12" fmla="*/ 137 w 214"/>
                <a:gd name="T13" fmla="*/ 82 h 140"/>
                <a:gd name="T14" fmla="*/ 145 w 214"/>
                <a:gd name="T15" fmla="*/ 79 h 140"/>
                <a:gd name="T16" fmla="*/ 167 w 214"/>
                <a:gd name="T17" fmla="*/ 61 h 140"/>
                <a:gd name="T18" fmla="*/ 181 w 214"/>
                <a:gd name="T19" fmla="*/ 51 h 140"/>
                <a:gd name="T20" fmla="*/ 189 w 214"/>
                <a:gd name="T21" fmla="*/ 47 h 140"/>
                <a:gd name="T22" fmla="*/ 191 w 214"/>
                <a:gd name="T23" fmla="*/ 52 h 140"/>
                <a:gd name="T24" fmla="*/ 207 w 214"/>
                <a:gd name="T25" fmla="*/ 61 h 140"/>
                <a:gd name="T26" fmla="*/ 214 w 214"/>
                <a:gd name="T27" fmla="*/ 68 h 140"/>
                <a:gd name="T28" fmla="*/ 203 w 214"/>
                <a:gd name="T29" fmla="*/ 81 h 140"/>
                <a:gd name="T30" fmla="*/ 174 w 214"/>
                <a:gd name="T31" fmla="*/ 113 h 140"/>
                <a:gd name="T32" fmla="*/ 149 w 214"/>
                <a:gd name="T33" fmla="*/ 136 h 140"/>
                <a:gd name="T34" fmla="*/ 142 w 214"/>
                <a:gd name="T35" fmla="*/ 140 h 140"/>
                <a:gd name="T36" fmla="*/ 117 w 214"/>
                <a:gd name="T37" fmla="*/ 134 h 140"/>
                <a:gd name="T38" fmla="*/ 75 w 214"/>
                <a:gd name="T39" fmla="*/ 118 h 140"/>
                <a:gd name="T40" fmla="*/ 51 w 214"/>
                <a:gd name="T41" fmla="*/ 103 h 140"/>
                <a:gd name="T42" fmla="*/ 33 w 214"/>
                <a:gd name="T43" fmla="*/ 93 h 140"/>
                <a:gd name="T44" fmla="*/ 16 w 214"/>
                <a:gd name="T45" fmla="*/ 81 h 140"/>
                <a:gd name="T46" fmla="*/ 1 w 214"/>
                <a:gd name="T47" fmla="*/ 70 h 140"/>
                <a:gd name="T48" fmla="*/ 0 w 214"/>
                <a:gd name="T49" fmla="*/ 58 h 140"/>
                <a:gd name="T50" fmla="*/ 1 w 214"/>
                <a:gd name="T51" fmla="*/ 42 h 140"/>
                <a:gd name="T52" fmla="*/ 4 w 214"/>
                <a:gd name="T53" fmla="*/ 27 h 140"/>
                <a:gd name="T54" fmla="*/ 11 w 214"/>
                <a:gd name="T55" fmla="*/ 14 h 140"/>
                <a:gd name="T56" fmla="*/ 26 w 214"/>
                <a:gd name="T57" fmla="*/ 3 h 140"/>
                <a:gd name="T58" fmla="*/ 42 w 214"/>
                <a:gd name="T59" fmla="*/ 0 h 1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4"/>
                <a:gd name="T91" fmla="*/ 0 h 140"/>
                <a:gd name="T92" fmla="*/ 214 w 214"/>
                <a:gd name="T93" fmla="*/ 140 h 1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4" h="140">
                  <a:moveTo>
                    <a:pt x="42" y="0"/>
                  </a:moveTo>
                  <a:lnTo>
                    <a:pt x="58" y="9"/>
                  </a:lnTo>
                  <a:lnTo>
                    <a:pt x="77" y="21"/>
                  </a:lnTo>
                  <a:lnTo>
                    <a:pt x="102" y="45"/>
                  </a:lnTo>
                  <a:lnTo>
                    <a:pt x="117" y="65"/>
                  </a:lnTo>
                  <a:lnTo>
                    <a:pt x="130" y="79"/>
                  </a:lnTo>
                  <a:lnTo>
                    <a:pt x="137" y="82"/>
                  </a:lnTo>
                  <a:lnTo>
                    <a:pt x="145" y="79"/>
                  </a:lnTo>
                  <a:lnTo>
                    <a:pt x="167" y="61"/>
                  </a:lnTo>
                  <a:lnTo>
                    <a:pt x="181" y="51"/>
                  </a:lnTo>
                  <a:lnTo>
                    <a:pt x="189" y="47"/>
                  </a:lnTo>
                  <a:lnTo>
                    <a:pt x="191" y="52"/>
                  </a:lnTo>
                  <a:lnTo>
                    <a:pt x="207" y="61"/>
                  </a:lnTo>
                  <a:lnTo>
                    <a:pt x="214" y="68"/>
                  </a:lnTo>
                  <a:lnTo>
                    <a:pt x="203" y="81"/>
                  </a:lnTo>
                  <a:lnTo>
                    <a:pt x="174" y="113"/>
                  </a:lnTo>
                  <a:lnTo>
                    <a:pt x="149" y="136"/>
                  </a:lnTo>
                  <a:lnTo>
                    <a:pt x="142" y="140"/>
                  </a:lnTo>
                  <a:lnTo>
                    <a:pt x="117" y="134"/>
                  </a:lnTo>
                  <a:lnTo>
                    <a:pt x="75" y="118"/>
                  </a:lnTo>
                  <a:lnTo>
                    <a:pt x="51" y="103"/>
                  </a:lnTo>
                  <a:lnTo>
                    <a:pt x="33" y="93"/>
                  </a:lnTo>
                  <a:lnTo>
                    <a:pt x="16" y="81"/>
                  </a:lnTo>
                  <a:lnTo>
                    <a:pt x="1" y="70"/>
                  </a:lnTo>
                  <a:lnTo>
                    <a:pt x="0" y="58"/>
                  </a:lnTo>
                  <a:lnTo>
                    <a:pt x="1" y="42"/>
                  </a:lnTo>
                  <a:lnTo>
                    <a:pt x="4" y="27"/>
                  </a:lnTo>
                  <a:lnTo>
                    <a:pt x="11" y="14"/>
                  </a:lnTo>
                  <a:lnTo>
                    <a:pt x="26" y="3"/>
                  </a:lnTo>
                  <a:lnTo>
                    <a:pt x="42" y="0"/>
                  </a:lnTo>
                  <a:close/>
                </a:path>
              </a:pathLst>
            </a:custGeom>
            <a:solidFill>
              <a:srgbClr val="FFFFFF"/>
            </a:solidFill>
            <a:ln w="9525">
              <a:noFill/>
              <a:round/>
              <a:headEnd/>
              <a:tailEnd/>
            </a:ln>
          </p:spPr>
          <p:txBody>
            <a:bodyPr/>
            <a:lstStyle/>
            <a:p>
              <a:endParaRPr lang="en-US">
                <a:solidFill>
                  <a:srgbClr val="000000"/>
                </a:solidFill>
              </a:endParaRPr>
            </a:p>
          </p:txBody>
        </p:sp>
        <p:sp>
          <p:nvSpPr>
            <p:cNvPr id="221256" name="Freeform 657"/>
            <p:cNvSpPr>
              <a:spLocks/>
            </p:cNvSpPr>
            <p:nvPr/>
          </p:nvSpPr>
          <p:spPr bwMode="auto">
            <a:xfrm>
              <a:off x="1653" y="1790"/>
              <a:ext cx="214" cy="140"/>
            </a:xfrm>
            <a:custGeom>
              <a:avLst/>
              <a:gdLst>
                <a:gd name="T0" fmla="*/ 42 w 214"/>
                <a:gd name="T1" fmla="*/ 0 h 140"/>
                <a:gd name="T2" fmla="*/ 58 w 214"/>
                <a:gd name="T3" fmla="*/ 9 h 140"/>
                <a:gd name="T4" fmla="*/ 77 w 214"/>
                <a:gd name="T5" fmla="*/ 21 h 140"/>
                <a:gd name="T6" fmla="*/ 102 w 214"/>
                <a:gd name="T7" fmla="*/ 45 h 140"/>
                <a:gd name="T8" fmla="*/ 117 w 214"/>
                <a:gd name="T9" fmla="*/ 65 h 140"/>
                <a:gd name="T10" fmla="*/ 130 w 214"/>
                <a:gd name="T11" fmla="*/ 79 h 140"/>
                <a:gd name="T12" fmla="*/ 137 w 214"/>
                <a:gd name="T13" fmla="*/ 82 h 140"/>
                <a:gd name="T14" fmla="*/ 145 w 214"/>
                <a:gd name="T15" fmla="*/ 79 h 140"/>
                <a:gd name="T16" fmla="*/ 167 w 214"/>
                <a:gd name="T17" fmla="*/ 61 h 140"/>
                <a:gd name="T18" fmla="*/ 181 w 214"/>
                <a:gd name="T19" fmla="*/ 51 h 140"/>
                <a:gd name="T20" fmla="*/ 189 w 214"/>
                <a:gd name="T21" fmla="*/ 47 h 140"/>
                <a:gd name="T22" fmla="*/ 191 w 214"/>
                <a:gd name="T23" fmla="*/ 52 h 140"/>
                <a:gd name="T24" fmla="*/ 207 w 214"/>
                <a:gd name="T25" fmla="*/ 61 h 140"/>
                <a:gd name="T26" fmla="*/ 214 w 214"/>
                <a:gd name="T27" fmla="*/ 68 h 140"/>
                <a:gd name="T28" fmla="*/ 203 w 214"/>
                <a:gd name="T29" fmla="*/ 81 h 140"/>
                <a:gd name="T30" fmla="*/ 174 w 214"/>
                <a:gd name="T31" fmla="*/ 113 h 140"/>
                <a:gd name="T32" fmla="*/ 149 w 214"/>
                <a:gd name="T33" fmla="*/ 136 h 140"/>
                <a:gd name="T34" fmla="*/ 142 w 214"/>
                <a:gd name="T35" fmla="*/ 140 h 140"/>
                <a:gd name="T36" fmla="*/ 117 w 214"/>
                <a:gd name="T37" fmla="*/ 134 h 140"/>
                <a:gd name="T38" fmla="*/ 75 w 214"/>
                <a:gd name="T39" fmla="*/ 118 h 140"/>
                <a:gd name="T40" fmla="*/ 51 w 214"/>
                <a:gd name="T41" fmla="*/ 103 h 140"/>
                <a:gd name="T42" fmla="*/ 33 w 214"/>
                <a:gd name="T43" fmla="*/ 93 h 140"/>
                <a:gd name="T44" fmla="*/ 16 w 214"/>
                <a:gd name="T45" fmla="*/ 81 h 140"/>
                <a:gd name="T46" fmla="*/ 1 w 214"/>
                <a:gd name="T47" fmla="*/ 70 h 140"/>
                <a:gd name="T48" fmla="*/ 0 w 214"/>
                <a:gd name="T49" fmla="*/ 58 h 140"/>
                <a:gd name="T50" fmla="*/ 1 w 214"/>
                <a:gd name="T51" fmla="*/ 42 h 140"/>
                <a:gd name="T52" fmla="*/ 4 w 214"/>
                <a:gd name="T53" fmla="*/ 27 h 140"/>
                <a:gd name="T54" fmla="*/ 11 w 214"/>
                <a:gd name="T55" fmla="*/ 14 h 140"/>
                <a:gd name="T56" fmla="*/ 26 w 214"/>
                <a:gd name="T57" fmla="*/ 3 h 140"/>
                <a:gd name="T58" fmla="*/ 42 w 214"/>
                <a:gd name="T59" fmla="*/ 0 h 1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4"/>
                <a:gd name="T91" fmla="*/ 0 h 140"/>
                <a:gd name="T92" fmla="*/ 214 w 214"/>
                <a:gd name="T93" fmla="*/ 140 h 1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4" h="140">
                  <a:moveTo>
                    <a:pt x="42" y="0"/>
                  </a:moveTo>
                  <a:lnTo>
                    <a:pt x="58" y="9"/>
                  </a:lnTo>
                  <a:lnTo>
                    <a:pt x="77" y="21"/>
                  </a:lnTo>
                  <a:lnTo>
                    <a:pt x="102" y="45"/>
                  </a:lnTo>
                  <a:lnTo>
                    <a:pt x="117" y="65"/>
                  </a:lnTo>
                  <a:lnTo>
                    <a:pt x="130" y="79"/>
                  </a:lnTo>
                  <a:lnTo>
                    <a:pt x="137" y="82"/>
                  </a:lnTo>
                  <a:lnTo>
                    <a:pt x="145" y="79"/>
                  </a:lnTo>
                  <a:lnTo>
                    <a:pt x="167" y="61"/>
                  </a:lnTo>
                  <a:lnTo>
                    <a:pt x="181" y="51"/>
                  </a:lnTo>
                  <a:lnTo>
                    <a:pt x="189" y="47"/>
                  </a:lnTo>
                  <a:lnTo>
                    <a:pt x="191" y="52"/>
                  </a:lnTo>
                  <a:lnTo>
                    <a:pt x="207" y="61"/>
                  </a:lnTo>
                  <a:lnTo>
                    <a:pt x="214" y="68"/>
                  </a:lnTo>
                  <a:lnTo>
                    <a:pt x="203" y="81"/>
                  </a:lnTo>
                  <a:lnTo>
                    <a:pt x="174" y="113"/>
                  </a:lnTo>
                  <a:lnTo>
                    <a:pt x="149" y="136"/>
                  </a:lnTo>
                  <a:lnTo>
                    <a:pt x="142" y="140"/>
                  </a:lnTo>
                  <a:lnTo>
                    <a:pt x="117" y="134"/>
                  </a:lnTo>
                  <a:lnTo>
                    <a:pt x="75" y="118"/>
                  </a:lnTo>
                  <a:lnTo>
                    <a:pt x="51" y="103"/>
                  </a:lnTo>
                  <a:lnTo>
                    <a:pt x="33" y="93"/>
                  </a:lnTo>
                  <a:lnTo>
                    <a:pt x="16" y="81"/>
                  </a:lnTo>
                  <a:lnTo>
                    <a:pt x="1" y="70"/>
                  </a:lnTo>
                  <a:lnTo>
                    <a:pt x="0" y="58"/>
                  </a:lnTo>
                  <a:lnTo>
                    <a:pt x="1" y="42"/>
                  </a:lnTo>
                  <a:lnTo>
                    <a:pt x="4" y="27"/>
                  </a:lnTo>
                  <a:lnTo>
                    <a:pt x="11" y="14"/>
                  </a:lnTo>
                  <a:lnTo>
                    <a:pt x="26" y="3"/>
                  </a:lnTo>
                  <a:lnTo>
                    <a:pt x="42" y="0"/>
                  </a:lnTo>
                </a:path>
              </a:pathLst>
            </a:custGeom>
            <a:noFill/>
            <a:ln w="0">
              <a:solidFill>
                <a:srgbClr val="000000"/>
              </a:solidFill>
              <a:round/>
              <a:headEnd/>
              <a:tailEnd/>
            </a:ln>
          </p:spPr>
          <p:txBody>
            <a:bodyPr/>
            <a:lstStyle/>
            <a:p>
              <a:endParaRPr lang="en-US">
                <a:solidFill>
                  <a:srgbClr val="000000"/>
                </a:solidFill>
              </a:endParaRPr>
            </a:p>
          </p:txBody>
        </p:sp>
        <p:sp>
          <p:nvSpPr>
            <p:cNvPr id="221257" name="Freeform 658"/>
            <p:cNvSpPr>
              <a:spLocks/>
            </p:cNvSpPr>
            <p:nvPr/>
          </p:nvSpPr>
          <p:spPr bwMode="auto">
            <a:xfrm>
              <a:off x="1646" y="1862"/>
              <a:ext cx="152" cy="138"/>
            </a:xfrm>
            <a:custGeom>
              <a:avLst/>
              <a:gdLst>
                <a:gd name="T0" fmla="*/ 0 w 152"/>
                <a:gd name="T1" fmla="*/ 3 h 138"/>
                <a:gd name="T2" fmla="*/ 2 w 152"/>
                <a:gd name="T3" fmla="*/ 0 h 138"/>
                <a:gd name="T4" fmla="*/ 14 w 152"/>
                <a:gd name="T5" fmla="*/ 11 h 138"/>
                <a:gd name="T6" fmla="*/ 36 w 152"/>
                <a:gd name="T7" fmla="*/ 25 h 138"/>
                <a:gd name="T8" fmla="*/ 61 w 152"/>
                <a:gd name="T9" fmla="*/ 41 h 138"/>
                <a:gd name="T10" fmla="*/ 77 w 152"/>
                <a:gd name="T11" fmla="*/ 51 h 138"/>
                <a:gd name="T12" fmla="*/ 109 w 152"/>
                <a:gd name="T13" fmla="*/ 64 h 138"/>
                <a:gd name="T14" fmla="*/ 135 w 152"/>
                <a:gd name="T15" fmla="*/ 71 h 138"/>
                <a:gd name="T16" fmla="*/ 152 w 152"/>
                <a:gd name="T17" fmla="*/ 76 h 138"/>
                <a:gd name="T18" fmla="*/ 151 w 152"/>
                <a:gd name="T19" fmla="*/ 91 h 138"/>
                <a:gd name="T20" fmla="*/ 149 w 152"/>
                <a:gd name="T21" fmla="*/ 100 h 138"/>
                <a:gd name="T22" fmla="*/ 150 w 152"/>
                <a:gd name="T23" fmla="*/ 110 h 138"/>
                <a:gd name="T24" fmla="*/ 142 w 152"/>
                <a:gd name="T25" fmla="*/ 117 h 138"/>
                <a:gd name="T26" fmla="*/ 128 w 152"/>
                <a:gd name="T27" fmla="*/ 126 h 138"/>
                <a:gd name="T28" fmla="*/ 109 w 152"/>
                <a:gd name="T29" fmla="*/ 132 h 138"/>
                <a:gd name="T30" fmla="*/ 94 w 152"/>
                <a:gd name="T31" fmla="*/ 138 h 138"/>
                <a:gd name="T32" fmla="*/ 79 w 152"/>
                <a:gd name="T33" fmla="*/ 138 h 138"/>
                <a:gd name="T34" fmla="*/ 68 w 152"/>
                <a:gd name="T35" fmla="*/ 135 h 138"/>
                <a:gd name="T36" fmla="*/ 55 w 152"/>
                <a:gd name="T37" fmla="*/ 132 h 138"/>
                <a:gd name="T38" fmla="*/ 39 w 152"/>
                <a:gd name="T39" fmla="*/ 127 h 138"/>
                <a:gd name="T40" fmla="*/ 28 w 152"/>
                <a:gd name="T41" fmla="*/ 122 h 138"/>
                <a:gd name="T42" fmla="*/ 19 w 152"/>
                <a:gd name="T43" fmla="*/ 113 h 138"/>
                <a:gd name="T44" fmla="*/ 18 w 152"/>
                <a:gd name="T45" fmla="*/ 96 h 138"/>
                <a:gd name="T46" fmla="*/ 17 w 152"/>
                <a:gd name="T47" fmla="*/ 84 h 138"/>
                <a:gd name="T48" fmla="*/ 4 w 152"/>
                <a:gd name="T49" fmla="*/ 61 h 138"/>
                <a:gd name="T50" fmla="*/ 1 w 152"/>
                <a:gd name="T51" fmla="*/ 22 h 138"/>
                <a:gd name="T52" fmla="*/ 0 w 152"/>
                <a:gd name="T53" fmla="*/ 3 h 1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2"/>
                <a:gd name="T82" fmla="*/ 0 h 138"/>
                <a:gd name="T83" fmla="*/ 152 w 152"/>
                <a:gd name="T84" fmla="*/ 138 h 1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2" h="138">
                  <a:moveTo>
                    <a:pt x="0" y="3"/>
                  </a:moveTo>
                  <a:lnTo>
                    <a:pt x="2" y="0"/>
                  </a:lnTo>
                  <a:lnTo>
                    <a:pt x="14" y="11"/>
                  </a:lnTo>
                  <a:lnTo>
                    <a:pt x="36" y="25"/>
                  </a:lnTo>
                  <a:lnTo>
                    <a:pt x="61" y="41"/>
                  </a:lnTo>
                  <a:lnTo>
                    <a:pt x="77" y="51"/>
                  </a:lnTo>
                  <a:lnTo>
                    <a:pt x="109" y="64"/>
                  </a:lnTo>
                  <a:lnTo>
                    <a:pt x="135" y="71"/>
                  </a:lnTo>
                  <a:lnTo>
                    <a:pt x="152" y="76"/>
                  </a:lnTo>
                  <a:lnTo>
                    <a:pt x="151" y="91"/>
                  </a:lnTo>
                  <a:lnTo>
                    <a:pt x="149" y="100"/>
                  </a:lnTo>
                  <a:lnTo>
                    <a:pt x="150" y="110"/>
                  </a:lnTo>
                  <a:lnTo>
                    <a:pt x="142" y="117"/>
                  </a:lnTo>
                  <a:lnTo>
                    <a:pt x="128" y="126"/>
                  </a:lnTo>
                  <a:lnTo>
                    <a:pt x="109" y="132"/>
                  </a:lnTo>
                  <a:lnTo>
                    <a:pt x="94" y="138"/>
                  </a:lnTo>
                  <a:lnTo>
                    <a:pt x="79" y="138"/>
                  </a:lnTo>
                  <a:lnTo>
                    <a:pt x="68" y="135"/>
                  </a:lnTo>
                  <a:lnTo>
                    <a:pt x="55" y="132"/>
                  </a:lnTo>
                  <a:lnTo>
                    <a:pt x="39" y="127"/>
                  </a:lnTo>
                  <a:lnTo>
                    <a:pt x="28" y="122"/>
                  </a:lnTo>
                  <a:lnTo>
                    <a:pt x="19" y="113"/>
                  </a:lnTo>
                  <a:lnTo>
                    <a:pt x="18" y="96"/>
                  </a:lnTo>
                  <a:lnTo>
                    <a:pt x="17" y="84"/>
                  </a:lnTo>
                  <a:lnTo>
                    <a:pt x="4" y="61"/>
                  </a:lnTo>
                  <a:lnTo>
                    <a:pt x="1" y="22"/>
                  </a:lnTo>
                  <a:lnTo>
                    <a:pt x="0" y="3"/>
                  </a:lnTo>
                  <a:close/>
                </a:path>
              </a:pathLst>
            </a:custGeom>
            <a:solidFill>
              <a:srgbClr val="FFFFFF"/>
            </a:solidFill>
            <a:ln w="9525">
              <a:noFill/>
              <a:round/>
              <a:headEnd/>
              <a:tailEnd/>
            </a:ln>
          </p:spPr>
          <p:txBody>
            <a:bodyPr/>
            <a:lstStyle/>
            <a:p>
              <a:endParaRPr lang="en-US">
                <a:solidFill>
                  <a:srgbClr val="000000"/>
                </a:solidFill>
              </a:endParaRPr>
            </a:p>
          </p:txBody>
        </p:sp>
        <p:sp>
          <p:nvSpPr>
            <p:cNvPr id="221258" name="Freeform 659"/>
            <p:cNvSpPr>
              <a:spLocks/>
            </p:cNvSpPr>
            <p:nvPr/>
          </p:nvSpPr>
          <p:spPr bwMode="auto">
            <a:xfrm>
              <a:off x="1646" y="1862"/>
              <a:ext cx="152" cy="138"/>
            </a:xfrm>
            <a:custGeom>
              <a:avLst/>
              <a:gdLst>
                <a:gd name="T0" fmla="*/ 0 w 152"/>
                <a:gd name="T1" fmla="*/ 3 h 138"/>
                <a:gd name="T2" fmla="*/ 2 w 152"/>
                <a:gd name="T3" fmla="*/ 0 h 138"/>
                <a:gd name="T4" fmla="*/ 14 w 152"/>
                <a:gd name="T5" fmla="*/ 11 h 138"/>
                <a:gd name="T6" fmla="*/ 36 w 152"/>
                <a:gd name="T7" fmla="*/ 25 h 138"/>
                <a:gd name="T8" fmla="*/ 61 w 152"/>
                <a:gd name="T9" fmla="*/ 41 h 138"/>
                <a:gd name="T10" fmla="*/ 77 w 152"/>
                <a:gd name="T11" fmla="*/ 51 h 138"/>
                <a:gd name="T12" fmla="*/ 109 w 152"/>
                <a:gd name="T13" fmla="*/ 64 h 138"/>
                <a:gd name="T14" fmla="*/ 135 w 152"/>
                <a:gd name="T15" fmla="*/ 71 h 138"/>
                <a:gd name="T16" fmla="*/ 152 w 152"/>
                <a:gd name="T17" fmla="*/ 76 h 138"/>
                <a:gd name="T18" fmla="*/ 151 w 152"/>
                <a:gd name="T19" fmla="*/ 91 h 138"/>
                <a:gd name="T20" fmla="*/ 149 w 152"/>
                <a:gd name="T21" fmla="*/ 100 h 138"/>
                <a:gd name="T22" fmla="*/ 150 w 152"/>
                <a:gd name="T23" fmla="*/ 110 h 138"/>
                <a:gd name="T24" fmla="*/ 142 w 152"/>
                <a:gd name="T25" fmla="*/ 117 h 138"/>
                <a:gd name="T26" fmla="*/ 128 w 152"/>
                <a:gd name="T27" fmla="*/ 126 h 138"/>
                <a:gd name="T28" fmla="*/ 109 w 152"/>
                <a:gd name="T29" fmla="*/ 132 h 138"/>
                <a:gd name="T30" fmla="*/ 94 w 152"/>
                <a:gd name="T31" fmla="*/ 138 h 138"/>
                <a:gd name="T32" fmla="*/ 79 w 152"/>
                <a:gd name="T33" fmla="*/ 138 h 138"/>
                <a:gd name="T34" fmla="*/ 68 w 152"/>
                <a:gd name="T35" fmla="*/ 135 h 138"/>
                <a:gd name="T36" fmla="*/ 55 w 152"/>
                <a:gd name="T37" fmla="*/ 132 h 138"/>
                <a:gd name="T38" fmla="*/ 39 w 152"/>
                <a:gd name="T39" fmla="*/ 127 h 138"/>
                <a:gd name="T40" fmla="*/ 28 w 152"/>
                <a:gd name="T41" fmla="*/ 122 h 138"/>
                <a:gd name="T42" fmla="*/ 19 w 152"/>
                <a:gd name="T43" fmla="*/ 113 h 138"/>
                <a:gd name="T44" fmla="*/ 18 w 152"/>
                <a:gd name="T45" fmla="*/ 96 h 138"/>
                <a:gd name="T46" fmla="*/ 17 w 152"/>
                <a:gd name="T47" fmla="*/ 84 h 138"/>
                <a:gd name="T48" fmla="*/ 4 w 152"/>
                <a:gd name="T49" fmla="*/ 61 h 138"/>
                <a:gd name="T50" fmla="*/ 1 w 152"/>
                <a:gd name="T51" fmla="*/ 22 h 138"/>
                <a:gd name="T52" fmla="*/ 0 w 152"/>
                <a:gd name="T53" fmla="*/ 3 h 1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52"/>
                <a:gd name="T82" fmla="*/ 0 h 138"/>
                <a:gd name="T83" fmla="*/ 152 w 152"/>
                <a:gd name="T84" fmla="*/ 138 h 1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52" h="138">
                  <a:moveTo>
                    <a:pt x="0" y="3"/>
                  </a:moveTo>
                  <a:lnTo>
                    <a:pt x="2" y="0"/>
                  </a:lnTo>
                  <a:lnTo>
                    <a:pt x="14" y="11"/>
                  </a:lnTo>
                  <a:lnTo>
                    <a:pt x="36" y="25"/>
                  </a:lnTo>
                  <a:lnTo>
                    <a:pt x="61" y="41"/>
                  </a:lnTo>
                  <a:lnTo>
                    <a:pt x="77" y="51"/>
                  </a:lnTo>
                  <a:lnTo>
                    <a:pt x="109" y="64"/>
                  </a:lnTo>
                  <a:lnTo>
                    <a:pt x="135" y="71"/>
                  </a:lnTo>
                  <a:lnTo>
                    <a:pt x="152" y="76"/>
                  </a:lnTo>
                  <a:lnTo>
                    <a:pt x="151" y="91"/>
                  </a:lnTo>
                  <a:lnTo>
                    <a:pt x="149" y="100"/>
                  </a:lnTo>
                  <a:lnTo>
                    <a:pt x="150" y="110"/>
                  </a:lnTo>
                  <a:lnTo>
                    <a:pt x="142" y="117"/>
                  </a:lnTo>
                  <a:lnTo>
                    <a:pt x="128" y="126"/>
                  </a:lnTo>
                  <a:lnTo>
                    <a:pt x="109" y="132"/>
                  </a:lnTo>
                  <a:lnTo>
                    <a:pt x="94" y="138"/>
                  </a:lnTo>
                  <a:lnTo>
                    <a:pt x="79" y="138"/>
                  </a:lnTo>
                  <a:lnTo>
                    <a:pt x="68" y="135"/>
                  </a:lnTo>
                  <a:lnTo>
                    <a:pt x="55" y="132"/>
                  </a:lnTo>
                  <a:lnTo>
                    <a:pt x="39" y="127"/>
                  </a:lnTo>
                  <a:lnTo>
                    <a:pt x="28" y="122"/>
                  </a:lnTo>
                  <a:lnTo>
                    <a:pt x="19" y="113"/>
                  </a:lnTo>
                  <a:lnTo>
                    <a:pt x="18" y="96"/>
                  </a:lnTo>
                  <a:lnTo>
                    <a:pt x="17" y="84"/>
                  </a:lnTo>
                  <a:lnTo>
                    <a:pt x="4" y="61"/>
                  </a:lnTo>
                  <a:lnTo>
                    <a:pt x="1" y="22"/>
                  </a:lnTo>
                  <a:lnTo>
                    <a:pt x="0" y="3"/>
                  </a:lnTo>
                </a:path>
              </a:pathLst>
            </a:custGeom>
            <a:noFill/>
            <a:ln w="0">
              <a:solidFill>
                <a:srgbClr val="000000"/>
              </a:solidFill>
              <a:round/>
              <a:headEnd/>
              <a:tailEnd/>
            </a:ln>
          </p:spPr>
          <p:txBody>
            <a:bodyPr/>
            <a:lstStyle/>
            <a:p>
              <a:endParaRPr lang="en-US">
                <a:solidFill>
                  <a:srgbClr val="000000"/>
                </a:solidFill>
              </a:endParaRPr>
            </a:p>
          </p:txBody>
        </p:sp>
        <p:sp>
          <p:nvSpPr>
            <p:cNvPr id="221259" name="Freeform 660"/>
            <p:cNvSpPr>
              <a:spLocks/>
            </p:cNvSpPr>
            <p:nvPr/>
          </p:nvSpPr>
          <p:spPr bwMode="auto">
            <a:xfrm>
              <a:off x="1665" y="1979"/>
              <a:ext cx="149" cy="116"/>
            </a:xfrm>
            <a:custGeom>
              <a:avLst/>
              <a:gdLst>
                <a:gd name="T0" fmla="*/ 131 w 149"/>
                <a:gd name="T1" fmla="*/ 0 h 116"/>
                <a:gd name="T2" fmla="*/ 134 w 149"/>
                <a:gd name="T3" fmla="*/ 2 h 116"/>
                <a:gd name="T4" fmla="*/ 134 w 149"/>
                <a:gd name="T5" fmla="*/ 22 h 116"/>
                <a:gd name="T6" fmla="*/ 140 w 149"/>
                <a:gd name="T7" fmla="*/ 47 h 116"/>
                <a:gd name="T8" fmla="*/ 147 w 149"/>
                <a:gd name="T9" fmla="*/ 70 h 116"/>
                <a:gd name="T10" fmla="*/ 149 w 149"/>
                <a:gd name="T11" fmla="*/ 90 h 116"/>
                <a:gd name="T12" fmla="*/ 149 w 149"/>
                <a:gd name="T13" fmla="*/ 116 h 116"/>
                <a:gd name="T14" fmla="*/ 9 w 149"/>
                <a:gd name="T15" fmla="*/ 116 h 116"/>
                <a:gd name="T16" fmla="*/ 1 w 149"/>
                <a:gd name="T17" fmla="*/ 89 h 116"/>
                <a:gd name="T18" fmla="*/ 0 w 149"/>
                <a:gd name="T19" fmla="*/ 64 h 116"/>
                <a:gd name="T20" fmla="*/ 2 w 149"/>
                <a:gd name="T21" fmla="*/ 37 h 116"/>
                <a:gd name="T22" fmla="*/ 11 w 149"/>
                <a:gd name="T23" fmla="*/ 14 h 116"/>
                <a:gd name="T24" fmla="*/ 28 w 149"/>
                <a:gd name="T25" fmla="*/ 19 h 116"/>
                <a:gd name="T26" fmla="*/ 54 w 149"/>
                <a:gd name="T27" fmla="*/ 28 h 116"/>
                <a:gd name="T28" fmla="*/ 77 w 149"/>
                <a:gd name="T29" fmla="*/ 27 h 116"/>
                <a:gd name="T30" fmla="*/ 96 w 149"/>
                <a:gd name="T31" fmla="*/ 19 h 116"/>
                <a:gd name="T32" fmla="*/ 112 w 149"/>
                <a:gd name="T33" fmla="*/ 13 h 116"/>
                <a:gd name="T34" fmla="*/ 131 w 149"/>
                <a:gd name="T35" fmla="*/ 0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116"/>
                <a:gd name="T56" fmla="*/ 149 w 149"/>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116">
                  <a:moveTo>
                    <a:pt x="131" y="0"/>
                  </a:moveTo>
                  <a:lnTo>
                    <a:pt x="134" y="2"/>
                  </a:lnTo>
                  <a:lnTo>
                    <a:pt x="134" y="22"/>
                  </a:lnTo>
                  <a:lnTo>
                    <a:pt x="140" y="47"/>
                  </a:lnTo>
                  <a:lnTo>
                    <a:pt x="147" y="70"/>
                  </a:lnTo>
                  <a:lnTo>
                    <a:pt x="149" y="90"/>
                  </a:lnTo>
                  <a:lnTo>
                    <a:pt x="149" y="116"/>
                  </a:lnTo>
                  <a:lnTo>
                    <a:pt x="9" y="116"/>
                  </a:lnTo>
                  <a:lnTo>
                    <a:pt x="1" y="89"/>
                  </a:lnTo>
                  <a:lnTo>
                    <a:pt x="0" y="64"/>
                  </a:lnTo>
                  <a:lnTo>
                    <a:pt x="2" y="37"/>
                  </a:lnTo>
                  <a:lnTo>
                    <a:pt x="11" y="14"/>
                  </a:lnTo>
                  <a:lnTo>
                    <a:pt x="28" y="19"/>
                  </a:lnTo>
                  <a:lnTo>
                    <a:pt x="54" y="28"/>
                  </a:lnTo>
                  <a:lnTo>
                    <a:pt x="77" y="27"/>
                  </a:lnTo>
                  <a:lnTo>
                    <a:pt x="96" y="19"/>
                  </a:lnTo>
                  <a:lnTo>
                    <a:pt x="112" y="13"/>
                  </a:lnTo>
                  <a:lnTo>
                    <a:pt x="131" y="0"/>
                  </a:lnTo>
                  <a:close/>
                </a:path>
              </a:pathLst>
            </a:custGeom>
            <a:solidFill>
              <a:srgbClr val="FFFFFF"/>
            </a:solidFill>
            <a:ln w="9525">
              <a:noFill/>
              <a:round/>
              <a:headEnd/>
              <a:tailEnd/>
            </a:ln>
          </p:spPr>
          <p:txBody>
            <a:bodyPr/>
            <a:lstStyle/>
            <a:p>
              <a:endParaRPr lang="en-US">
                <a:solidFill>
                  <a:srgbClr val="000000"/>
                </a:solidFill>
              </a:endParaRPr>
            </a:p>
          </p:txBody>
        </p:sp>
        <p:sp>
          <p:nvSpPr>
            <p:cNvPr id="221260" name="Freeform 661"/>
            <p:cNvSpPr>
              <a:spLocks/>
            </p:cNvSpPr>
            <p:nvPr/>
          </p:nvSpPr>
          <p:spPr bwMode="auto">
            <a:xfrm>
              <a:off x="1665" y="1979"/>
              <a:ext cx="149" cy="116"/>
            </a:xfrm>
            <a:custGeom>
              <a:avLst/>
              <a:gdLst>
                <a:gd name="T0" fmla="*/ 131 w 149"/>
                <a:gd name="T1" fmla="*/ 0 h 116"/>
                <a:gd name="T2" fmla="*/ 134 w 149"/>
                <a:gd name="T3" fmla="*/ 2 h 116"/>
                <a:gd name="T4" fmla="*/ 134 w 149"/>
                <a:gd name="T5" fmla="*/ 22 h 116"/>
                <a:gd name="T6" fmla="*/ 140 w 149"/>
                <a:gd name="T7" fmla="*/ 47 h 116"/>
                <a:gd name="T8" fmla="*/ 147 w 149"/>
                <a:gd name="T9" fmla="*/ 70 h 116"/>
                <a:gd name="T10" fmla="*/ 149 w 149"/>
                <a:gd name="T11" fmla="*/ 90 h 116"/>
                <a:gd name="T12" fmla="*/ 149 w 149"/>
                <a:gd name="T13" fmla="*/ 116 h 116"/>
                <a:gd name="T14" fmla="*/ 9 w 149"/>
                <a:gd name="T15" fmla="*/ 116 h 116"/>
                <a:gd name="T16" fmla="*/ 1 w 149"/>
                <a:gd name="T17" fmla="*/ 89 h 116"/>
                <a:gd name="T18" fmla="*/ 0 w 149"/>
                <a:gd name="T19" fmla="*/ 64 h 116"/>
                <a:gd name="T20" fmla="*/ 2 w 149"/>
                <a:gd name="T21" fmla="*/ 37 h 116"/>
                <a:gd name="T22" fmla="*/ 11 w 149"/>
                <a:gd name="T23" fmla="*/ 14 h 116"/>
                <a:gd name="T24" fmla="*/ 28 w 149"/>
                <a:gd name="T25" fmla="*/ 19 h 116"/>
                <a:gd name="T26" fmla="*/ 54 w 149"/>
                <a:gd name="T27" fmla="*/ 28 h 116"/>
                <a:gd name="T28" fmla="*/ 77 w 149"/>
                <a:gd name="T29" fmla="*/ 27 h 116"/>
                <a:gd name="T30" fmla="*/ 96 w 149"/>
                <a:gd name="T31" fmla="*/ 19 h 116"/>
                <a:gd name="T32" fmla="*/ 112 w 149"/>
                <a:gd name="T33" fmla="*/ 13 h 116"/>
                <a:gd name="T34" fmla="*/ 131 w 149"/>
                <a:gd name="T35" fmla="*/ 0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9"/>
                <a:gd name="T55" fmla="*/ 0 h 116"/>
                <a:gd name="T56" fmla="*/ 149 w 149"/>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9" h="116">
                  <a:moveTo>
                    <a:pt x="131" y="0"/>
                  </a:moveTo>
                  <a:lnTo>
                    <a:pt x="134" y="2"/>
                  </a:lnTo>
                  <a:lnTo>
                    <a:pt x="134" y="22"/>
                  </a:lnTo>
                  <a:lnTo>
                    <a:pt x="140" y="47"/>
                  </a:lnTo>
                  <a:lnTo>
                    <a:pt x="147" y="70"/>
                  </a:lnTo>
                  <a:lnTo>
                    <a:pt x="149" y="90"/>
                  </a:lnTo>
                  <a:lnTo>
                    <a:pt x="149" y="116"/>
                  </a:lnTo>
                  <a:lnTo>
                    <a:pt x="9" y="116"/>
                  </a:lnTo>
                  <a:lnTo>
                    <a:pt x="1" y="89"/>
                  </a:lnTo>
                  <a:lnTo>
                    <a:pt x="0" y="64"/>
                  </a:lnTo>
                  <a:lnTo>
                    <a:pt x="2" y="37"/>
                  </a:lnTo>
                  <a:lnTo>
                    <a:pt x="11" y="14"/>
                  </a:lnTo>
                  <a:lnTo>
                    <a:pt x="28" y="19"/>
                  </a:lnTo>
                  <a:lnTo>
                    <a:pt x="54" y="28"/>
                  </a:lnTo>
                  <a:lnTo>
                    <a:pt x="77" y="27"/>
                  </a:lnTo>
                  <a:lnTo>
                    <a:pt x="96" y="19"/>
                  </a:lnTo>
                  <a:lnTo>
                    <a:pt x="112" y="13"/>
                  </a:lnTo>
                  <a:lnTo>
                    <a:pt x="131" y="0"/>
                  </a:lnTo>
                </a:path>
              </a:pathLst>
            </a:custGeom>
            <a:noFill/>
            <a:ln w="0">
              <a:solidFill>
                <a:srgbClr val="000000"/>
              </a:solidFill>
              <a:round/>
              <a:headEnd/>
              <a:tailEnd/>
            </a:ln>
          </p:spPr>
          <p:txBody>
            <a:bodyPr/>
            <a:lstStyle/>
            <a:p>
              <a:endParaRPr lang="en-US">
                <a:solidFill>
                  <a:srgbClr val="000000"/>
                </a:solidFill>
              </a:endParaRPr>
            </a:p>
          </p:txBody>
        </p:sp>
        <p:sp>
          <p:nvSpPr>
            <p:cNvPr id="221261" name="Freeform 662"/>
            <p:cNvSpPr>
              <a:spLocks/>
            </p:cNvSpPr>
            <p:nvPr/>
          </p:nvSpPr>
          <p:spPr bwMode="auto">
            <a:xfrm>
              <a:off x="1820" y="2037"/>
              <a:ext cx="133" cy="58"/>
            </a:xfrm>
            <a:custGeom>
              <a:avLst/>
              <a:gdLst>
                <a:gd name="T0" fmla="*/ 1 w 133"/>
                <a:gd name="T1" fmla="*/ 58 h 58"/>
                <a:gd name="T2" fmla="*/ 106 w 133"/>
                <a:gd name="T3" fmla="*/ 58 h 58"/>
                <a:gd name="T4" fmla="*/ 118 w 133"/>
                <a:gd name="T5" fmla="*/ 50 h 58"/>
                <a:gd name="T6" fmla="*/ 128 w 133"/>
                <a:gd name="T7" fmla="*/ 42 h 58"/>
                <a:gd name="T8" fmla="*/ 133 w 133"/>
                <a:gd name="T9" fmla="*/ 36 h 58"/>
                <a:gd name="T10" fmla="*/ 132 w 133"/>
                <a:gd name="T11" fmla="*/ 31 h 58"/>
                <a:gd name="T12" fmla="*/ 128 w 133"/>
                <a:gd name="T13" fmla="*/ 24 h 58"/>
                <a:gd name="T14" fmla="*/ 118 w 133"/>
                <a:gd name="T15" fmla="*/ 16 h 58"/>
                <a:gd name="T16" fmla="*/ 106 w 133"/>
                <a:gd name="T17" fmla="*/ 10 h 58"/>
                <a:gd name="T18" fmla="*/ 95 w 133"/>
                <a:gd name="T19" fmla="*/ 3 h 58"/>
                <a:gd name="T20" fmla="*/ 86 w 133"/>
                <a:gd name="T21" fmla="*/ 1 h 58"/>
                <a:gd name="T22" fmla="*/ 81 w 133"/>
                <a:gd name="T23" fmla="*/ 0 h 58"/>
                <a:gd name="T24" fmla="*/ 79 w 133"/>
                <a:gd name="T25" fmla="*/ 30 h 58"/>
                <a:gd name="T26" fmla="*/ 66 w 133"/>
                <a:gd name="T27" fmla="*/ 46 h 58"/>
                <a:gd name="T28" fmla="*/ 44 w 133"/>
                <a:gd name="T29" fmla="*/ 47 h 58"/>
                <a:gd name="T30" fmla="*/ 10 w 133"/>
                <a:gd name="T31" fmla="*/ 41 h 58"/>
                <a:gd name="T32" fmla="*/ 0 w 133"/>
                <a:gd name="T33" fmla="*/ 37 h 58"/>
                <a:gd name="T34" fmla="*/ 1 w 133"/>
                <a:gd name="T35" fmla="*/ 58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3"/>
                <a:gd name="T55" fmla="*/ 0 h 58"/>
                <a:gd name="T56" fmla="*/ 133 w 133"/>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3" h="58">
                  <a:moveTo>
                    <a:pt x="1" y="58"/>
                  </a:moveTo>
                  <a:lnTo>
                    <a:pt x="106" y="58"/>
                  </a:lnTo>
                  <a:lnTo>
                    <a:pt x="118" y="50"/>
                  </a:lnTo>
                  <a:lnTo>
                    <a:pt x="128" y="42"/>
                  </a:lnTo>
                  <a:lnTo>
                    <a:pt x="133" y="36"/>
                  </a:lnTo>
                  <a:lnTo>
                    <a:pt x="132" y="31"/>
                  </a:lnTo>
                  <a:lnTo>
                    <a:pt x="128" y="24"/>
                  </a:lnTo>
                  <a:lnTo>
                    <a:pt x="118" y="16"/>
                  </a:lnTo>
                  <a:lnTo>
                    <a:pt x="106" y="10"/>
                  </a:lnTo>
                  <a:lnTo>
                    <a:pt x="95" y="3"/>
                  </a:lnTo>
                  <a:lnTo>
                    <a:pt x="86" y="1"/>
                  </a:lnTo>
                  <a:lnTo>
                    <a:pt x="81" y="0"/>
                  </a:lnTo>
                  <a:lnTo>
                    <a:pt x="79" y="30"/>
                  </a:lnTo>
                  <a:lnTo>
                    <a:pt x="66" y="46"/>
                  </a:lnTo>
                  <a:lnTo>
                    <a:pt x="44" y="47"/>
                  </a:lnTo>
                  <a:lnTo>
                    <a:pt x="10" y="41"/>
                  </a:lnTo>
                  <a:lnTo>
                    <a:pt x="0" y="37"/>
                  </a:lnTo>
                  <a:lnTo>
                    <a:pt x="1" y="58"/>
                  </a:lnTo>
                  <a:close/>
                </a:path>
              </a:pathLst>
            </a:custGeom>
            <a:solidFill>
              <a:srgbClr val="82BFFF"/>
            </a:solidFill>
            <a:ln w="9525">
              <a:noFill/>
              <a:round/>
              <a:headEnd/>
              <a:tailEnd/>
            </a:ln>
          </p:spPr>
          <p:txBody>
            <a:bodyPr/>
            <a:lstStyle/>
            <a:p>
              <a:endParaRPr lang="en-US">
                <a:solidFill>
                  <a:srgbClr val="000000"/>
                </a:solidFill>
              </a:endParaRPr>
            </a:p>
          </p:txBody>
        </p:sp>
        <p:sp>
          <p:nvSpPr>
            <p:cNvPr id="221262" name="Freeform 663"/>
            <p:cNvSpPr>
              <a:spLocks/>
            </p:cNvSpPr>
            <p:nvPr/>
          </p:nvSpPr>
          <p:spPr bwMode="auto">
            <a:xfrm>
              <a:off x="1820" y="2037"/>
              <a:ext cx="133" cy="58"/>
            </a:xfrm>
            <a:custGeom>
              <a:avLst/>
              <a:gdLst>
                <a:gd name="T0" fmla="*/ 1 w 133"/>
                <a:gd name="T1" fmla="*/ 58 h 58"/>
                <a:gd name="T2" fmla="*/ 106 w 133"/>
                <a:gd name="T3" fmla="*/ 58 h 58"/>
                <a:gd name="T4" fmla="*/ 118 w 133"/>
                <a:gd name="T5" fmla="*/ 50 h 58"/>
                <a:gd name="T6" fmla="*/ 128 w 133"/>
                <a:gd name="T7" fmla="*/ 42 h 58"/>
                <a:gd name="T8" fmla="*/ 133 w 133"/>
                <a:gd name="T9" fmla="*/ 36 h 58"/>
                <a:gd name="T10" fmla="*/ 132 w 133"/>
                <a:gd name="T11" fmla="*/ 31 h 58"/>
                <a:gd name="T12" fmla="*/ 128 w 133"/>
                <a:gd name="T13" fmla="*/ 24 h 58"/>
                <a:gd name="T14" fmla="*/ 118 w 133"/>
                <a:gd name="T15" fmla="*/ 16 h 58"/>
                <a:gd name="T16" fmla="*/ 106 w 133"/>
                <a:gd name="T17" fmla="*/ 10 h 58"/>
                <a:gd name="T18" fmla="*/ 95 w 133"/>
                <a:gd name="T19" fmla="*/ 3 h 58"/>
                <a:gd name="T20" fmla="*/ 86 w 133"/>
                <a:gd name="T21" fmla="*/ 1 h 58"/>
                <a:gd name="T22" fmla="*/ 81 w 133"/>
                <a:gd name="T23" fmla="*/ 0 h 58"/>
                <a:gd name="T24" fmla="*/ 79 w 133"/>
                <a:gd name="T25" fmla="*/ 30 h 58"/>
                <a:gd name="T26" fmla="*/ 66 w 133"/>
                <a:gd name="T27" fmla="*/ 46 h 58"/>
                <a:gd name="T28" fmla="*/ 44 w 133"/>
                <a:gd name="T29" fmla="*/ 47 h 58"/>
                <a:gd name="T30" fmla="*/ 10 w 133"/>
                <a:gd name="T31" fmla="*/ 41 h 58"/>
                <a:gd name="T32" fmla="*/ 0 w 133"/>
                <a:gd name="T33" fmla="*/ 37 h 58"/>
                <a:gd name="T34" fmla="*/ 1 w 133"/>
                <a:gd name="T35" fmla="*/ 58 h 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3"/>
                <a:gd name="T55" fmla="*/ 0 h 58"/>
                <a:gd name="T56" fmla="*/ 133 w 133"/>
                <a:gd name="T57" fmla="*/ 58 h 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3" h="58">
                  <a:moveTo>
                    <a:pt x="1" y="58"/>
                  </a:moveTo>
                  <a:lnTo>
                    <a:pt x="106" y="58"/>
                  </a:lnTo>
                  <a:lnTo>
                    <a:pt x="118" y="50"/>
                  </a:lnTo>
                  <a:lnTo>
                    <a:pt x="128" y="42"/>
                  </a:lnTo>
                  <a:lnTo>
                    <a:pt x="133" y="36"/>
                  </a:lnTo>
                  <a:lnTo>
                    <a:pt x="132" y="31"/>
                  </a:lnTo>
                  <a:lnTo>
                    <a:pt x="128" y="24"/>
                  </a:lnTo>
                  <a:lnTo>
                    <a:pt x="118" y="16"/>
                  </a:lnTo>
                  <a:lnTo>
                    <a:pt x="106" y="10"/>
                  </a:lnTo>
                  <a:lnTo>
                    <a:pt x="95" y="3"/>
                  </a:lnTo>
                  <a:lnTo>
                    <a:pt x="86" y="1"/>
                  </a:lnTo>
                  <a:lnTo>
                    <a:pt x="81" y="0"/>
                  </a:lnTo>
                  <a:lnTo>
                    <a:pt x="79" y="30"/>
                  </a:lnTo>
                  <a:lnTo>
                    <a:pt x="66" y="46"/>
                  </a:lnTo>
                  <a:lnTo>
                    <a:pt x="44" y="47"/>
                  </a:lnTo>
                  <a:lnTo>
                    <a:pt x="10" y="41"/>
                  </a:lnTo>
                  <a:lnTo>
                    <a:pt x="0" y="37"/>
                  </a:lnTo>
                  <a:lnTo>
                    <a:pt x="1" y="58"/>
                  </a:lnTo>
                </a:path>
              </a:pathLst>
            </a:custGeom>
            <a:noFill/>
            <a:ln w="0">
              <a:solidFill>
                <a:srgbClr val="000000"/>
              </a:solidFill>
              <a:round/>
              <a:headEnd/>
              <a:tailEnd/>
            </a:ln>
          </p:spPr>
          <p:txBody>
            <a:bodyPr/>
            <a:lstStyle/>
            <a:p>
              <a:endParaRPr lang="en-US">
                <a:solidFill>
                  <a:srgbClr val="000000"/>
                </a:solidFill>
              </a:endParaRPr>
            </a:p>
          </p:txBody>
        </p:sp>
        <p:sp>
          <p:nvSpPr>
            <p:cNvPr id="221263" name="Freeform 664"/>
            <p:cNvSpPr>
              <a:spLocks/>
            </p:cNvSpPr>
            <p:nvPr/>
          </p:nvSpPr>
          <p:spPr bwMode="auto">
            <a:xfrm>
              <a:off x="1902" y="2007"/>
              <a:ext cx="104" cy="88"/>
            </a:xfrm>
            <a:custGeom>
              <a:avLst/>
              <a:gdLst>
                <a:gd name="T0" fmla="*/ 3 w 104"/>
                <a:gd name="T1" fmla="*/ 0 h 88"/>
                <a:gd name="T2" fmla="*/ 0 w 104"/>
                <a:gd name="T3" fmla="*/ 24 h 88"/>
                <a:gd name="T4" fmla="*/ 14 w 104"/>
                <a:gd name="T5" fmla="*/ 29 h 88"/>
                <a:gd name="T6" fmla="*/ 26 w 104"/>
                <a:gd name="T7" fmla="*/ 33 h 88"/>
                <a:gd name="T8" fmla="*/ 41 w 104"/>
                <a:gd name="T9" fmla="*/ 42 h 88"/>
                <a:gd name="T10" fmla="*/ 53 w 104"/>
                <a:gd name="T11" fmla="*/ 51 h 88"/>
                <a:gd name="T12" fmla="*/ 58 w 104"/>
                <a:gd name="T13" fmla="*/ 58 h 88"/>
                <a:gd name="T14" fmla="*/ 59 w 104"/>
                <a:gd name="T15" fmla="*/ 68 h 88"/>
                <a:gd name="T16" fmla="*/ 55 w 104"/>
                <a:gd name="T17" fmla="*/ 74 h 88"/>
                <a:gd name="T18" fmla="*/ 46 w 104"/>
                <a:gd name="T19" fmla="*/ 80 h 88"/>
                <a:gd name="T20" fmla="*/ 35 w 104"/>
                <a:gd name="T21" fmla="*/ 88 h 88"/>
                <a:gd name="T22" fmla="*/ 104 w 104"/>
                <a:gd name="T23" fmla="*/ 88 h 88"/>
                <a:gd name="T24" fmla="*/ 104 w 104"/>
                <a:gd name="T25" fmla="*/ 35 h 88"/>
                <a:gd name="T26" fmla="*/ 98 w 104"/>
                <a:gd name="T27" fmla="*/ 30 h 88"/>
                <a:gd name="T28" fmla="*/ 87 w 104"/>
                <a:gd name="T29" fmla="*/ 22 h 88"/>
                <a:gd name="T30" fmla="*/ 71 w 104"/>
                <a:gd name="T31" fmla="*/ 12 h 88"/>
                <a:gd name="T32" fmla="*/ 53 w 104"/>
                <a:gd name="T33" fmla="*/ 2 h 88"/>
                <a:gd name="T34" fmla="*/ 3 w 104"/>
                <a:gd name="T35" fmla="*/ 0 h 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4"/>
                <a:gd name="T55" fmla="*/ 0 h 88"/>
                <a:gd name="T56" fmla="*/ 104 w 104"/>
                <a:gd name="T57" fmla="*/ 88 h 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4" h="88">
                  <a:moveTo>
                    <a:pt x="3" y="0"/>
                  </a:moveTo>
                  <a:lnTo>
                    <a:pt x="0" y="24"/>
                  </a:lnTo>
                  <a:lnTo>
                    <a:pt x="14" y="29"/>
                  </a:lnTo>
                  <a:lnTo>
                    <a:pt x="26" y="33"/>
                  </a:lnTo>
                  <a:lnTo>
                    <a:pt x="41" y="42"/>
                  </a:lnTo>
                  <a:lnTo>
                    <a:pt x="53" y="51"/>
                  </a:lnTo>
                  <a:lnTo>
                    <a:pt x="58" y="58"/>
                  </a:lnTo>
                  <a:lnTo>
                    <a:pt x="59" y="68"/>
                  </a:lnTo>
                  <a:lnTo>
                    <a:pt x="55" y="74"/>
                  </a:lnTo>
                  <a:lnTo>
                    <a:pt x="46" y="80"/>
                  </a:lnTo>
                  <a:lnTo>
                    <a:pt x="35" y="88"/>
                  </a:lnTo>
                  <a:lnTo>
                    <a:pt x="104" y="88"/>
                  </a:lnTo>
                  <a:lnTo>
                    <a:pt x="104" y="35"/>
                  </a:lnTo>
                  <a:lnTo>
                    <a:pt x="98" y="30"/>
                  </a:lnTo>
                  <a:lnTo>
                    <a:pt x="87" y="22"/>
                  </a:lnTo>
                  <a:lnTo>
                    <a:pt x="71" y="12"/>
                  </a:lnTo>
                  <a:lnTo>
                    <a:pt x="53" y="2"/>
                  </a:lnTo>
                  <a:lnTo>
                    <a:pt x="3" y="0"/>
                  </a:lnTo>
                  <a:close/>
                </a:path>
              </a:pathLst>
            </a:custGeom>
            <a:solidFill>
              <a:srgbClr val="5929FF"/>
            </a:solidFill>
            <a:ln w="9525">
              <a:noFill/>
              <a:round/>
              <a:headEnd/>
              <a:tailEnd/>
            </a:ln>
          </p:spPr>
          <p:txBody>
            <a:bodyPr/>
            <a:lstStyle/>
            <a:p>
              <a:endParaRPr lang="en-US">
                <a:solidFill>
                  <a:srgbClr val="000000"/>
                </a:solidFill>
              </a:endParaRPr>
            </a:p>
          </p:txBody>
        </p:sp>
        <p:sp>
          <p:nvSpPr>
            <p:cNvPr id="221264" name="Freeform 665"/>
            <p:cNvSpPr>
              <a:spLocks/>
            </p:cNvSpPr>
            <p:nvPr/>
          </p:nvSpPr>
          <p:spPr bwMode="auto">
            <a:xfrm>
              <a:off x="1902" y="2007"/>
              <a:ext cx="104" cy="88"/>
            </a:xfrm>
            <a:custGeom>
              <a:avLst/>
              <a:gdLst>
                <a:gd name="T0" fmla="*/ 3 w 104"/>
                <a:gd name="T1" fmla="*/ 0 h 88"/>
                <a:gd name="T2" fmla="*/ 0 w 104"/>
                <a:gd name="T3" fmla="*/ 24 h 88"/>
                <a:gd name="T4" fmla="*/ 14 w 104"/>
                <a:gd name="T5" fmla="*/ 29 h 88"/>
                <a:gd name="T6" fmla="*/ 26 w 104"/>
                <a:gd name="T7" fmla="*/ 33 h 88"/>
                <a:gd name="T8" fmla="*/ 41 w 104"/>
                <a:gd name="T9" fmla="*/ 42 h 88"/>
                <a:gd name="T10" fmla="*/ 53 w 104"/>
                <a:gd name="T11" fmla="*/ 51 h 88"/>
                <a:gd name="T12" fmla="*/ 58 w 104"/>
                <a:gd name="T13" fmla="*/ 58 h 88"/>
                <a:gd name="T14" fmla="*/ 59 w 104"/>
                <a:gd name="T15" fmla="*/ 68 h 88"/>
                <a:gd name="T16" fmla="*/ 55 w 104"/>
                <a:gd name="T17" fmla="*/ 74 h 88"/>
                <a:gd name="T18" fmla="*/ 46 w 104"/>
                <a:gd name="T19" fmla="*/ 80 h 88"/>
                <a:gd name="T20" fmla="*/ 35 w 104"/>
                <a:gd name="T21" fmla="*/ 88 h 88"/>
                <a:gd name="T22" fmla="*/ 104 w 104"/>
                <a:gd name="T23" fmla="*/ 88 h 88"/>
                <a:gd name="T24" fmla="*/ 104 w 104"/>
                <a:gd name="T25" fmla="*/ 35 h 88"/>
                <a:gd name="T26" fmla="*/ 98 w 104"/>
                <a:gd name="T27" fmla="*/ 30 h 88"/>
                <a:gd name="T28" fmla="*/ 87 w 104"/>
                <a:gd name="T29" fmla="*/ 22 h 88"/>
                <a:gd name="T30" fmla="*/ 71 w 104"/>
                <a:gd name="T31" fmla="*/ 12 h 88"/>
                <a:gd name="T32" fmla="*/ 53 w 104"/>
                <a:gd name="T33" fmla="*/ 2 h 88"/>
                <a:gd name="T34" fmla="*/ 3 w 104"/>
                <a:gd name="T35" fmla="*/ 0 h 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4"/>
                <a:gd name="T55" fmla="*/ 0 h 88"/>
                <a:gd name="T56" fmla="*/ 104 w 104"/>
                <a:gd name="T57" fmla="*/ 88 h 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4" h="88">
                  <a:moveTo>
                    <a:pt x="3" y="0"/>
                  </a:moveTo>
                  <a:lnTo>
                    <a:pt x="0" y="24"/>
                  </a:lnTo>
                  <a:lnTo>
                    <a:pt x="14" y="29"/>
                  </a:lnTo>
                  <a:lnTo>
                    <a:pt x="26" y="33"/>
                  </a:lnTo>
                  <a:lnTo>
                    <a:pt x="41" y="42"/>
                  </a:lnTo>
                  <a:lnTo>
                    <a:pt x="53" y="51"/>
                  </a:lnTo>
                  <a:lnTo>
                    <a:pt x="58" y="58"/>
                  </a:lnTo>
                  <a:lnTo>
                    <a:pt x="59" y="68"/>
                  </a:lnTo>
                  <a:lnTo>
                    <a:pt x="55" y="74"/>
                  </a:lnTo>
                  <a:lnTo>
                    <a:pt x="46" y="80"/>
                  </a:lnTo>
                  <a:lnTo>
                    <a:pt x="35" y="88"/>
                  </a:lnTo>
                  <a:lnTo>
                    <a:pt x="104" y="88"/>
                  </a:lnTo>
                  <a:lnTo>
                    <a:pt x="104" y="35"/>
                  </a:lnTo>
                  <a:lnTo>
                    <a:pt x="98" y="30"/>
                  </a:lnTo>
                  <a:lnTo>
                    <a:pt x="87" y="22"/>
                  </a:lnTo>
                  <a:lnTo>
                    <a:pt x="71" y="12"/>
                  </a:lnTo>
                  <a:lnTo>
                    <a:pt x="53" y="2"/>
                  </a:lnTo>
                  <a:lnTo>
                    <a:pt x="3" y="0"/>
                  </a:lnTo>
                </a:path>
              </a:pathLst>
            </a:custGeom>
            <a:noFill/>
            <a:ln w="0">
              <a:solidFill>
                <a:srgbClr val="000000"/>
              </a:solidFill>
              <a:round/>
              <a:headEnd/>
              <a:tailEnd/>
            </a:ln>
          </p:spPr>
          <p:txBody>
            <a:bodyPr/>
            <a:lstStyle/>
            <a:p>
              <a:endParaRPr lang="en-US">
                <a:solidFill>
                  <a:srgbClr val="000000"/>
                </a:solidFill>
              </a:endParaRPr>
            </a:p>
          </p:txBody>
        </p:sp>
        <p:sp>
          <p:nvSpPr>
            <p:cNvPr id="221265" name="Freeform 666"/>
            <p:cNvSpPr>
              <a:spLocks/>
            </p:cNvSpPr>
            <p:nvPr/>
          </p:nvSpPr>
          <p:spPr bwMode="auto">
            <a:xfrm>
              <a:off x="1968" y="2010"/>
              <a:ext cx="38" cy="23"/>
            </a:xfrm>
            <a:custGeom>
              <a:avLst/>
              <a:gdLst>
                <a:gd name="T0" fmla="*/ 0 w 38"/>
                <a:gd name="T1" fmla="*/ 0 h 23"/>
                <a:gd name="T2" fmla="*/ 14 w 38"/>
                <a:gd name="T3" fmla="*/ 9 h 23"/>
                <a:gd name="T4" fmla="*/ 27 w 38"/>
                <a:gd name="T5" fmla="*/ 15 h 23"/>
                <a:gd name="T6" fmla="*/ 38 w 38"/>
                <a:gd name="T7" fmla="*/ 23 h 23"/>
                <a:gd name="T8" fmla="*/ 38 w 38"/>
                <a:gd name="T9" fmla="*/ 4 h 23"/>
                <a:gd name="T10" fmla="*/ 0 w 38"/>
                <a:gd name="T11" fmla="*/ 0 h 23"/>
                <a:gd name="T12" fmla="*/ 0 60000 65536"/>
                <a:gd name="T13" fmla="*/ 0 60000 65536"/>
                <a:gd name="T14" fmla="*/ 0 60000 65536"/>
                <a:gd name="T15" fmla="*/ 0 60000 65536"/>
                <a:gd name="T16" fmla="*/ 0 60000 65536"/>
                <a:gd name="T17" fmla="*/ 0 60000 65536"/>
                <a:gd name="T18" fmla="*/ 0 w 38"/>
                <a:gd name="T19" fmla="*/ 0 h 23"/>
                <a:gd name="T20" fmla="*/ 38 w 38"/>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8" h="23">
                  <a:moveTo>
                    <a:pt x="0" y="0"/>
                  </a:moveTo>
                  <a:lnTo>
                    <a:pt x="14" y="9"/>
                  </a:lnTo>
                  <a:lnTo>
                    <a:pt x="27" y="15"/>
                  </a:lnTo>
                  <a:lnTo>
                    <a:pt x="38" y="23"/>
                  </a:lnTo>
                  <a:lnTo>
                    <a:pt x="38" y="4"/>
                  </a:lnTo>
                  <a:lnTo>
                    <a:pt x="0" y="0"/>
                  </a:lnTo>
                  <a:close/>
                </a:path>
              </a:pathLst>
            </a:custGeom>
            <a:solidFill>
              <a:srgbClr val="0033CC"/>
            </a:solidFill>
            <a:ln w="9525">
              <a:noFill/>
              <a:round/>
              <a:headEnd/>
              <a:tailEnd/>
            </a:ln>
          </p:spPr>
          <p:txBody>
            <a:bodyPr/>
            <a:lstStyle/>
            <a:p>
              <a:endParaRPr lang="en-US">
                <a:solidFill>
                  <a:srgbClr val="000000"/>
                </a:solidFill>
              </a:endParaRPr>
            </a:p>
          </p:txBody>
        </p:sp>
        <p:sp>
          <p:nvSpPr>
            <p:cNvPr id="221266" name="Freeform 667"/>
            <p:cNvSpPr>
              <a:spLocks/>
            </p:cNvSpPr>
            <p:nvPr/>
          </p:nvSpPr>
          <p:spPr bwMode="auto">
            <a:xfrm>
              <a:off x="1968" y="2010"/>
              <a:ext cx="38" cy="23"/>
            </a:xfrm>
            <a:custGeom>
              <a:avLst/>
              <a:gdLst>
                <a:gd name="T0" fmla="*/ 0 w 38"/>
                <a:gd name="T1" fmla="*/ 0 h 23"/>
                <a:gd name="T2" fmla="*/ 14 w 38"/>
                <a:gd name="T3" fmla="*/ 9 h 23"/>
                <a:gd name="T4" fmla="*/ 27 w 38"/>
                <a:gd name="T5" fmla="*/ 15 h 23"/>
                <a:gd name="T6" fmla="*/ 38 w 38"/>
                <a:gd name="T7" fmla="*/ 23 h 23"/>
                <a:gd name="T8" fmla="*/ 38 w 38"/>
                <a:gd name="T9" fmla="*/ 4 h 23"/>
                <a:gd name="T10" fmla="*/ 0 w 38"/>
                <a:gd name="T11" fmla="*/ 0 h 23"/>
                <a:gd name="T12" fmla="*/ 0 60000 65536"/>
                <a:gd name="T13" fmla="*/ 0 60000 65536"/>
                <a:gd name="T14" fmla="*/ 0 60000 65536"/>
                <a:gd name="T15" fmla="*/ 0 60000 65536"/>
                <a:gd name="T16" fmla="*/ 0 60000 65536"/>
                <a:gd name="T17" fmla="*/ 0 60000 65536"/>
                <a:gd name="T18" fmla="*/ 0 w 38"/>
                <a:gd name="T19" fmla="*/ 0 h 23"/>
                <a:gd name="T20" fmla="*/ 38 w 38"/>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38" h="23">
                  <a:moveTo>
                    <a:pt x="0" y="0"/>
                  </a:moveTo>
                  <a:lnTo>
                    <a:pt x="14" y="9"/>
                  </a:lnTo>
                  <a:lnTo>
                    <a:pt x="27" y="15"/>
                  </a:lnTo>
                  <a:lnTo>
                    <a:pt x="38" y="23"/>
                  </a:lnTo>
                  <a:lnTo>
                    <a:pt x="38" y="4"/>
                  </a:lnTo>
                  <a:lnTo>
                    <a:pt x="0" y="0"/>
                  </a:lnTo>
                </a:path>
              </a:pathLst>
            </a:custGeom>
            <a:noFill/>
            <a:ln w="0">
              <a:solidFill>
                <a:srgbClr val="000000"/>
              </a:solidFill>
              <a:round/>
              <a:headEnd/>
              <a:tailEnd/>
            </a:ln>
          </p:spPr>
          <p:txBody>
            <a:bodyPr/>
            <a:lstStyle/>
            <a:p>
              <a:endParaRPr lang="en-US">
                <a:solidFill>
                  <a:srgbClr val="000000"/>
                </a:solidFill>
              </a:endParaRPr>
            </a:p>
          </p:txBody>
        </p:sp>
        <p:sp>
          <p:nvSpPr>
            <p:cNvPr id="221267" name="Freeform 668"/>
            <p:cNvSpPr>
              <a:spLocks/>
            </p:cNvSpPr>
            <p:nvPr/>
          </p:nvSpPr>
          <p:spPr bwMode="auto">
            <a:xfrm>
              <a:off x="1583" y="2056"/>
              <a:ext cx="84" cy="40"/>
            </a:xfrm>
            <a:custGeom>
              <a:avLst/>
              <a:gdLst>
                <a:gd name="T0" fmla="*/ 76 w 84"/>
                <a:gd name="T1" fmla="*/ 0 h 40"/>
                <a:gd name="T2" fmla="*/ 77 w 84"/>
                <a:gd name="T3" fmla="*/ 14 h 40"/>
                <a:gd name="T4" fmla="*/ 81 w 84"/>
                <a:gd name="T5" fmla="*/ 31 h 40"/>
                <a:gd name="T6" fmla="*/ 84 w 84"/>
                <a:gd name="T7" fmla="*/ 40 h 40"/>
                <a:gd name="T8" fmla="*/ 0 w 84"/>
                <a:gd name="T9" fmla="*/ 40 h 40"/>
                <a:gd name="T10" fmla="*/ 2 w 84"/>
                <a:gd name="T11" fmla="*/ 35 h 40"/>
                <a:gd name="T12" fmla="*/ 6 w 84"/>
                <a:gd name="T13" fmla="*/ 27 h 40"/>
                <a:gd name="T14" fmla="*/ 18 w 84"/>
                <a:gd name="T15" fmla="*/ 18 h 40"/>
                <a:gd name="T16" fmla="*/ 34 w 84"/>
                <a:gd name="T17" fmla="*/ 9 h 40"/>
                <a:gd name="T18" fmla="*/ 76 w 84"/>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40"/>
                <a:gd name="T32" fmla="*/ 84 w 84"/>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40">
                  <a:moveTo>
                    <a:pt x="76" y="0"/>
                  </a:moveTo>
                  <a:lnTo>
                    <a:pt x="77" y="14"/>
                  </a:lnTo>
                  <a:lnTo>
                    <a:pt x="81" y="31"/>
                  </a:lnTo>
                  <a:lnTo>
                    <a:pt x="84" y="40"/>
                  </a:lnTo>
                  <a:lnTo>
                    <a:pt x="0" y="40"/>
                  </a:lnTo>
                  <a:lnTo>
                    <a:pt x="2" y="35"/>
                  </a:lnTo>
                  <a:lnTo>
                    <a:pt x="6" y="27"/>
                  </a:lnTo>
                  <a:lnTo>
                    <a:pt x="18" y="18"/>
                  </a:lnTo>
                  <a:lnTo>
                    <a:pt x="34" y="9"/>
                  </a:lnTo>
                  <a:lnTo>
                    <a:pt x="76" y="0"/>
                  </a:lnTo>
                  <a:close/>
                </a:path>
              </a:pathLst>
            </a:custGeom>
            <a:solidFill>
              <a:srgbClr val="82BFFF"/>
            </a:solidFill>
            <a:ln w="9525">
              <a:noFill/>
              <a:round/>
              <a:headEnd/>
              <a:tailEnd/>
            </a:ln>
          </p:spPr>
          <p:txBody>
            <a:bodyPr/>
            <a:lstStyle/>
            <a:p>
              <a:endParaRPr lang="en-US">
                <a:solidFill>
                  <a:srgbClr val="000000"/>
                </a:solidFill>
              </a:endParaRPr>
            </a:p>
          </p:txBody>
        </p:sp>
        <p:sp>
          <p:nvSpPr>
            <p:cNvPr id="221268" name="Freeform 669"/>
            <p:cNvSpPr>
              <a:spLocks/>
            </p:cNvSpPr>
            <p:nvPr/>
          </p:nvSpPr>
          <p:spPr bwMode="auto">
            <a:xfrm>
              <a:off x="1583" y="2056"/>
              <a:ext cx="84" cy="40"/>
            </a:xfrm>
            <a:custGeom>
              <a:avLst/>
              <a:gdLst>
                <a:gd name="T0" fmla="*/ 76 w 84"/>
                <a:gd name="T1" fmla="*/ 0 h 40"/>
                <a:gd name="T2" fmla="*/ 77 w 84"/>
                <a:gd name="T3" fmla="*/ 14 h 40"/>
                <a:gd name="T4" fmla="*/ 81 w 84"/>
                <a:gd name="T5" fmla="*/ 31 h 40"/>
                <a:gd name="T6" fmla="*/ 84 w 84"/>
                <a:gd name="T7" fmla="*/ 40 h 40"/>
                <a:gd name="T8" fmla="*/ 0 w 84"/>
                <a:gd name="T9" fmla="*/ 40 h 40"/>
                <a:gd name="T10" fmla="*/ 2 w 84"/>
                <a:gd name="T11" fmla="*/ 35 h 40"/>
                <a:gd name="T12" fmla="*/ 6 w 84"/>
                <a:gd name="T13" fmla="*/ 27 h 40"/>
                <a:gd name="T14" fmla="*/ 18 w 84"/>
                <a:gd name="T15" fmla="*/ 18 h 40"/>
                <a:gd name="T16" fmla="*/ 34 w 84"/>
                <a:gd name="T17" fmla="*/ 9 h 40"/>
                <a:gd name="T18" fmla="*/ 76 w 84"/>
                <a:gd name="T19" fmla="*/ 0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4"/>
                <a:gd name="T31" fmla="*/ 0 h 40"/>
                <a:gd name="T32" fmla="*/ 84 w 84"/>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4" h="40">
                  <a:moveTo>
                    <a:pt x="76" y="0"/>
                  </a:moveTo>
                  <a:lnTo>
                    <a:pt x="77" y="14"/>
                  </a:lnTo>
                  <a:lnTo>
                    <a:pt x="81" y="31"/>
                  </a:lnTo>
                  <a:lnTo>
                    <a:pt x="84" y="40"/>
                  </a:lnTo>
                  <a:lnTo>
                    <a:pt x="0" y="40"/>
                  </a:lnTo>
                  <a:lnTo>
                    <a:pt x="2" y="35"/>
                  </a:lnTo>
                  <a:lnTo>
                    <a:pt x="6" y="27"/>
                  </a:lnTo>
                  <a:lnTo>
                    <a:pt x="18" y="18"/>
                  </a:lnTo>
                  <a:lnTo>
                    <a:pt x="34" y="9"/>
                  </a:lnTo>
                  <a:lnTo>
                    <a:pt x="76" y="0"/>
                  </a:lnTo>
                </a:path>
              </a:pathLst>
            </a:custGeom>
            <a:noFill/>
            <a:ln w="0">
              <a:solidFill>
                <a:srgbClr val="000000"/>
              </a:solidFill>
              <a:round/>
              <a:headEnd/>
              <a:tailEnd/>
            </a:ln>
          </p:spPr>
          <p:txBody>
            <a:bodyPr/>
            <a:lstStyle/>
            <a:p>
              <a:endParaRPr lang="en-US">
                <a:solidFill>
                  <a:srgbClr val="000000"/>
                </a:solidFill>
              </a:endParaRPr>
            </a:p>
          </p:txBody>
        </p:sp>
        <p:sp>
          <p:nvSpPr>
            <p:cNvPr id="221269" name="Freeform 670"/>
            <p:cNvSpPr>
              <a:spLocks/>
            </p:cNvSpPr>
            <p:nvPr/>
          </p:nvSpPr>
          <p:spPr bwMode="auto">
            <a:xfrm>
              <a:off x="1538" y="2022"/>
              <a:ext cx="121" cy="74"/>
            </a:xfrm>
            <a:custGeom>
              <a:avLst/>
              <a:gdLst>
                <a:gd name="T0" fmla="*/ 120 w 121"/>
                <a:gd name="T1" fmla="*/ 29 h 74"/>
                <a:gd name="T2" fmla="*/ 121 w 121"/>
                <a:gd name="T3" fmla="*/ 0 h 74"/>
                <a:gd name="T4" fmla="*/ 113 w 121"/>
                <a:gd name="T5" fmla="*/ 0 h 74"/>
                <a:gd name="T6" fmla="*/ 97 w 121"/>
                <a:gd name="T7" fmla="*/ 3 h 74"/>
                <a:gd name="T8" fmla="*/ 80 w 121"/>
                <a:gd name="T9" fmla="*/ 7 h 74"/>
                <a:gd name="T10" fmla="*/ 60 w 121"/>
                <a:gd name="T11" fmla="*/ 14 h 74"/>
                <a:gd name="T12" fmla="*/ 38 w 121"/>
                <a:gd name="T13" fmla="*/ 21 h 74"/>
                <a:gd name="T14" fmla="*/ 19 w 121"/>
                <a:gd name="T15" fmla="*/ 29 h 74"/>
                <a:gd name="T16" fmla="*/ 0 w 121"/>
                <a:gd name="T17" fmla="*/ 41 h 74"/>
                <a:gd name="T18" fmla="*/ 0 w 121"/>
                <a:gd name="T19" fmla="*/ 74 h 74"/>
                <a:gd name="T20" fmla="*/ 37 w 121"/>
                <a:gd name="T21" fmla="*/ 74 h 74"/>
                <a:gd name="T22" fmla="*/ 42 w 121"/>
                <a:gd name="T23" fmla="*/ 61 h 74"/>
                <a:gd name="T24" fmla="*/ 53 w 121"/>
                <a:gd name="T25" fmla="*/ 52 h 74"/>
                <a:gd name="T26" fmla="*/ 73 w 121"/>
                <a:gd name="T27" fmla="*/ 41 h 74"/>
                <a:gd name="T28" fmla="*/ 94 w 121"/>
                <a:gd name="T29" fmla="*/ 36 h 74"/>
                <a:gd name="T30" fmla="*/ 120 w 121"/>
                <a:gd name="T31" fmla="*/ 29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74"/>
                <a:gd name="T50" fmla="*/ 121 w 121"/>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74">
                  <a:moveTo>
                    <a:pt x="120" y="29"/>
                  </a:moveTo>
                  <a:lnTo>
                    <a:pt x="121" y="0"/>
                  </a:lnTo>
                  <a:lnTo>
                    <a:pt x="113" y="0"/>
                  </a:lnTo>
                  <a:lnTo>
                    <a:pt x="97" y="3"/>
                  </a:lnTo>
                  <a:lnTo>
                    <a:pt x="80" y="7"/>
                  </a:lnTo>
                  <a:lnTo>
                    <a:pt x="60" y="14"/>
                  </a:lnTo>
                  <a:lnTo>
                    <a:pt x="38" y="21"/>
                  </a:lnTo>
                  <a:lnTo>
                    <a:pt x="19" y="29"/>
                  </a:lnTo>
                  <a:lnTo>
                    <a:pt x="0" y="41"/>
                  </a:lnTo>
                  <a:lnTo>
                    <a:pt x="0" y="74"/>
                  </a:lnTo>
                  <a:lnTo>
                    <a:pt x="37" y="74"/>
                  </a:lnTo>
                  <a:lnTo>
                    <a:pt x="42" y="61"/>
                  </a:lnTo>
                  <a:lnTo>
                    <a:pt x="53" y="52"/>
                  </a:lnTo>
                  <a:lnTo>
                    <a:pt x="73" y="41"/>
                  </a:lnTo>
                  <a:lnTo>
                    <a:pt x="94" y="36"/>
                  </a:lnTo>
                  <a:lnTo>
                    <a:pt x="120" y="29"/>
                  </a:lnTo>
                  <a:close/>
                </a:path>
              </a:pathLst>
            </a:custGeom>
            <a:solidFill>
              <a:srgbClr val="5929FF"/>
            </a:solidFill>
            <a:ln w="9525">
              <a:noFill/>
              <a:round/>
              <a:headEnd/>
              <a:tailEnd/>
            </a:ln>
          </p:spPr>
          <p:txBody>
            <a:bodyPr/>
            <a:lstStyle/>
            <a:p>
              <a:endParaRPr lang="en-US">
                <a:solidFill>
                  <a:srgbClr val="000000"/>
                </a:solidFill>
              </a:endParaRPr>
            </a:p>
          </p:txBody>
        </p:sp>
        <p:sp>
          <p:nvSpPr>
            <p:cNvPr id="221270" name="Freeform 671"/>
            <p:cNvSpPr>
              <a:spLocks/>
            </p:cNvSpPr>
            <p:nvPr/>
          </p:nvSpPr>
          <p:spPr bwMode="auto">
            <a:xfrm>
              <a:off x="1538" y="2022"/>
              <a:ext cx="121" cy="74"/>
            </a:xfrm>
            <a:custGeom>
              <a:avLst/>
              <a:gdLst>
                <a:gd name="T0" fmla="*/ 120 w 121"/>
                <a:gd name="T1" fmla="*/ 29 h 74"/>
                <a:gd name="T2" fmla="*/ 121 w 121"/>
                <a:gd name="T3" fmla="*/ 0 h 74"/>
                <a:gd name="T4" fmla="*/ 113 w 121"/>
                <a:gd name="T5" fmla="*/ 0 h 74"/>
                <a:gd name="T6" fmla="*/ 97 w 121"/>
                <a:gd name="T7" fmla="*/ 3 h 74"/>
                <a:gd name="T8" fmla="*/ 80 w 121"/>
                <a:gd name="T9" fmla="*/ 7 h 74"/>
                <a:gd name="T10" fmla="*/ 60 w 121"/>
                <a:gd name="T11" fmla="*/ 14 h 74"/>
                <a:gd name="T12" fmla="*/ 38 w 121"/>
                <a:gd name="T13" fmla="*/ 21 h 74"/>
                <a:gd name="T14" fmla="*/ 19 w 121"/>
                <a:gd name="T15" fmla="*/ 29 h 74"/>
                <a:gd name="T16" fmla="*/ 0 w 121"/>
                <a:gd name="T17" fmla="*/ 41 h 74"/>
                <a:gd name="T18" fmla="*/ 0 w 121"/>
                <a:gd name="T19" fmla="*/ 74 h 74"/>
                <a:gd name="T20" fmla="*/ 37 w 121"/>
                <a:gd name="T21" fmla="*/ 74 h 74"/>
                <a:gd name="T22" fmla="*/ 42 w 121"/>
                <a:gd name="T23" fmla="*/ 61 h 74"/>
                <a:gd name="T24" fmla="*/ 53 w 121"/>
                <a:gd name="T25" fmla="*/ 52 h 74"/>
                <a:gd name="T26" fmla="*/ 73 w 121"/>
                <a:gd name="T27" fmla="*/ 41 h 74"/>
                <a:gd name="T28" fmla="*/ 94 w 121"/>
                <a:gd name="T29" fmla="*/ 36 h 74"/>
                <a:gd name="T30" fmla="*/ 120 w 121"/>
                <a:gd name="T31" fmla="*/ 29 h 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1"/>
                <a:gd name="T49" fmla="*/ 0 h 74"/>
                <a:gd name="T50" fmla="*/ 121 w 121"/>
                <a:gd name="T51" fmla="*/ 74 h 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1" h="74">
                  <a:moveTo>
                    <a:pt x="120" y="29"/>
                  </a:moveTo>
                  <a:lnTo>
                    <a:pt x="121" y="0"/>
                  </a:lnTo>
                  <a:lnTo>
                    <a:pt x="113" y="0"/>
                  </a:lnTo>
                  <a:lnTo>
                    <a:pt x="97" y="3"/>
                  </a:lnTo>
                  <a:lnTo>
                    <a:pt x="80" y="7"/>
                  </a:lnTo>
                  <a:lnTo>
                    <a:pt x="60" y="14"/>
                  </a:lnTo>
                  <a:lnTo>
                    <a:pt x="38" y="21"/>
                  </a:lnTo>
                  <a:lnTo>
                    <a:pt x="19" y="29"/>
                  </a:lnTo>
                  <a:lnTo>
                    <a:pt x="0" y="41"/>
                  </a:lnTo>
                  <a:lnTo>
                    <a:pt x="0" y="74"/>
                  </a:lnTo>
                  <a:lnTo>
                    <a:pt x="37" y="74"/>
                  </a:lnTo>
                  <a:lnTo>
                    <a:pt x="42" y="61"/>
                  </a:lnTo>
                  <a:lnTo>
                    <a:pt x="53" y="52"/>
                  </a:lnTo>
                  <a:lnTo>
                    <a:pt x="73" y="41"/>
                  </a:lnTo>
                  <a:lnTo>
                    <a:pt x="94" y="36"/>
                  </a:lnTo>
                  <a:lnTo>
                    <a:pt x="120" y="29"/>
                  </a:lnTo>
                </a:path>
              </a:pathLst>
            </a:custGeom>
            <a:noFill/>
            <a:ln w="0">
              <a:solidFill>
                <a:srgbClr val="000000"/>
              </a:solidFill>
              <a:round/>
              <a:headEnd/>
              <a:tailEnd/>
            </a:ln>
          </p:spPr>
          <p:txBody>
            <a:bodyPr/>
            <a:lstStyle/>
            <a:p>
              <a:endParaRPr lang="en-US">
                <a:solidFill>
                  <a:srgbClr val="000000"/>
                </a:solidFill>
              </a:endParaRPr>
            </a:p>
          </p:txBody>
        </p:sp>
        <p:sp>
          <p:nvSpPr>
            <p:cNvPr id="221271" name="Freeform 672"/>
            <p:cNvSpPr>
              <a:spLocks/>
            </p:cNvSpPr>
            <p:nvPr/>
          </p:nvSpPr>
          <p:spPr bwMode="auto">
            <a:xfrm>
              <a:off x="1538" y="2005"/>
              <a:ext cx="124" cy="52"/>
            </a:xfrm>
            <a:custGeom>
              <a:avLst/>
              <a:gdLst>
                <a:gd name="T0" fmla="*/ 124 w 124"/>
                <a:gd name="T1" fmla="*/ 3 h 52"/>
                <a:gd name="T2" fmla="*/ 121 w 124"/>
                <a:gd name="T3" fmla="*/ 10 h 52"/>
                <a:gd name="T4" fmla="*/ 111 w 124"/>
                <a:gd name="T5" fmla="*/ 12 h 52"/>
                <a:gd name="T6" fmla="*/ 95 w 124"/>
                <a:gd name="T7" fmla="*/ 15 h 52"/>
                <a:gd name="T8" fmla="*/ 79 w 124"/>
                <a:gd name="T9" fmla="*/ 18 h 52"/>
                <a:gd name="T10" fmla="*/ 59 w 124"/>
                <a:gd name="T11" fmla="*/ 25 h 52"/>
                <a:gd name="T12" fmla="*/ 36 w 124"/>
                <a:gd name="T13" fmla="*/ 33 h 52"/>
                <a:gd name="T14" fmla="*/ 19 w 124"/>
                <a:gd name="T15" fmla="*/ 41 h 52"/>
                <a:gd name="T16" fmla="*/ 0 w 124"/>
                <a:gd name="T17" fmla="*/ 52 h 52"/>
                <a:gd name="T18" fmla="*/ 0 w 124"/>
                <a:gd name="T19" fmla="*/ 0 h 52"/>
                <a:gd name="T20" fmla="*/ 124 w 124"/>
                <a:gd name="T21" fmla="*/ 3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
                <a:gd name="T34" fmla="*/ 0 h 52"/>
                <a:gd name="T35" fmla="*/ 124 w 124"/>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 h="52">
                  <a:moveTo>
                    <a:pt x="124" y="3"/>
                  </a:moveTo>
                  <a:lnTo>
                    <a:pt x="121" y="10"/>
                  </a:lnTo>
                  <a:lnTo>
                    <a:pt x="111" y="12"/>
                  </a:lnTo>
                  <a:lnTo>
                    <a:pt x="95" y="15"/>
                  </a:lnTo>
                  <a:lnTo>
                    <a:pt x="79" y="18"/>
                  </a:lnTo>
                  <a:lnTo>
                    <a:pt x="59" y="25"/>
                  </a:lnTo>
                  <a:lnTo>
                    <a:pt x="36" y="33"/>
                  </a:lnTo>
                  <a:lnTo>
                    <a:pt x="19" y="41"/>
                  </a:lnTo>
                  <a:lnTo>
                    <a:pt x="0" y="52"/>
                  </a:lnTo>
                  <a:lnTo>
                    <a:pt x="0" y="0"/>
                  </a:lnTo>
                  <a:lnTo>
                    <a:pt x="124" y="3"/>
                  </a:lnTo>
                  <a:close/>
                </a:path>
              </a:pathLst>
            </a:custGeom>
            <a:solidFill>
              <a:srgbClr val="0033CC"/>
            </a:solidFill>
            <a:ln w="9525">
              <a:noFill/>
              <a:round/>
              <a:headEnd/>
              <a:tailEnd/>
            </a:ln>
          </p:spPr>
          <p:txBody>
            <a:bodyPr/>
            <a:lstStyle/>
            <a:p>
              <a:endParaRPr lang="en-US">
                <a:solidFill>
                  <a:srgbClr val="000000"/>
                </a:solidFill>
              </a:endParaRPr>
            </a:p>
          </p:txBody>
        </p:sp>
        <p:sp>
          <p:nvSpPr>
            <p:cNvPr id="221272" name="Freeform 673"/>
            <p:cNvSpPr>
              <a:spLocks/>
            </p:cNvSpPr>
            <p:nvPr/>
          </p:nvSpPr>
          <p:spPr bwMode="auto">
            <a:xfrm>
              <a:off x="1538" y="2005"/>
              <a:ext cx="124" cy="52"/>
            </a:xfrm>
            <a:custGeom>
              <a:avLst/>
              <a:gdLst>
                <a:gd name="T0" fmla="*/ 124 w 124"/>
                <a:gd name="T1" fmla="*/ 3 h 52"/>
                <a:gd name="T2" fmla="*/ 121 w 124"/>
                <a:gd name="T3" fmla="*/ 10 h 52"/>
                <a:gd name="T4" fmla="*/ 111 w 124"/>
                <a:gd name="T5" fmla="*/ 12 h 52"/>
                <a:gd name="T6" fmla="*/ 95 w 124"/>
                <a:gd name="T7" fmla="*/ 15 h 52"/>
                <a:gd name="T8" fmla="*/ 79 w 124"/>
                <a:gd name="T9" fmla="*/ 18 h 52"/>
                <a:gd name="T10" fmla="*/ 59 w 124"/>
                <a:gd name="T11" fmla="*/ 25 h 52"/>
                <a:gd name="T12" fmla="*/ 36 w 124"/>
                <a:gd name="T13" fmla="*/ 33 h 52"/>
                <a:gd name="T14" fmla="*/ 19 w 124"/>
                <a:gd name="T15" fmla="*/ 41 h 52"/>
                <a:gd name="T16" fmla="*/ 0 w 124"/>
                <a:gd name="T17" fmla="*/ 52 h 52"/>
                <a:gd name="T18" fmla="*/ 0 w 124"/>
                <a:gd name="T19" fmla="*/ 0 h 52"/>
                <a:gd name="T20" fmla="*/ 124 w 124"/>
                <a:gd name="T21" fmla="*/ 3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
                <a:gd name="T34" fmla="*/ 0 h 52"/>
                <a:gd name="T35" fmla="*/ 124 w 124"/>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 h="52">
                  <a:moveTo>
                    <a:pt x="124" y="3"/>
                  </a:moveTo>
                  <a:lnTo>
                    <a:pt x="121" y="10"/>
                  </a:lnTo>
                  <a:lnTo>
                    <a:pt x="111" y="12"/>
                  </a:lnTo>
                  <a:lnTo>
                    <a:pt x="95" y="15"/>
                  </a:lnTo>
                  <a:lnTo>
                    <a:pt x="79" y="18"/>
                  </a:lnTo>
                  <a:lnTo>
                    <a:pt x="59" y="25"/>
                  </a:lnTo>
                  <a:lnTo>
                    <a:pt x="36" y="33"/>
                  </a:lnTo>
                  <a:lnTo>
                    <a:pt x="19" y="41"/>
                  </a:lnTo>
                  <a:lnTo>
                    <a:pt x="0" y="52"/>
                  </a:lnTo>
                  <a:lnTo>
                    <a:pt x="0" y="0"/>
                  </a:lnTo>
                  <a:lnTo>
                    <a:pt x="124" y="3"/>
                  </a:lnTo>
                </a:path>
              </a:pathLst>
            </a:custGeom>
            <a:noFill/>
            <a:ln w="0">
              <a:solidFill>
                <a:srgbClr val="000000"/>
              </a:solidFill>
              <a:round/>
              <a:headEnd/>
              <a:tailEnd/>
            </a:ln>
          </p:spPr>
          <p:txBody>
            <a:bodyPr/>
            <a:lstStyle/>
            <a:p>
              <a:endParaRPr lang="en-US">
                <a:solidFill>
                  <a:srgbClr val="000000"/>
                </a:solidFill>
              </a:endParaRPr>
            </a:p>
          </p:txBody>
        </p:sp>
        <p:sp>
          <p:nvSpPr>
            <p:cNvPr id="221273" name="Freeform 674"/>
            <p:cNvSpPr>
              <a:spLocks/>
            </p:cNvSpPr>
            <p:nvPr/>
          </p:nvSpPr>
          <p:spPr bwMode="auto">
            <a:xfrm>
              <a:off x="1538" y="1960"/>
              <a:ext cx="128" cy="41"/>
            </a:xfrm>
            <a:custGeom>
              <a:avLst/>
              <a:gdLst>
                <a:gd name="T0" fmla="*/ 0 w 128"/>
                <a:gd name="T1" fmla="*/ 38 h 41"/>
                <a:gd name="T2" fmla="*/ 67 w 128"/>
                <a:gd name="T3" fmla="*/ 39 h 41"/>
                <a:gd name="T4" fmla="*/ 128 w 128"/>
                <a:gd name="T5" fmla="*/ 41 h 41"/>
                <a:gd name="T6" fmla="*/ 126 w 128"/>
                <a:gd name="T7" fmla="*/ 29 h 41"/>
                <a:gd name="T8" fmla="*/ 117 w 128"/>
                <a:gd name="T9" fmla="*/ 15 h 41"/>
                <a:gd name="T10" fmla="*/ 117 w 128"/>
                <a:gd name="T11" fmla="*/ 5 h 41"/>
                <a:gd name="T12" fmla="*/ 85 w 128"/>
                <a:gd name="T13" fmla="*/ 10 h 41"/>
                <a:gd name="T14" fmla="*/ 0 w 128"/>
                <a:gd name="T15" fmla="*/ 0 h 41"/>
                <a:gd name="T16" fmla="*/ 0 w 128"/>
                <a:gd name="T17" fmla="*/ 38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
                <a:gd name="T28" fmla="*/ 0 h 41"/>
                <a:gd name="T29" fmla="*/ 128 w 128"/>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 h="41">
                  <a:moveTo>
                    <a:pt x="0" y="38"/>
                  </a:moveTo>
                  <a:lnTo>
                    <a:pt x="67" y="39"/>
                  </a:lnTo>
                  <a:lnTo>
                    <a:pt x="128" y="41"/>
                  </a:lnTo>
                  <a:lnTo>
                    <a:pt x="126" y="29"/>
                  </a:lnTo>
                  <a:lnTo>
                    <a:pt x="117" y="15"/>
                  </a:lnTo>
                  <a:lnTo>
                    <a:pt x="117" y="5"/>
                  </a:lnTo>
                  <a:lnTo>
                    <a:pt x="85" y="10"/>
                  </a:lnTo>
                  <a:lnTo>
                    <a:pt x="0" y="0"/>
                  </a:lnTo>
                  <a:lnTo>
                    <a:pt x="0" y="38"/>
                  </a:lnTo>
                  <a:close/>
                </a:path>
              </a:pathLst>
            </a:custGeom>
            <a:solidFill>
              <a:srgbClr val="FF9933"/>
            </a:solidFill>
            <a:ln w="9525">
              <a:noFill/>
              <a:round/>
              <a:headEnd/>
              <a:tailEnd/>
            </a:ln>
          </p:spPr>
          <p:txBody>
            <a:bodyPr/>
            <a:lstStyle/>
            <a:p>
              <a:endParaRPr lang="en-US">
                <a:solidFill>
                  <a:srgbClr val="000000"/>
                </a:solidFill>
              </a:endParaRPr>
            </a:p>
          </p:txBody>
        </p:sp>
        <p:sp>
          <p:nvSpPr>
            <p:cNvPr id="221274" name="Freeform 675"/>
            <p:cNvSpPr>
              <a:spLocks/>
            </p:cNvSpPr>
            <p:nvPr/>
          </p:nvSpPr>
          <p:spPr bwMode="auto">
            <a:xfrm>
              <a:off x="1538" y="1960"/>
              <a:ext cx="128" cy="41"/>
            </a:xfrm>
            <a:custGeom>
              <a:avLst/>
              <a:gdLst>
                <a:gd name="T0" fmla="*/ 0 w 128"/>
                <a:gd name="T1" fmla="*/ 38 h 41"/>
                <a:gd name="T2" fmla="*/ 67 w 128"/>
                <a:gd name="T3" fmla="*/ 39 h 41"/>
                <a:gd name="T4" fmla="*/ 128 w 128"/>
                <a:gd name="T5" fmla="*/ 41 h 41"/>
                <a:gd name="T6" fmla="*/ 126 w 128"/>
                <a:gd name="T7" fmla="*/ 29 h 41"/>
                <a:gd name="T8" fmla="*/ 117 w 128"/>
                <a:gd name="T9" fmla="*/ 15 h 41"/>
                <a:gd name="T10" fmla="*/ 117 w 128"/>
                <a:gd name="T11" fmla="*/ 5 h 41"/>
                <a:gd name="T12" fmla="*/ 85 w 128"/>
                <a:gd name="T13" fmla="*/ 10 h 41"/>
                <a:gd name="T14" fmla="*/ 0 w 128"/>
                <a:gd name="T15" fmla="*/ 0 h 41"/>
                <a:gd name="T16" fmla="*/ 0 w 128"/>
                <a:gd name="T17" fmla="*/ 38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8"/>
                <a:gd name="T28" fmla="*/ 0 h 41"/>
                <a:gd name="T29" fmla="*/ 128 w 128"/>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8" h="41">
                  <a:moveTo>
                    <a:pt x="0" y="38"/>
                  </a:moveTo>
                  <a:lnTo>
                    <a:pt x="67" y="39"/>
                  </a:lnTo>
                  <a:lnTo>
                    <a:pt x="128" y="41"/>
                  </a:lnTo>
                  <a:lnTo>
                    <a:pt x="126" y="29"/>
                  </a:lnTo>
                  <a:lnTo>
                    <a:pt x="117" y="15"/>
                  </a:lnTo>
                  <a:lnTo>
                    <a:pt x="117" y="5"/>
                  </a:lnTo>
                  <a:lnTo>
                    <a:pt x="85" y="10"/>
                  </a:lnTo>
                  <a:lnTo>
                    <a:pt x="0" y="0"/>
                  </a:lnTo>
                  <a:lnTo>
                    <a:pt x="0" y="38"/>
                  </a:lnTo>
                </a:path>
              </a:pathLst>
            </a:custGeom>
            <a:noFill/>
            <a:ln w="0">
              <a:solidFill>
                <a:srgbClr val="000000"/>
              </a:solidFill>
              <a:round/>
              <a:headEnd/>
              <a:tailEnd/>
            </a:ln>
          </p:spPr>
          <p:txBody>
            <a:bodyPr/>
            <a:lstStyle/>
            <a:p>
              <a:endParaRPr lang="en-US">
                <a:solidFill>
                  <a:srgbClr val="000000"/>
                </a:solidFill>
              </a:endParaRPr>
            </a:p>
          </p:txBody>
        </p:sp>
        <p:sp>
          <p:nvSpPr>
            <p:cNvPr id="221275" name="Freeform 676"/>
            <p:cNvSpPr>
              <a:spLocks/>
            </p:cNvSpPr>
            <p:nvPr/>
          </p:nvSpPr>
          <p:spPr bwMode="auto">
            <a:xfrm>
              <a:off x="1903" y="1964"/>
              <a:ext cx="103" cy="44"/>
            </a:xfrm>
            <a:custGeom>
              <a:avLst/>
              <a:gdLst>
                <a:gd name="T0" fmla="*/ 0 w 103"/>
                <a:gd name="T1" fmla="*/ 38 h 44"/>
                <a:gd name="T2" fmla="*/ 0 w 103"/>
                <a:gd name="T3" fmla="*/ 13 h 44"/>
                <a:gd name="T4" fmla="*/ 0 w 103"/>
                <a:gd name="T5" fmla="*/ 0 h 44"/>
                <a:gd name="T6" fmla="*/ 32 w 103"/>
                <a:gd name="T7" fmla="*/ 1 h 44"/>
                <a:gd name="T8" fmla="*/ 68 w 103"/>
                <a:gd name="T9" fmla="*/ 10 h 44"/>
                <a:gd name="T10" fmla="*/ 103 w 103"/>
                <a:gd name="T11" fmla="*/ 3 h 44"/>
                <a:gd name="T12" fmla="*/ 103 w 103"/>
                <a:gd name="T13" fmla="*/ 44 h 44"/>
                <a:gd name="T14" fmla="*/ 49 w 103"/>
                <a:gd name="T15" fmla="*/ 40 h 44"/>
                <a:gd name="T16" fmla="*/ 0 w 103"/>
                <a:gd name="T17" fmla="*/ 38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44"/>
                <a:gd name="T29" fmla="*/ 103 w 10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44">
                  <a:moveTo>
                    <a:pt x="0" y="38"/>
                  </a:moveTo>
                  <a:lnTo>
                    <a:pt x="0" y="13"/>
                  </a:lnTo>
                  <a:lnTo>
                    <a:pt x="0" y="0"/>
                  </a:lnTo>
                  <a:lnTo>
                    <a:pt x="32" y="1"/>
                  </a:lnTo>
                  <a:lnTo>
                    <a:pt x="68" y="10"/>
                  </a:lnTo>
                  <a:lnTo>
                    <a:pt x="103" y="3"/>
                  </a:lnTo>
                  <a:lnTo>
                    <a:pt x="103" y="44"/>
                  </a:lnTo>
                  <a:lnTo>
                    <a:pt x="49" y="40"/>
                  </a:lnTo>
                  <a:lnTo>
                    <a:pt x="0" y="38"/>
                  </a:lnTo>
                  <a:close/>
                </a:path>
              </a:pathLst>
            </a:custGeom>
            <a:solidFill>
              <a:srgbClr val="FF9933"/>
            </a:solidFill>
            <a:ln w="9525">
              <a:noFill/>
              <a:round/>
              <a:headEnd/>
              <a:tailEnd/>
            </a:ln>
          </p:spPr>
          <p:txBody>
            <a:bodyPr/>
            <a:lstStyle/>
            <a:p>
              <a:endParaRPr lang="en-US">
                <a:solidFill>
                  <a:srgbClr val="000000"/>
                </a:solidFill>
              </a:endParaRPr>
            </a:p>
          </p:txBody>
        </p:sp>
        <p:sp>
          <p:nvSpPr>
            <p:cNvPr id="221276" name="Freeform 677"/>
            <p:cNvSpPr>
              <a:spLocks/>
            </p:cNvSpPr>
            <p:nvPr/>
          </p:nvSpPr>
          <p:spPr bwMode="auto">
            <a:xfrm>
              <a:off x="1903" y="1964"/>
              <a:ext cx="103" cy="44"/>
            </a:xfrm>
            <a:custGeom>
              <a:avLst/>
              <a:gdLst>
                <a:gd name="T0" fmla="*/ 0 w 103"/>
                <a:gd name="T1" fmla="*/ 38 h 44"/>
                <a:gd name="T2" fmla="*/ 0 w 103"/>
                <a:gd name="T3" fmla="*/ 13 h 44"/>
                <a:gd name="T4" fmla="*/ 0 w 103"/>
                <a:gd name="T5" fmla="*/ 0 h 44"/>
                <a:gd name="T6" fmla="*/ 32 w 103"/>
                <a:gd name="T7" fmla="*/ 1 h 44"/>
                <a:gd name="T8" fmla="*/ 68 w 103"/>
                <a:gd name="T9" fmla="*/ 10 h 44"/>
                <a:gd name="T10" fmla="*/ 103 w 103"/>
                <a:gd name="T11" fmla="*/ 3 h 44"/>
                <a:gd name="T12" fmla="*/ 103 w 103"/>
                <a:gd name="T13" fmla="*/ 44 h 44"/>
                <a:gd name="T14" fmla="*/ 49 w 103"/>
                <a:gd name="T15" fmla="*/ 40 h 44"/>
                <a:gd name="T16" fmla="*/ 0 w 103"/>
                <a:gd name="T17" fmla="*/ 38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3"/>
                <a:gd name="T28" fmla="*/ 0 h 44"/>
                <a:gd name="T29" fmla="*/ 103 w 10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3" h="44">
                  <a:moveTo>
                    <a:pt x="0" y="38"/>
                  </a:moveTo>
                  <a:lnTo>
                    <a:pt x="0" y="13"/>
                  </a:lnTo>
                  <a:lnTo>
                    <a:pt x="0" y="0"/>
                  </a:lnTo>
                  <a:lnTo>
                    <a:pt x="32" y="1"/>
                  </a:lnTo>
                  <a:lnTo>
                    <a:pt x="68" y="10"/>
                  </a:lnTo>
                  <a:lnTo>
                    <a:pt x="103" y="3"/>
                  </a:lnTo>
                  <a:lnTo>
                    <a:pt x="103" y="44"/>
                  </a:lnTo>
                  <a:lnTo>
                    <a:pt x="49" y="40"/>
                  </a:lnTo>
                  <a:lnTo>
                    <a:pt x="0" y="38"/>
                  </a:lnTo>
                </a:path>
              </a:pathLst>
            </a:custGeom>
            <a:noFill/>
            <a:ln w="0">
              <a:solidFill>
                <a:srgbClr val="000000"/>
              </a:solidFill>
              <a:round/>
              <a:headEnd/>
              <a:tailEnd/>
            </a:ln>
          </p:spPr>
          <p:txBody>
            <a:bodyPr/>
            <a:lstStyle/>
            <a:p>
              <a:endParaRPr lang="en-US">
                <a:solidFill>
                  <a:srgbClr val="000000"/>
                </a:solidFill>
              </a:endParaRPr>
            </a:p>
          </p:txBody>
        </p:sp>
        <p:sp>
          <p:nvSpPr>
            <p:cNvPr id="221277" name="Freeform 678"/>
            <p:cNvSpPr>
              <a:spLocks/>
            </p:cNvSpPr>
            <p:nvPr/>
          </p:nvSpPr>
          <p:spPr bwMode="auto">
            <a:xfrm>
              <a:off x="1539" y="1835"/>
              <a:ext cx="118" cy="126"/>
            </a:xfrm>
            <a:custGeom>
              <a:avLst/>
              <a:gdLst>
                <a:gd name="T0" fmla="*/ 0 w 118"/>
                <a:gd name="T1" fmla="*/ 5 h 126"/>
                <a:gd name="T2" fmla="*/ 0 w 118"/>
                <a:gd name="T3" fmla="*/ 118 h 126"/>
                <a:gd name="T4" fmla="*/ 81 w 118"/>
                <a:gd name="T5" fmla="*/ 126 h 126"/>
                <a:gd name="T6" fmla="*/ 118 w 118"/>
                <a:gd name="T7" fmla="*/ 121 h 126"/>
                <a:gd name="T8" fmla="*/ 117 w 118"/>
                <a:gd name="T9" fmla="*/ 112 h 126"/>
                <a:gd name="T10" fmla="*/ 104 w 118"/>
                <a:gd name="T11" fmla="*/ 90 h 126"/>
                <a:gd name="T12" fmla="*/ 101 w 118"/>
                <a:gd name="T13" fmla="*/ 54 h 126"/>
                <a:gd name="T14" fmla="*/ 98 w 118"/>
                <a:gd name="T15" fmla="*/ 27 h 126"/>
                <a:gd name="T16" fmla="*/ 93 w 118"/>
                <a:gd name="T17" fmla="*/ 0 h 126"/>
                <a:gd name="T18" fmla="*/ 0 w 118"/>
                <a:gd name="T19" fmla="*/ 5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
                <a:gd name="T31" fmla="*/ 0 h 126"/>
                <a:gd name="T32" fmla="*/ 118 w 118"/>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 h="126">
                  <a:moveTo>
                    <a:pt x="0" y="5"/>
                  </a:moveTo>
                  <a:lnTo>
                    <a:pt x="0" y="118"/>
                  </a:lnTo>
                  <a:lnTo>
                    <a:pt x="81" y="126"/>
                  </a:lnTo>
                  <a:lnTo>
                    <a:pt x="118" y="121"/>
                  </a:lnTo>
                  <a:lnTo>
                    <a:pt x="117" y="112"/>
                  </a:lnTo>
                  <a:lnTo>
                    <a:pt x="104" y="90"/>
                  </a:lnTo>
                  <a:lnTo>
                    <a:pt x="101" y="54"/>
                  </a:lnTo>
                  <a:lnTo>
                    <a:pt x="98" y="27"/>
                  </a:lnTo>
                  <a:lnTo>
                    <a:pt x="93" y="0"/>
                  </a:lnTo>
                  <a:lnTo>
                    <a:pt x="0" y="5"/>
                  </a:lnTo>
                  <a:close/>
                </a:path>
              </a:pathLst>
            </a:custGeom>
            <a:solidFill>
              <a:srgbClr val="00FF00"/>
            </a:solidFill>
            <a:ln w="9525">
              <a:noFill/>
              <a:round/>
              <a:headEnd/>
              <a:tailEnd/>
            </a:ln>
          </p:spPr>
          <p:txBody>
            <a:bodyPr/>
            <a:lstStyle/>
            <a:p>
              <a:endParaRPr lang="en-US">
                <a:solidFill>
                  <a:srgbClr val="000000"/>
                </a:solidFill>
              </a:endParaRPr>
            </a:p>
          </p:txBody>
        </p:sp>
        <p:sp>
          <p:nvSpPr>
            <p:cNvPr id="221278" name="Freeform 679"/>
            <p:cNvSpPr>
              <a:spLocks/>
            </p:cNvSpPr>
            <p:nvPr/>
          </p:nvSpPr>
          <p:spPr bwMode="auto">
            <a:xfrm>
              <a:off x="1539" y="1835"/>
              <a:ext cx="118" cy="126"/>
            </a:xfrm>
            <a:custGeom>
              <a:avLst/>
              <a:gdLst>
                <a:gd name="T0" fmla="*/ 0 w 118"/>
                <a:gd name="T1" fmla="*/ 5 h 126"/>
                <a:gd name="T2" fmla="*/ 0 w 118"/>
                <a:gd name="T3" fmla="*/ 118 h 126"/>
                <a:gd name="T4" fmla="*/ 81 w 118"/>
                <a:gd name="T5" fmla="*/ 126 h 126"/>
                <a:gd name="T6" fmla="*/ 118 w 118"/>
                <a:gd name="T7" fmla="*/ 121 h 126"/>
                <a:gd name="T8" fmla="*/ 117 w 118"/>
                <a:gd name="T9" fmla="*/ 112 h 126"/>
                <a:gd name="T10" fmla="*/ 104 w 118"/>
                <a:gd name="T11" fmla="*/ 90 h 126"/>
                <a:gd name="T12" fmla="*/ 101 w 118"/>
                <a:gd name="T13" fmla="*/ 54 h 126"/>
                <a:gd name="T14" fmla="*/ 98 w 118"/>
                <a:gd name="T15" fmla="*/ 27 h 126"/>
                <a:gd name="T16" fmla="*/ 93 w 118"/>
                <a:gd name="T17" fmla="*/ 0 h 126"/>
                <a:gd name="T18" fmla="*/ 0 w 118"/>
                <a:gd name="T19" fmla="*/ 5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8"/>
                <a:gd name="T31" fmla="*/ 0 h 126"/>
                <a:gd name="T32" fmla="*/ 118 w 118"/>
                <a:gd name="T33" fmla="*/ 126 h 1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8" h="126">
                  <a:moveTo>
                    <a:pt x="0" y="5"/>
                  </a:moveTo>
                  <a:lnTo>
                    <a:pt x="0" y="118"/>
                  </a:lnTo>
                  <a:lnTo>
                    <a:pt x="81" y="126"/>
                  </a:lnTo>
                  <a:lnTo>
                    <a:pt x="118" y="121"/>
                  </a:lnTo>
                  <a:lnTo>
                    <a:pt x="117" y="112"/>
                  </a:lnTo>
                  <a:lnTo>
                    <a:pt x="104" y="90"/>
                  </a:lnTo>
                  <a:lnTo>
                    <a:pt x="101" y="54"/>
                  </a:lnTo>
                  <a:lnTo>
                    <a:pt x="98" y="27"/>
                  </a:lnTo>
                  <a:lnTo>
                    <a:pt x="93" y="0"/>
                  </a:lnTo>
                  <a:lnTo>
                    <a:pt x="0" y="5"/>
                  </a:lnTo>
                </a:path>
              </a:pathLst>
            </a:custGeom>
            <a:noFill/>
            <a:ln w="0">
              <a:solidFill>
                <a:srgbClr val="000000"/>
              </a:solidFill>
              <a:round/>
              <a:headEnd/>
              <a:tailEnd/>
            </a:ln>
          </p:spPr>
          <p:txBody>
            <a:bodyPr/>
            <a:lstStyle/>
            <a:p>
              <a:endParaRPr lang="en-US">
                <a:solidFill>
                  <a:srgbClr val="000000"/>
                </a:solidFill>
              </a:endParaRPr>
            </a:p>
          </p:txBody>
        </p:sp>
        <p:sp>
          <p:nvSpPr>
            <p:cNvPr id="221279" name="Freeform 680"/>
            <p:cNvSpPr>
              <a:spLocks/>
            </p:cNvSpPr>
            <p:nvPr/>
          </p:nvSpPr>
          <p:spPr bwMode="auto">
            <a:xfrm>
              <a:off x="1901" y="1854"/>
              <a:ext cx="105" cy="114"/>
            </a:xfrm>
            <a:custGeom>
              <a:avLst/>
              <a:gdLst>
                <a:gd name="T0" fmla="*/ 83 w 105"/>
                <a:gd name="T1" fmla="*/ 0 h 114"/>
                <a:gd name="T2" fmla="*/ 105 w 105"/>
                <a:gd name="T3" fmla="*/ 4 h 114"/>
                <a:gd name="T4" fmla="*/ 105 w 105"/>
                <a:gd name="T5" fmla="*/ 105 h 114"/>
                <a:gd name="T6" fmla="*/ 87 w 105"/>
                <a:gd name="T7" fmla="*/ 109 h 114"/>
                <a:gd name="T8" fmla="*/ 71 w 105"/>
                <a:gd name="T9" fmla="*/ 114 h 114"/>
                <a:gd name="T10" fmla="*/ 45 w 105"/>
                <a:gd name="T11" fmla="*/ 108 h 114"/>
                <a:gd name="T12" fmla="*/ 30 w 105"/>
                <a:gd name="T13" fmla="*/ 105 h 114"/>
                <a:gd name="T14" fmla="*/ 3 w 105"/>
                <a:gd name="T15" fmla="*/ 104 h 114"/>
                <a:gd name="T16" fmla="*/ 0 w 105"/>
                <a:gd name="T17" fmla="*/ 99 h 114"/>
                <a:gd name="T18" fmla="*/ 0 w 105"/>
                <a:gd name="T19" fmla="*/ 78 h 114"/>
                <a:gd name="T20" fmla="*/ 0 w 105"/>
                <a:gd name="T21" fmla="*/ 67 h 114"/>
                <a:gd name="T22" fmla="*/ 8 w 105"/>
                <a:gd name="T23" fmla="*/ 67 h 114"/>
                <a:gd name="T24" fmla="*/ 22 w 105"/>
                <a:gd name="T25" fmla="*/ 42 h 114"/>
                <a:gd name="T26" fmla="*/ 37 w 105"/>
                <a:gd name="T27" fmla="*/ 49 h 114"/>
                <a:gd name="T28" fmla="*/ 60 w 105"/>
                <a:gd name="T29" fmla="*/ 56 h 114"/>
                <a:gd name="T30" fmla="*/ 73 w 105"/>
                <a:gd name="T31" fmla="*/ 55 h 114"/>
                <a:gd name="T32" fmla="*/ 81 w 105"/>
                <a:gd name="T33" fmla="*/ 42 h 114"/>
                <a:gd name="T34" fmla="*/ 86 w 105"/>
                <a:gd name="T35" fmla="*/ 33 h 114"/>
                <a:gd name="T36" fmla="*/ 86 w 105"/>
                <a:gd name="T37" fmla="*/ 7 h 114"/>
                <a:gd name="T38" fmla="*/ 83 w 105"/>
                <a:gd name="T39" fmla="*/ 0 h 1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
                <a:gd name="T61" fmla="*/ 0 h 114"/>
                <a:gd name="T62" fmla="*/ 105 w 105"/>
                <a:gd name="T63" fmla="*/ 114 h 1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 h="114">
                  <a:moveTo>
                    <a:pt x="83" y="0"/>
                  </a:moveTo>
                  <a:lnTo>
                    <a:pt x="105" y="4"/>
                  </a:lnTo>
                  <a:lnTo>
                    <a:pt x="105" y="105"/>
                  </a:lnTo>
                  <a:lnTo>
                    <a:pt x="87" y="109"/>
                  </a:lnTo>
                  <a:lnTo>
                    <a:pt x="71" y="114"/>
                  </a:lnTo>
                  <a:lnTo>
                    <a:pt x="45" y="108"/>
                  </a:lnTo>
                  <a:lnTo>
                    <a:pt x="30" y="105"/>
                  </a:lnTo>
                  <a:lnTo>
                    <a:pt x="3" y="104"/>
                  </a:lnTo>
                  <a:lnTo>
                    <a:pt x="0" y="99"/>
                  </a:lnTo>
                  <a:lnTo>
                    <a:pt x="0" y="78"/>
                  </a:lnTo>
                  <a:lnTo>
                    <a:pt x="0" y="67"/>
                  </a:lnTo>
                  <a:lnTo>
                    <a:pt x="8" y="67"/>
                  </a:lnTo>
                  <a:lnTo>
                    <a:pt x="22" y="42"/>
                  </a:lnTo>
                  <a:lnTo>
                    <a:pt x="37" y="49"/>
                  </a:lnTo>
                  <a:lnTo>
                    <a:pt x="60" y="56"/>
                  </a:lnTo>
                  <a:lnTo>
                    <a:pt x="73" y="55"/>
                  </a:lnTo>
                  <a:lnTo>
                    <a:pt x="81" y="42"/>
                  </a:lnTo>
                  <a:lnTo>
                    <a:pt x="86" y="33"/>
                  </a:lnTo>
                  <a:lnTo>
                    <a:pt x="86" y="7"/>
                  </a:lnTo>
                  <a:lnTo>
                    <a:pt x="83" y="0"/>
                  </a:lnTo>
                  <a:close/>
                </a:path>
              </a:pathLst>
            </a:custGeom>
            <a:solidFill>
              <a:srgbClr val="00FF00"/>
            </a:solidFill>
            <a:ln w="9525">
              <a:noFill/>
              <a:round/>
              <a:headEnd/>
              <a:tailEnd/>
            </a:ln>
          </p:spPr>
          <p:txBody>
            <a:bodyPr/>
            <a:lstStyle/>
            <a:p>
              <a:endParaRPr lang="en-US">
                <a:solidFill>
                  <a:srgbClr val="000000"/>
                </a:solidFill>
              </a:endParaRPr>
            </a:p>
          </p:txBody>
        </p:sp>
        <p:sp>
          <p:nvSpPr>
            <p:cNvPr id="221280" name="Freeform 681"/>
            <p:cNvSpPr>
              <a:spLocks/>
            </p:cNvSpPr>
            <p:nvPr/>
          </p:nvSpPr>
          <p:spPr bwMode="auto">
            <a:xfrm>
              <a:off x="1901" y="1854"/>
              <a:ext cx="105" cy="114"/>
            </a:xfrm>
            <a:custGeom>
              <a:avLst/>
              <a:gdLst>
                <a:gd name="T0" fmla="*/ 83 w 105"/>
                <a:gd name="T1" fmla="*/ 0 h 114"/>
                <a:gd name="T2" fmla="*/ 105 w 105"/>
                <a:gd name="T3" fmla="*/ 4 h 114"/>
                <a:gd name="T4" fmla="*/ 105 w 105"/>
                <a:gd name="T5" fmla="*/ 105 h 114"/>
                <a:gd name="T6" fmla="*/ 87 w 105"/>
                <a:gd name="T7" fmla="*/ 109 h 114"/>
                <a:gd name="T8" fmla="*/ 71 w 105"/>
                <a:gd name="T9" fmla="*/ 114 h 114"/>
                <a:gd name="T10" fmla="*/ 45 w 105"/>
                <a:gd name="T11" fmla="*/ 108 h 114"/>
                <a:gd name="T12" fmla="*/ 30 w 105"/>
                <a:gd name="T13" fmla="*/ 105 h 114"/>
                <a:gd name="T14" fmla="*/ 3 w 105"/>
                <a:gd name="T15" fmla="*/ 104 h 114"/>
                <a:gd name="T16" fmla="*/ 0 w 105"/>
                <a:gd name="T17" fmla="*/ 99 h 114"/>
                <a:gd name="T18" fmla="*/ 0 w 105"/>
                <a:gd name="T19" fmla="*/ 78 h 114"/>
                <a:gd name="T20" fmla="*/ 0 w 105"/>
                <a:gd name="T21" fmla="*/ 67 h 114"/>
                <a:gd name="T22" fmla="*/ 8 w 105"/>
                <a:gd name="T23" fmla="*/ 67 h 114"/>
                <a:gd name="T24" fmla="*/ 22 w 105"/>
                <a:gd name="T25" fmla="*/ 42 h 114"/>
                <a:gd name="T26" fmla="*/ 37 w 105"/>
                <a:gd name="T27" fmla="*/ 49 h 114"/>
                <a:gd name="T28" fmla="*/ 60 w 105"/>
                <a:gd name="T29" fmla="*/ 56 h 114"/>
                <a:gd name="T30" fmla="*/ 73 w 105"/>
                <a:gd name="T31" fmla="*/ 55 h 114"/>
                <a:gd name="T32" fmla="*/ 81 w 105"/>
                <a:gd name="T33" fmla="*/ 42 h 114"/>
                <a:gd name="T34" fmla="*/ 86 w 105"/>
                <a:gd name="T35" fmla="*/ 33 h 114"/>
                <a:gd name="T36" fmla="*/ 86 w 105"/>
                <a:gd name="T37" fmla="*/ 7 h 114"/>
                <a:gd name="T38" fmla="*/ 83 w 105"/>
                <a:gd name="T39" fmla="*/ 0 h 1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
                <a:gd name="T61" fmla="*/ 0 h 114"/>
                <a:gd name="T62" fmla="*/ 105 w 105"/>
                <a:gd name="T63" fmla="*/ 114 h 1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 h="114">
                  <a:moveTo>
                    <a:pt x="83" y="0"/>
                  </a:moveTo>
                  <a:lnTo>
                    <a:pt x="105" y="4"/>
                  </a:lnTo>
                  <a:lnTo>
                    <a:pt x="105" y="105"/>
                  </a:lnTo>
                  <a:lnTo>
                    <a:pt x="87" y="109"/>
                  </a:lnTo>
                  <a:lnTo>
                    <a:pt x="71" y="114"/>
                  </a:lnTo>
                  <a:lnTo>
                    <a:pt x="45" y="108"/>
                  </a:lnTo>
                  <a:lnTo>
                    <a:pt x="30" y="105"/>
                  </a:lnTo>
                  <a:lnTo>
                    <a:pt x="3" y="104"/>
                  </a:lnTo>
                  <a:lnTo>
                    <a:pt x="0" y="99"/>
                  </a:lnTo>
                  <a:lnTo>
                    <a:pt x="0" y="78"/>
                  </a:lnTo>
                  <a:lnTo>
                    <a:pt x="0" y="67"/>
                  </a:lnTo>
                  <a:lnTo>
                    <a:pt x="8" y="67"/>
                  </a:lnTo>
                  <a:lnTo>
                    <a:pt x="22" y="42"/>
                  </a:lnTo>
                  <a:lnTo>
                    <a:pt x="37" y="49"/>
                  </a:lnTo>
                  <a:lnTo>
                    <a:pt x="60" y="56"/>
                  </a:lnTo>
                  <a:lnTo>
                    <a:pt x="73" y="55"/>
                  </a:lnTo>
                  <a:lnTo>
                    <a:pt x="81" y="42"/>
                  </a:lnTo>
                  <a:lnTo>
                    <a:pt x="86" y="33"/>
                  </a:lnTo>
                  <a:lnTo>
                    <a:pt x="86" y="7"/>
                  </a:lnTo>
                  <a:lnTo>
                    <a:pt x="83" y="0"/>
                  </a:lnTo>
                </a:path>
              </a:pathLst>
            </a:custGeom>
            <a:noFill/>
            <a:ln w="0">
              <a:solidFill>
                <a:srgbClr val="000000"/>
              </a:solidFill>
              <a:round/>
              <a:headEnd/>
              <a:tailEnd/>
            </a:ln>
          </p:spPr>
          <p:txBody>
            <a:bodyPr/>
            <a:lstStyle/>
            <a:p>
              <a:endParaRPr lang="en-US">
                <a:solidFill>
                  <a:srgbClr val="000000"/>
                </a:solidFill>
              </a:endParaRPr>
            </a:p>
          </p:txBody>
        </p:sp>
        <p:sp>
          <p:nvSpPr>
            <p:cNvPr id="221281" name="Freeform 682"/>
            <p:cNvSpPr>
              <a:spLocks/>
            </p:cNvSpPr>
            <p:nvPr/>
          </p:nvSpPr>
          <p:spPr bwMode="auto">
            <a:xfrm>
              <a:off x="1539" y="1714"/>
              <a:ext cx="93" cy="117"/>
            </a:xfrm>
            <a:custGeom>
              <a:avLst/>
              <a:gdLst>
                <a:gd name="T0" fmla="*/ 0 w 93"/>
                <a:gd name="T1" fmla="*/ 23 h 117"/>
                <a:gd name="T2" fmla="*/ 65 w 93"/>
                <a:gd name="T3" fmla="*/ 0 h 117"/>
                <a:gd name="T4" fmla="*/ 68 w 93"/>
                <a:gd name="T5" fmla="*/ 23 h 117"/>
                <a:gd name="T6" fmla="*/ 70 w 93"/>
                <a:gd name="T7" fmla="*/ 56 h 117"/>
                <a:gd name="T8" fmla="*/ 82 w 93"/>
                <a:gd name="T9" fmla="*/ 67 h 117"/>
                <a:gd name="T10" fmla="*/ 93 w 93"/>
                <a:gd name="T11" fmla="*/ 72 h 117"/>
                <a:gd name="T12" fmla="*/ 93 w 93"/>
                <a:gd name="T13" fmla="*/ 93 h 117"/>
                <a:gd name="T14" fmla="*/ 93 w 93"/>
                <a:gd name="T15" fmla="*/ 114 h 117"/>
                <a:gd name="T16" fmla="*/ 0 w 93"/>
                <a:gd name="T17" fmla="*/ 117 h 117"/>
                <a:gd name="T18" fmla="*/ 0 w 93"/>
                <a:gd name="T19" fmla="*/ 23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17"/>
                <a:gd name="T32" fmla="*/ 93 w 93"/>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17">
                  <a:moveTo>
                    <a:pt x="0" y="23"/>
                  </a:moveTo>
                  <a:lnTo>
                    <a:pt x="65" y="0"/>
                  </a:lnTo>
                  <a:lnTo>
                    <a:pt x="68" y="23"/>
                  </a:lnTo>
                  <a:lnTo>
                    <a:pt x="70" y="56"/>
                  </a:lnTo>
                  <a:lnTo>
                    <a:pt x="82" y="67"/>
                  </a:lnTo>
                  <a:lnTo>
                    <a:pt x="93" y="72"/>
                  </a:lnTo>
                  <a:lnTo>
                    <a:pt x="93" y="93"/>
                  </a:lnTo>
                  <a:lnTo>
                    <a:pt x="93" y="114"/>
                  </a:lnTo>
                  <a:lnTo>
                    <a:pt x="0" y="117"/>
                  </a:lnTo>
                  <a:lnTo>
                    <a:pt x="0" y="23"/>
                  </a:lnTo>
                  <a:close/>
                </a:path>
              </a:pathLst>
            </a:custGeom>
            <a:solidFill>
              <a:srgbClr val="FF00FF"/>
            </a:solidFill>
            <a:ln w="9525">
              <a:noFill/>
              <a:round/>
              <a:headEnd/>
              <a:tailEnd/>
            </a:ln>
          </p:spPr>
          <p:txBody>
            <a:bodyPr/>
            <a:lstStyle/>
            <a:p>
              <a:endParaRPr lang="en-US">
                <a:solidFill>
                  <a:srgbClr val="000000"/>
                </a:solidFill>
              </a:endParaRPr>
            </a:p>
          </p:txBody>
        </p:sp>
        <p:sp>
          <p:nvSpPr>
            <p:cNvPr id="221282" name="Freeform 683"/>
            <p:cNvSpPr>
              <a:spLocks/>
            </p:cNvSpPr>
            <p:nvPr/>
          </p:nvSpPr>
          <p:spPr bwMode="auto">
            <a:xfrm>
              <a:off x="1539" y="1714"/>
              <a:ext cx="93" cy="117"/>
            </a:xfrm>
            <a:custGeom>
              <a:avLst/>
              <a:gdLst>
                <a:gd name="T0" fmla="*/ 0 w 93"/>
                <a:gd name="T1" fmla="*/ 23 h 117"/>
                <a:gd name="T2" fmla="*/ 65 w 93"/>
                <a:gd name="T3" fmla="*/ 0 h 117"/>
                <a:gd name="T4" fmla="*/ 68 w 93"/>
                <a:gd name="T5" fmla="*/ 23 h 117"/>
                <a:gd name="T6" fmla="*/ 70 w 93"/>
                <a:gd name="T7" fmla="*/ 56 h 117"/>
                <a:gd name="T8" fmla="*/ 82 w 93"/>
                <a:gd name="T9" fmla="*/ 67 h 117"/>
                <a:gd name="T10" fmla="*/ 93 w 93"/>
                <a:gd name="T11" fmla="*/ 72 h 117"/>
                <a:gd name="T12" fmla="*/ 93 w 93"/>
                <a:gd name="T13" fmla="*/ 93 h 117"/>
                <a:gd name="T14" fmla="*/ 93 w 93"/>
                <a:gd name="T15" fmla="*/ 114 h 117"/>
                <a:gd name="T16" fmla="*/ 0 w 93"/>
                <a:gd name="T17" fmla="*/ 117 h 117"/>
                <a:gd name="T18" fmla="*/ 0 w 93"/>
                <a:gd name="T19" fmla="*/ 23 h 1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17"/>
                <a:gd name="T32" fmla="*/ 93 w 93"/>
                <a:gd name="T33" fmla="*/ 117 h 1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17">
                  <a:moveTo>
                    <a:pt x="0" y="23"/>
                  </a:moveTo>
                  <a:lnTo>
                    <a:pt x="65" y="0"/>
                  </a:lnTo>
                  <a:lnTo>
                    <a:pt x="68" y="23"/>
                  </a:lnTo>
                  <a:lnTo>
                    <a:pt x="70" y="56"/>
                  </a:lnTo>
                  <a:lnTo>
                    <a:pt x="82" y="67"/>
                  </a:lnTo>
                  <a:lnTo>
                    <a:pt x="93" y="72"/>
                  </a:lnTo>
                  <a:lnTo>
                    <a:pt x="93" y="93"/>
                  </a:lnTo>
                  <a:lnTo>
                    <a:pt x="93" y="114"/>
                  </a:lnTo>
                  <a:lnTo>
                    <a:pt x="0" y="117"/>
                  </a:lnTo>
                  <a:lnTo>
                    <a:pt x="0" y="23"/>
                  </a:lnTo>
                </a:path>
              </a:pathLst>
            </a:custGeom>
            <a:noFill/>
            <a:ln w="0">
              <a:solidFill>
                <a:srgbClr val="000000"/>
              </a:solidFill>
              <a:round/>
              <a:headEnd/>
              <a:tailEnd/>
            </a:ln>
          </p:spPr>
          <p:txBody>
            <a:bodyPr/>
            <a:lstStyle/>
            <a:p>
              <a:endParaRPr lang="en-US">
                <a:solidFill>
                  <a:srgbClr val="000000"/>
                </a:solidFill>
              </a:endParaRPr>
            </a:p>
          </p:txBody>
        </p:sp>
        <p:sp>
          <p:nvSpPr>
            <p:cNvPr id="221283" name="Freeform 684"/>
            <p:cNvSpPr>
              <a:spLocks/>
            </p:cNvSpPr>
            <p:nvPr/>
          </p:nvSpPr>
          <p:spPr bwMode="auto">
            <a:xfrm>
              <a:off x="1643" y="1661"/>
              <a:ext cx="71" cy="67"/>
            </a:xfrm>
            <a:custGeom>
              <a:avLst/>
              <a:gdLst>
                <a:gd name="T0" fmla="*/ 0 w 71"/>
                <a:gd name="T1" fmla="*/ 39 h 67"/>
                <a:gd name="T2" fmla="*/ 23 w 71"/>
                <a:gd name="T3" fmla="*/ 26 h 67"/>
                <a:gd name="T4" fmla="*/ 57 w 71"/>
                <a:gd name="T5" fmla="*/ 0 h 67"/>
                <a:gd name="T6" fmla="*/ 71 w 71"/>
                <a:gd name="T7" fmla="*/ 13 h 67"/>
                <a:gd name="T8" fmla="*/ 68 w 71"/>
                <a:gd name="T9" fmla="*/ 30 h 67"/>
                <a:gd name="T10" fmla="*/ 62 w 71"/>
                <a:gd name="T11" fmla="*/ 40 h 67"/>
                <a:gd name="T12" fmla="*/ 45 w 71"/>
                <a:gd name="T13" fmla="*/ 56 h 67"/>
                <a:gd name="T14" fmla="*/ 41 w 71"/>
                <a:gd name="T15" fmla="*/ 67 h 67"/>
                <a:gd name="T16" fmla="*/ 15 w 71"/>
                <a:gd name="T17" fmla="*/ 64 h 67"/>
                <a:gd name="T18" fmla="*/ 0 w 71"/>
                <a:gd name="T19" fmla="*/ 39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7"/>
                <a:gd name="T32" fmla="*/ 71 w 71"/>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7">
                  <a:moveTo>
                    <a:pt x="0" y="39"/>
                  </a:moveTo>
                  <a:lnTo>
                    <a:pt x="23" y="26"/>
                  </a:lnTo>
                  <a:lnTo>
                    <a:pt x="57" y="0"/>
                  </a:lnTo>
                  <a:lnTo>
                    <a:pt x="71" y="13"/>
                  </a:lnTo>
                  <a:lnTo>
                    <a:pt x="68" y="30"/>
                  </a:lnTo>
                  <a:lnTo>
                    <a:pt x="62" y="40"/>
                  </a:lnTo>
                  <a:lnTo>
                    <a:pt x="45" y="56"/>
                  </a:lnTo>
                  <a:lnTo>
                    <a:pt x="41" y="67"/>
                  </a:lnTo>
                  <a:lnTo>
                    <a:pt x="15" y="64"/>
                  </a:lnTo>
                  <a:lnTo>
                    <a:pt x="0" y="39"/>
                  </a:lnTo>
                  <a:close/>
                </a:path>
              </a:pathLst>
            </a:custGeom>
            <a:solidFill>
              <a:srgbClr val="FF00FF"/>
            </a:solidFill>
            <a:ln w="9525">
              <a:noFill/>
              <a:round/>
              <a:headEnd/>
              <a:tailEnd/>
            </a:ln>
          </p:spPr>
          <p:txBody>
            <a:bodyPr/>
            <a:lstStyle/>
            <a:p>
              <a:endParaRPr lang="en-US">
                <a:solidFill>
                  <a:srgbClr val="000000"/>
                </a:solidFill>
              </a:endParaRPr>
            </a:p>
          </p:txBody>
        </p:sp>
        <p:sp>
          <p:nvSpPr>
            <p:cNvPr id="221284" name="Freeform 685"/>
            <p:cNvSpPr>
              <a:spLocks/>
            </p:cNvSpPr>
            <p:nvPr/>
          </p:nvSpPr>
          <p:spPr bwMode="auto">
            <a:xfrm>
              <a:off x="1643" y="1661"/>
              <a:ext cx="71" cy="67"/>
            </a:xfrm>
            <a:custGeom>
              <a:avLst/>
              <a:gdLst>
                <a:gd name="T0" fmla="*/ 0 w 71"/>
                <a:gd name="T1" fmla="*/ 39 h 67"/>
                <a:gd name="T2" fmla="*/ 23 w 71"/>
                <a:gd name="T3" fmla="*/ 26 h 67"/>
                <a:gd name="T4" fmla="*/ 57 w 71"/>
                <a:gd name="T5" fmla="*/ 0 h 67"/>
                <a:gd name="T6" fmla="*/ 71 w 71"/>
                <a:gd name="T7" fmla="*/ 13 h 67"/>
                <a:gd name="T8" fmla="*/ 68 w 71"/>
                <a:gd name="T9" fmla="*/ 30 h 67"/>
                <a:gd name="T10" fmla="*/ 62 w 71"/>
                <a:gd name="T11" fmla="*/ 40 h 67"/>
                <a:gd name="T12" fmla="*/ 45 w 71"/>
                <a:gd name="T13" fmla="*/ 56 h 67"/>
                <a:gd name="T14" fmla="*/ 41 w 71"/>
                <a:gd name="T15" fmla="*/ 67 h 67"/>
                <a:gd name="T16" fmla="*/ 15 w 71"/>
                <a:gd name="T17" fmla="*/ 64 h 67"/>
                <a:gd name="T18" fmla="*/ 0 w 71"/>
                <a:gd name="T19" fmla="*/ 39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67"/>
                <a:gd name="T32" fmla="*/ 71 w 71"/>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67">
                  <a:moveTo>
                    <a:pt x="0" y="39"/>
                  </a:moveTo>
                  <a:lnTo>
                    <a:pt x="23" y="26"/>
                  </a:lnTo>
                  <a:lnTo>
                    <a:pt x="57" y="0"/>
                  </a:lnTo>
                  <a:lnTo>
                    <a:pt x="71" y="13"/>
                  </a:lnTo>
                  <a:lnTo>
                    <a:pt x="68" y="30"/>
                  </a:lnTo>
                  <a:lnTo>
                    <a:pt x="62" y="40"/>
                  </a:lnTo>
                  <a:lnTo>
                    <a:pt x="45" y="56"/>
                  </a:lnTo>
                  <a:lnTo>
                    <a:pt x="41" y="67"/>
                  </a:lnTo>
                  <a:lnTo>
                    <a:pt x="15" y="64"/>
                  </a:lnTo>
                  <a:lnTo>
                    <a:pt x="0" y="39"/>
                  </a:lnTo>
                </a:path>
              </a:pathLst>
            </a:custGeom>
            <a:noFill/>
            <a:ln w="0">
              <a:solidFill>
                <a:srgbClr val="000000"/>
              </a:solidFill>
              <a:round/>
              <a:headEnd/>
              <a:tailEnd/>
            </a:ln>
          </p:spPr>
          <p:txBody>
            <a:bodyPr/>
            <a:lstStyle/>
            <a:p>
              <a:endParaRPr lang="en-US">
                <a:solidFill>
                  <a:srgbClr val="000000"/>
                </a:solidFill>
              </a:endParaRPr>
            </a:p>
          </p:txBody>
        </p:sp>
        <p:sp>
          <p:nvSpPr>
            <p:cNvPr id="221285" name="Freeform 686"/>
            <p:cNvSpPr>
              <a:spLocks/>
            </p:cNvSpPr>
            <p:nvPr/>
          </p:nvSpPr>
          <p:spPr bwMode="auto">
            <a:xfrm>
              <a:off x="1937" y="1667"/>
              <a:ext cx="69" cy="185"/>
            </a:xfrm>
            <a:custGeom>
              <a:avLst/>
              <a:gdLst>
                <a:gd name="T0" fmla="*/ 0 w 69"/>
                <a:gd name="T1" fmla="*/ 56 h 185"/>
                <a:gd name="T2" fmla="*/ 28 w 69"/>
                <a:gd name="T3" fmla="*/ 70 h 185"/>
                <a:gd name="T4" fmla="*/ 38 w 69"/>
                <a:gd name="T5" fmla="*/ 94 h 185"/>
                <a:gd name="T6" fmla="*/ 45 w 69"/>
                <a:gd name="T7" fmla="*/ 141 h 185"/>
                <a:gd name="T8" fmla="*/ 47 w 69"/>
                <a:gd name="T9" fmla="*/ 182 h 185"/>
                <a:gd name="T10" fmla="*/ 69 w 69"/>
                <a:gd name="T11" fmla="*/ 185 h 185"/>
                <a:gd name="T12" fmla="*/ 69 w 69"/>
                <a:gd name="T13" fmla="*/ 0 h 185"/>
                <a:gd name="T14" fmla="*/ 41 w 69"/>
                <a:gd name="T15" fmla="*/ 34 h 185"/>
                <a:gd name="T16" fmla="*/ 0 w 69"/>
                <a:gd name="T17" fmla="*/ 56 h 1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85"/>
                <a:gd name="T29" fmla="*/ 69 w 69"/>
                <a:gd name="T30" fmla="*/ 185 h 1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85">
                  <a:moveTo>
                    <a:pt x="0" y="56"/>
                  </a:moveTo>
                  <a:lnTo>
                    <a:pt x="28" y="70"/>
                  </a:lnTo>
                  <a:lnTo>
                    <a:pt x="38" y="94"/>
                  </a:lnTo>
                  <a:lnTo>
                    <a:pt x="45" y="141"/>
                  </a:lnTo>
                  <a:lnTo>
                    <a:pt x="47" y="182"/>
                  </a:lnTo>
                  <a:lnTo>
                    <a:pt x="69" y="185"/>
                  </a:lnTo>
                  <a:lnTo>
                    <a:pt x="69" y="0"/>
                  </a:lnTo>
                  <a:lnTo>
                    <a:pt x="41" y="34"/>
                  </a:lnTo>
                  <a:lnTo>
                    <a:pt x="0" y="56"/>
                  </a:lnTo>
                  <a:close/>
                </a:path>
              </a:pathLst>
            </a:custGeom>
            <a:solidFill>
              <a:srgbClr val="FF00FF"/>
            </a:solidFill>
            <a:ln w="9525">
              <a:noFill/>
              <a:round/>
              <a:headEnd/>
              <a:tailEnd/>
            </a:ln>
          </p:spPr>
          <p:txBody>
            <a:bodyPr/>
            <a:lstStyle/>
            <a:p>
              <a:endParaRPr lang="en-US">
                <a:solidFill>
                  <a:srgbClr val="000000"/>
                </a:solidFill>
              </a:endParaRPr>
            </a:p>
          </p:txBody>
        </p:sp>
        <p:sp>
          <p:nvSpPr>
            <p:cNvPr id="221286" name="Freeform 687"/>
            <p:cNvSpPr>
              <a:spLocks/>
            </p:cNvSpPr>
            <p:nvPr/>
          </p:nvSpPr>
          <p:spPr bwMode="auto">
            <a:xfrm>
              <a:off x="1937" y="1667"/>
              <a:ext cx="69" cy="185"/>
            </a:xfrm>
            <a:custGeom>
              <a:avLst/>
              <a:gdLst>
                <a:gd name="T0" fmla="*/ 0 w 69"/>
                <a:gd name="T1" fmla="*/ 56 h 185"/>
                <a:gd name="T2" fmla="*/ 28 w 69"/>
                <a:gd name="T3" fmla="*/ 70 h 185"/>
                <a:gd name="T4" fmla="*/ 38 w 69"/>
                <a:gd name="T5" fmla="*/ 94 h 185"/>
                <a:gd name="T6" fmla="*/ 45 w 69"/>
                <a:gd name="T7" fmla="*/ 141 h 185"/>
                <a:gd name="T8" fmla="*/ 47 w 69"/>
                <a:gd name="T9" fmla="*/ 182 h 185"/>
                <a:gd name="T10" fmla="*/ 69 w 69"/>
                <a:gd name="T11" fmla="*/ 185 h 185"/>
                <a:gd name="T12" fmla="*/ 69 w 69"/>
                <a:gd name="T13" fmla="*/ 0 h 185"/>
                <a:gd name="T14" fmla="*/ 41 w 69"/>
                <a:gd name="T15" fmla="*/ 34 h 185"/>
                <a:gd name="T16" fmla="*/ 0 w 69"/>
                <a:gd name="T17" fmla="*/ 56 h 1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
                <a:gd name="T28" fmla="*/ 0 h 185"/>
                <a:gd name="T29" fmla="*/ 69 w 69"/>
                <a:gd name="T30" fmla="*/ 185 h 1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 h="185">
                  <a:moveTo>
                    <a:pt x="0" y="56"/>
                  </a:moveTo>
                  <a:lnTo>
                    <a:pt x="28" y="70"/>
                  </a:lnTo>
                  <a:lnTo>
                    <a:pt x="38" y="94"/>
                  </a:lnTo>
                  <a:lnTo>
                    <a:pt x="45" y="141"/>
                  </a:lnTo>
                  <a:lnTo>
                    <a:pt x="47" y="182"/>
                  </a:lnTo>
                  <a:lnTo>
                    <a:pt x="69" y="185"/>
                  </a:lnTo>
                  <a:lnTo>
                    <a:pt x="69" y="0"/>
                  </a:lnTo>
                  <a:lnTo>
                    <a:pt x="41" y="34"/>
                  </a:lnTo>
                  <a:lnTo>
                    <a:pt x="0" y="56"/>
                  </a:lnTo>
                </a:path>
              </a:pathLst>
            </a:custGeom>
            <a:noFill/>
            <a:ln w="0">
              <a:solidFill>
                <a:srgbClr val="000000"/>
              </a:solidFill>
              <a:round/>
              <a:headEnd/>
              <a:tailEnd/>
            </a:ln>
          </p:spPr>
          <p:txBody>
            <a:bodyPr/>
            <a:lstStyle/>
            <a:p>
              <a:endParaRPr lang="en-US">
                <a:solidFill>
                  <a:srgbClr val="000000"/>
                </a:solidFill>
              </a:endParaRPr>
            </a:p>
          </p:txBody>
        </p:sp>
        <p:sp>
          <p:nvSpPr>
            <p:cNvPr id="221287" name="Freeform 688"/>
            <p:cNvSpPr>
              <a:spLocks/>
            </p:cNvSpPr>
            <p:nvPr/>
          </p:nvSpPr>
          <p:spPr bwMode="auto">
            <a:xfrm>
              <a:off x="1895" y="1619"/>
              <a:ext cx="97" cy="101"/>
            </a:xfrm>
            <a:custGeom>
              <a:avLst/>
              <a:gdLst>
                <a:gd name="T0" fmla="*/ 10 w 97"/>
                <a:gd name="T1" fmla="*/ 4 h 101"/>
                <a:gd name="T2" fmla="*/ 10 w 97"/>
                <a:gd name="T3" fmla="*/ 27 h 101"/>
                <a:gd name="T4" fmla="*/ 1 w 97"/>
                <a:gd name="T5" fmla="*/ 37 h 101"/>
                <a:gd name="T6" fmla="*/ 0 w 97"/>
                <a:gd name="T7" fmla="*/ 74 h 101"/>
                <a:gd name="T8" fmla="*/ 13 w 97"/>
                <a:gd name="T9" fmla="*/ 85 h 101"/>
                <a:gd name="T10" fmla="*/ 20 w 97"/>
                <a:gd name="T11" fmla="*/ 93 h 101"/>
                <a:gd name="T12" fmla="*/ 37 w 97"/>
                <a:gd name="T13" fmla="*/ 101 h 101"/>
                <a:gd name="T14" fmla="*/ 77 w 97"/>
                <a:gd name="T15" fmla="*/ 80 h 101"/>
                <a:gd name="T16" fmla="*/ 97 w 97"/>
                <a:gd name="T17" fmla="*/ 55 h 101"/>
                <a:gd name="T18" fmla="*/ 94 w 97"/>
                <a:gd name="T19" fmla="*/ 47 h 101"/>
                <a:gd name="T20" fmla="*/ 93 w 97"/>
                <a:gd name="T21" fmla="*/ 43 h 101"/>
                <a:gd name="T22" fmla="*/ 91 w 97"/>
                <a:gd name="T23" fmla="*/ 36 h 101"/>
                <a:gd name="T24" fmla="*/ 90 w 97"/>
                <a:gd name="T25" fmla="*/ 31 h 101"/>
                <a:gd name="T26" fmla="*/ 87 w 97"/>
                <a:gd name="T27" fmla="*/ 27 h 101"/>
                <a:gd name="T28" fmla="*/ 79 w 97"/>
                <a:gd name="T29" fmla="*/ 15 h 101"/>
                <a:gd name="T30" fmla="*/ 71 w 97"/>
                <a:gd name="T31" fmla="*/ 9 h 101"/>
                <a:gd name="T32" fmla="*/ 68 w 97"/>
                <a:gd name="T33" fmla="*/ 7 h 101"/>
                <a:gd name="T34" fmla="*/ 63 w 97"/>
                <a:gd name="T35" fmla="*/ 5 h 101"/>
                <a:gd name="T36" fmla="*/ 42 w 97"/>
                <a:gd name="T37" fmla="*/ 0 h 101"/>
                <a:gd name="T38" fmla="*/ 20 w 97"/>
                <a:gd name="T39" fmla="*/ 1 h 101"/>
                <a:gd name="T40" fmla="*/ 10 w 97"/>
                <a:gd name="T41" fmla="*/ 4 h 101"/>
                <a:gd name="T42" fmla="*/ 10 w 97"/>
                <a:gd name="T43" fmla="*/ 4 h 10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7"/>
                <a:gd name="T67" fmla="*/ 0 h 101"/>
                <a:gd name="T68" fmla="*/ 97 w 97"/>
                <a:gd name="T69" fmla="*/ 101 h 10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7" h="101">
                  <a:moveTo>
                    <a:pt x="10" y="4"/>
                  </a:moveTo>
                  <a:lnTo>
                    <a:pt x="10" y="27"/>
                  </a:lnTo>
                  <a:lnTo>
                    <a:pt x="1" y="37"/>
                  </a:lnTo>
                  <a:lnTo>
                    <a:pt x="0" y="74"/>
                  </a:lnTo>
                  <a:lnTo>
                    <a:pt x="13" y="85"/>
                  </a:lnTo>
                  <a:lnTo>
                    <a:pt x="20" y="93"/>
                  </a:lnTo>
                  <a:lnTo>
                    <a:pt x="37" y="101"/>
                  </a:lnTo>
                  <a:lnTo>
                    <a:pt x="77" y="80"/>
                  </a:lnTo>
                  <a:lnTo>
                    <a:pt x="97" y="55"/>
                  </a:lnTo>
                  <a:lnTo>
                    <a:pt x="94" y="47"/>
                  </a:lnTo>
                  <a:lnTo>
                    <a:pt x="93" y="43"/>
                  </a:lnTo>
                  <a:lnTo>
                    <a:pt x="91" y="36"/>
                  </a:lnTo>
                  <a:lnTo>
                    <a:pt x="90" y="31"/>
                  </a:lnTo>
                  <a:lnTo>
                    <a:pt x="87" y="27"/>
                  </a:lnTo>
                  <a:lnTo>
                    <a:pt x="79" y="15"/>
                  </a:lnTo>
                  <a:lnTo>
                    <a:pt x="71" y="9"/>
                  </a:lnTo>
                  <a:lnTo>
                    <a:pt x="68" y="7"/>
                  </a:lnTo>
                  <a:lnTo>
                    <a:pt x="63" y="5"/>
                  </a:lnTo>
                  <a:lnTo>
                    <a:pt x="42" y="0"/>
                  </a:lnTo>
                  <a:lnTo>
                    <a:pt x="20" y="1"/>
                  </a:lnTo>
                  <a:lnTo>
                    <a:pt x="10" y="4"/>
                  </a:lnTo>
                  <a:close/>
                </a:path>
              </a:pathLst>
            </a:custGeom>
            <a:solidFill>
              <a:srgbClr val="FFFFD6"/>
            </a:solidFill>
            <a:ln w="9525">
              <a:noFill/>
              <a:round/>
              <a:headEnd/>
              <a:tailEnd/>
            </a:ln>
          </p:spPr>
          <p:txBody>
            <a:bodyPr/>
            <a:lstStyle/>
            <a:p>
              <a:endParaRPr lang="en-US">
                <a:solidFill>
                  <a:srgbClr val="000000"/>
                </a:solidFill>
              </a:endParaRPr>
            </a:p>
          </p:txBody>
        </p:sp>
        <p:sp>
          <p:nvSpPr>
            <p:cNvPr id="221288" name="Freeform 689"/>
            <p:cNvSpPr>
              <a:spLocks/>
            </p:cNvSpPr>
            <p:nvPr/>
          </p:nvSpPr>
          <p:spPr bwMode="auto">
            <a:xfrm>
              <a:off x="1895" y="1619"/>
              <a:ext cx="97" cy="101"/>
            </a:xfrm>
            <a:custGeom>
              <a:avLst/>
              <a:gdLst>
                <a:gd name="T0" fmla="*/ 10 w 97"/>
                <a:gd name="T1" fmla="*/ 4 h 101"/>
                <a:gd name="T2" fmla="*/ 10 w 97"/>
                <a:gd name="T3" fmla="*/ 27 h 101"/>
                <a:gd name="T4" fmla="*/ 1 w 97"/>
                <a:gd name="T5" fmla="*/ 37 h 101"/>
                <a:gd name="T6" fmla="*/ 0 w 97"/>
                <a:gd name="T7" fmla="*/ 74 h 101"/>
                <a:gd name="T8" fmla="*/ 13 w 97"/>
                <a:gd name="T9" fmla="*/ 85 h 101"/>
                <a:gd name="T10" fmla="*/ 20 w 97"/>
                <a:gd name="T11" fmla="*/ 93 h 101"/>
                <a:gd name="T12" fmla="*/ 37 w 97"/>
                <a:gd name="T13" fmla="*/ 101 h 101"/>
                <a:gd name="T14" fmla="*/ 77 w 97"/>
                <a:gd name="T15" fmla="*/ 80 h 101"/>
                <a:gd name="T16" fmla="*/ 97 w 97"/>
                <a:gd name="T17" fmla="*/ 55 h 101"/>
                <a:gd name="T18" fmla="*/ 94 w 97"/>
                <a:gd name="T19" fmla="*/ 47 h 101"/>
                <a:gd name="T20" fmla="*/ 93 w 97"/>
                <a:gd name="T21" fmla="*/ 43 h 101"/>
                <a:gd name="T22" fmla="*/ 91 w 97"/>
                <a:gd name="T23" fmla="*/ 36 h 101"/>
                <a:gd name="T24" fmla="*/ 90 w 97"/>
                <a:gd name="T25" fmla="*/ 31 h 101"/>
                <a:gd name="T26" fmla="*/ 87 w 97"/>
                <a:gd name="T27" fmla="*/ 27 h 101"/>
                <a:gd name="T28" fmla="*/ 79 w 97"/>
                <a:gd name="T29" fmla="*/ 15 h 101"/>
                <a:gd name="T30" fmla="*/ 71 w 97"/>
                <a:gd name="T31" fmla="*/ 9 h 101"/>
                <a:gd name="T32" fmla="*/ 68 w 97"/>
                <a:gd name="T33" fmla="*/ 7 h 101"/>
                <a:gd name="T34" fmla="*/ 63 w 97"/>
                <a:gd name="T35" fmla="*/ 5 h 101"/>
                <a:gd name="T36" fmla="*/ 42 w 97"/>
                <a:gd name="T37" fmla="*/ 0 h 101"/>
                <a:gd name="T38" fmla="*/ 20 w 97"/>
                <a:gd name="T39" fmla="*/ 1 h 101"/>
                <a:gd name="T40" fmla="*/ 10 w 97"/>
                <a:gd name="T41" fmla="*/ 4 h 101"/>
                <a:gd name="T42" fmla="*/ 10 w 97"/>
                <a:gd name="T43" fmla="*/ 4 h 101"/>
                <a:gd name="T44" fmla="*/ 10 w 97"/>
                <a:gd name="T45" fmla="*/ 4 h 10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7"/>
                <a:gd name="T70" fmla="*/ 0 h 101"/>
                <a:gd name="T71" fmla="*/ 97 w 97"/>
                <a:gd name="T72" fmla="*/ 101 h 10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7" h="101">
                  <a:moveTo>
                    <a:pt x="10" y="4"/>
                  </a:moveTo>
                  <a:lnTo>
                    <a:pt x="10" y="27"/>
                  </a:lnTo>
                  <a:lnTo>
                    <a:pt x="1" y="37"/>
                  </a:lnTo>
                  <a:lnTo>
                    <a:pt x="0" y="74"/>
                  </a:lnTo>
                  <a:lnTo>
                    <a:pt x="13" y="85"/>
                  </a:lnTo>
                  <a:lnTo>
                    <a:pt x="20" y="93"/>
                  </a:lnTo>
                  <a:lnTo>
                    <a:pt x="37" y="101"/>
                  </a:lnTo>
                  <a:lnTo>
                    <a:pt x="77" y="80"/>
                  </a:lnTo>
                  <a:lnTo>
                    <a:pt x="97" y="55"/>
                  </a:lnTo>
                  <a:lnTo>
                    <a:pt x="94" y="47"/>
                  </a:lnTo>
                  <a:lnTo>
                    <a:pt x="93" y="43"/>
                  </a:lnTo>
                  <a:lnTo>
                    <a:pt x="91" y="36"/>
                  </a:lnTo>
                  <a:lnTo>
                    <a:pt x="90" y="31"/>
                  </a:lnTo>
                  <a:lnTo>
                    <a:pt x="87" y="27"/>
                  </a:lnTo>
                  <a:lnTo>
                    <a:pt x="79" y="15"/>
                  </a:lnTo>
                  <a:lnTo>
                    <a:pt x="71" y="9"/>
                  </a:lnTo>
                  <a:lnTo>
                    <a:pt x="68" y="7"/>
                  </a:lnTo>
                  <a:lnTo>
                    <a:pt x="63" y="5"/>
                  </a:lnTo>
                  <a:lnTo>
                    <a:pt x="42" y="0"/>
                  </a:lnTo>
                  <a:lnTo>
                    <a:pt x="20" y="1"/>
                  </a:lnTo>
                  <a:lnTo>
                    <a:pt x="10" y="4"/>
                  </a:lnTo>
                </a:path>
              </a:pathLst>
            </a:custGeom>
            <a:noFill/>
            <a:ln w="0">
              <a:solidFill>
                <a:srgbClr val="FFFFD6"/>
              </a:solidFill>
              <a:round/>
              <a:headEnd/>
              <a:tailEnd/>
            </a:ln>
          </p:spPr>
          <p:txBody>
            <a:bodyPr/>
            <a:lstStyle/>
            <a:p>
              <a:endParaRPr lang="en-US">
                <a:solidFill>
                  <a:srgbClr val="000000"/>
                </a:solidFill>
              </a:endParaRPr>
            </a:p>
          </p:txBody>
        </p:sp>
        <p:sp>
          <p:nvSpPr>
            <p:cNvPr id="221289" name="Freeform 690"/>
            <p:cNvSpPr>
              <a:spLocks/>
            </p:cNvSpPr>
            <p:nvPr/>
          </p:nvSpPr>
          <p:spPr bwMode="auto">
            <a:xfrm>
              <a:off x="1963" y="1569"/>
              <a:ext cx="42" cy="103"/>
            </a:xfrm>
            <a:custGeom>
              <a:avLst/>
              <a:gdLst>
                <a:gd name="T0" fmla="*/ 42 w 42"/>
                <a:gd name="T1" fmla="*/ 92 h 103"/>
                <a:gd name="T2" fmla="*/ 42 w 42"/>
                <a:gd name="T3" fmla="*/ 0 h 103"/>
                <a:gd name="T4" fmla="*/ 0 w 42"/>
                <a:gd name="T5" fmla="*/ 50 h 103"/>
                <a:gd name="T6" fmla="*/ 10 w 42"/>
                <a:gd name="T7" fmla="*/ 55 h 103"/>
                <a:gd name="T8" fmla="*/ 18 w 42"/>
                <a:gd name="T9" fmla="*/ 62 h 103"/>
                <a:gd name="T10" fmla="*/ 25 w 42"/>
                <a:gd name="T11" fmla="*/ 73 h 103"/>
                <a:gd name="T12" fmla="*/ 31 w 42"/>
                <a:gd name="T13" fmla="*/ 88 h 103"/>
                <a:gd name="T14" fmla="*/ 33 w 42"/>
                <a:gd name="T15" fmla="*/ 103 h 103"/>
                <a:gd name="T16" fmla="*/ 42 w 42"/>
                <a:gd name="T17" fmla="*/ 92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103"/>
                <a:gd name="T29" fmla="*/ 42 w 42"/>
                <a:gd name="T30" fmla="*/ 103 h 1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103">
                  <a:moveTo>
                    <a:pt x="42" y="92"/>
                  </a:moveTo>
                  <a:lnTo>
                    <a:pt x="42" y="0"/>
                  </a:lnTo>
                  <a:lnTo>
                    <a:pt x="0" y="50"/>
                  </a:lnTo>
                  <a:lnTo>
                    <a:pt x="10" y="55"/>
                  </a:lnTo>
                  <a:lnTo>
                    <a:pt x="18" y="62"/>
                  </a:lnTo>
                  <a:lnTo>
                    <a:pt x="25" y="73"/>
                  </a:lnTo>
                  <a:lnTo>
                    <a:pt x="31" y="88"/>
                  </a:lnTo>
                  <a:lnTo>
                    <a:pt x="33" y="103"/>
                  </a:lnTo>
                  <a:lnTo>
                    <a:pt x="42" y="92"/>
                  </a:lnTo>
                  <a:close/>
                </a:path>
              </a:pathLst>
            </a:custGeom>
            <a:solidFill>
              <a:srgbClr val="FFFF00"/>
            </a:solidFill>
            <a:ln w="9525">
              <a:noFill/>
              <a:round/>
              <a:headEnd/>
              <a:tailEnd/>
            </a:ln>
          </p:spPr>
          <p:txBody>
            <a:bodyPr/>
            <a:lstStyle/>
            <a:p>
              <a:endParaRPr lang="en-US">
                <a:solidFill>
                  <a:srgbClr val="000000"/>
                </a:solidFill>
              </a:endParaRPr>
            </a:p>
          </p:txBody>
        </p:sp>
        <p:sp>
          <p:nvSpPr>
            <p:cNvPr id="221290" name="Freeform 691"/>
            <p:cNvSpPr>
              <a:spLocks/>
            </p:cNvSpPr>
            <p:nvPr/>
          </p:nvSpPr>
          <p:spPr bwMode="auto">
            <a:xfrm>
              <a:off x="1963" y="1569"/>
              <a:ext cx="42" cy="103"/>
            </a:xfrm>
            <a:custGeom>
              <a:avLst/>
              <a:gdLst>
                <a:gd name="T0" fmla="*/ 42 w 42"/>
                <a:gd name="T1" fmla="*/ 92 h 103"/>
                <a:gd name="T2" fmla="*/ 42 w 42"/>
                <a:gd name="T3" fmla="*/ 0 h 103"/>
                <a:gd name="T4" fmla="*/ 0 w 42"/>
                <a:gd name="T5" fmla="*/ 50 h 103"/>
                <a:gd name="T6" fmla="*/ 10 w 42"/>
                <a:gd name="T7" fmla="*/ 55 h 103"/>
                <a:gd name="T8" fmla="*/ 18 w 42"/>
                <a:gd name="T9" fmla="*/ 62 h 103"/>
                <a:gd name="T10" fmla="*/ 25 w 42"/>
                <a:gd name="T11" fmla="*/ 73 h 103"/>
                <a:gd name="T12" fmla="*/ 31 w 42"/>
                <a:gd name="T13" fmla="*/ 88 h 103"/>
                <a:gd name="T14" fmla="*/ 33 w 42"/>
                <a:gd name="T15" fmla="*/ 103 h 103"/>
                <a:gd name="T16" fmla="*/ 42 w 42"/>
                <a:gd name="T17" fmla="*/ 92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103"/>
                <a:gd name="T29" fmla="*/ 42 w 42"/>
                <a:gd name="T30" fmla="*/ 103 h 1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103">
                  <a:moveTo>
                    <a:pt x="42" y="92"/>
                  </a:moveTo>
                  <a:lnTo>
                    <a:pt x="42" y="0"/>
                  </a:lnTo>
                  <a:lnTo>
                    <a:pt x="0" y="50"/>
                  </a:lnTo>
                  <a:lnTo>
                    <a:pt x="10" y="55"/>
                  </a:lnTo>
                  <a:lnTo>
                    <a:pt x="18" y="62"/>
                  </a:lnTo>
                  <a:lnTo>
                    <a:pt x="25" y="73"/>
                  </a:lnTo>
                  <a:lnTo>
                    <a:pt x="31" y="88"/>
                  </a:lnTo>
                  <a:lnTo>
                    <a:pt x="33" y="103"/>
                  </a:lnTo>
                  <a:lnTo>
                    <a:pt x="42" y="92"/>
                  </a:lnTo>
                </a:path>
              </a:pathLst>
            </a:custGeom>
            <a:noFill/>
            <a:ln w="0">
              <a:solidFill>
                <a:srgbClr val="000000"/>
              </a:solidFill>
              <a:round/>
              <a:headEnd/>
              <a:tailEnd/>
            </a:ln>
          </p:spPr>
          <p:txBody>
            <a:bodyPr/>
            <a:lstStyle/>
            <a:p>
              <a:endParaRPr lang="en-US">
                <a:solidFill>
                  <a:srgbClr val="000000"/>
                </a:solidFill>
              </a:endParaRPr>
            </a:p>
          </p:txBody>
        </p:sp>
        <p:sp>
          <p:nvSpPr>
            <p:cNvPr id="221291" name="Freeform 692"/>
            <p:cNvSpPr>
              <a:spLocks/>
            </p:cNvSpPr>
            <p:nvPr/>
          </p:nvSpPr>
          <p:spPr bwMode="auto">
            <a:xfrm>
              <a:off x="1919" y="1545"/>
              <a:ext cx="86" cy="72"/>
            </a:xfrm>
            <a:custGeom>
              <a:avLst/>
              <a:gdLst>
                <a:gd name="T0" fmla="*/ 38 w 86"/>
                <a:gd name="T1" fmla="*/ 72 h 72"/>
                <a:gd name="T2" fmla="*/ 86 w 86"/>
                <a:gd name="T3" fmla="*/ 16 h 72"/>
                <a:gd name="T4" fmla="*/ 86 w 86"/>
                <a:gd name="T5" fmla="*/ 0 h 72"/>
                <a:gd name="T6" fmla="*/ 0 w 86"/>
                <a:gd name="T7" fmla="*/ 0 h 72"/>
                <a:gd name="T8" fmla="*/ 8 w 86"/>
                <a:gd name="T9" fmla="*/ 69 h 72"/>
                <a:gd name="T10" fmla="*/ 25 w 86"/>
                <a:gd name="T11" fmla="*/ 68 h 72"/>
                <a:gd name="T12" fmla="*/ 38 w 86"/>
                <a:gd name="T13" fmla="*/ 72 h 72"/>
                <a:gd name="T14" fmla="*/ 0 60000 65536"/>
                <a:gd name="T15" fmla="*/ 0 60000 65536"/>
                <a:gd name="T16" fmla="*/ 0 60000 65536"/>
                <a:gd name="T17" fmla="*/ 0 60000 65536"/>
                <a:gd name="T18" fmla="*/ 0 60000 65536"/>
                <a:gd name="T19" fmla="*/ 0 60000 65536"/>
                <a:gd name="T20" fmla="*/ 0 60000 65536"/>
                <a:gd name="T21" fmla="*/ 0 w 86"/>
                <a:gd name="T22" fmla="*/ 0 h 72"/>
                <a:gd name="T23" fmla="*/ 86 w 86"/>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72">
                  <a:moveTo>
                    <a:pt x="38" y="72"/>
                  </a:moveTo>
                  <a:lnTo>
                    <a:pt x="86" y="16"/>
                  </a:lnTo>
                  <a:lnTo>
                    <a:pt x="86" y="0"/>
                  </a:lnTo>
                  <a:lnTo>
                    <a:pt x="0" y="0"/>
                  </a:lnTo>
                  <a:lnTo>
                    <a:pt x="8" y="69"/>
                  </a:lnTo>
                  <a:lnTo>
                    <a:pt x="25" y="68"/>
                  </a:lnTo>
                  <a:lnTo>
                    <a:pt x="38" y="72"/>
                  </a:lnTo>
                  <a:close/>
                </a:path>
              </a:pathLst>
            </a:custGeom>
            <a:solidFill>
              <a:srgbClr val="FF0000"/>
            </a:solidFill>
            <a:ln w="9525">
              <a:noFill/>
              <a:round/>
              <a:headEnd/>
              <a:tailEnd/>
            </a:ln>
          </p:spPr>
          <p:txBody>
            <a:bodyPr/>
            <a:lstStyle/>
            <a:p>
              <a:endParaRPr lang="en-US">
                <a:solidFill>
                  <a:srgbClr val="000000"/>
                </a:solidFill>
              </a:endParaRPr>
            </a:p>
          </p:txBody>
        </p:sp>
        <p:sp>
          <p:nvSpPr>
            <p:cNvPr id="221292" name="Freeform 693"/>
            <p:cNvSpPr>
              <a:spLocks/>
            </p:cNvSpPr>
            <p:nvPr/>
          </p:nvSpPr>
          <p:spPr bwMode="auto">
            <a:xfrm>
              <a:off x="1919" y="1545"/>
              <a:ext cx="86" cy="72"/>
            </a:xfrm>
            <a:custGeom>
              <a:avLst/>
              <a:gdLst>
                <a:gd name="T0" fmla="*/ 38 w 86"/>
                <a:gd name="T1" fmla="*/ 72 h 72"/>
                <a:gd name="T2" fmla="*/ 86 w 86"/>
                <a:gd name="T3" fmla="*/ 16 h 72"/>
                <a:gd name="T4" fmla="*/ 86 w 86"/>
                <a:gd name="T5" fmla="*/ 0 h 72"/>
                <a:gd name="T6" fmla="*/ 0 w 86"/>
                <a:gd name="T7" fmla="*/ 0 h 72"/>
                <a:gd name="T8" fmla="*/ 8 w 86"/>
                <a:gd name="T9" fmla="*/ 69 h 72"/>
                <a:gd name="T10" fmla="*/ 25 w 86"/>
                <a:gd name="T11" fmla="*/ 68 h 72"/>
                <a:gd name="T12" fmla="*/ 38 w 86"/>
                <a:gd name="T13" fmla="*/ 72 h 72"/>
                <a:gd name="T14" fmla="*/ 0 60000 65536"/>
                <a:gd name="T15" fmla="*/ 0 60000 65536"/>
                <a:gd name="T16" fmla="*/ 0 60000 65536"/>
                <a:gd name="T17" fmla="*/ 0 60000 65536"/>
                <a:gd name="T18" fmla="*/ 0 60000 65536"/>
                <a:gd name="T19" fmla="*/ 0 60000 65536"/>
                <a:gd name="T20" fmla="*/ 0 60000 65536"/>
                <a:gd name="T21" fmla="*/ 0 w 86"/>
                <a:gd name="T22" fmla="*/ 0 h 72"/>
                <a:gd name="T23" fmla="*/ 86 w 86"/>
                <a:gd name="T24" fmla="*/ 72 h 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6" h="72">
                  <a:moveTo>
                    <a:pt x="38" y="72"/>
                  </a:moveTo>
                  <a:lnTo>
                    <a:pt x="86" y="16"/>
                  </a:lnTo>
                  <a:lnTo>
                    <a:pt x="86" y="0"/>
                  </a:lnTo>
                  <a:lnTo>
                    <a:pt x="0" y="0"/>
                  </a:lnTo>
                  <a:lnTo>
                    <a:pt x="8" y="69"/>
                  </a:lnTo>
                  <a:lnTo>
                    <a:pt x="25" y="68"/>
                  </a:lnTo>
                  <a:lnTo>
                    <a:pt x="38" y="72"/>
                  </a:lnTo>
                </a:path>
              </a:pathLst>
            </a:custGeom>
            <a:noFill/>
            <a:ln w="0">
              <a:solidFill>
                <a:srgbClr val="000000"/>
              </a:solidFill>
              <a:round/>
              <a:headEnd/>
              <a:tailEnd/>
            </a:ln>
          </p:spPr>
          <p:txBody>
            <a:bodyPr/>
            <a:lstStyle/>
            <a:p>
              <a:endParaRPr lang="en-US">
                <a:solidFill>
                  <a:srgbClr val="000000"/>
                </a:solidFill>
              </a:endParaRPr>
            </a:p>
          </p:txBody>
        </p:sp>
        <p:sp>
          <p:nvSpPr>
            <p:cNvPr id="221293" name="Freeform 694"/>
            <p:cNvSpPr>
              <a:spLocks/>
            </p:cNvSpPr>
            <p:nvPr/>
          </p:nvSpPr>
          <p:spPr bwMode="auto">
            <a:xfrm>
              <a:off x="1820" y="1545"/>
              <a:ext cx="102" cy="72"/>
            </a:xfrm>
            <a:custGeom>
              <a:avLst/>
              <a:gdLst>
                <a:gd name="T0" fmla="*/ 102 w 102"/>
                <a:gd name="T1" fmla="*/ 69 h 72"/>
                <a:gd name="T2" fmla="*/ 94 w 102"/>
                <a:gd name="T3" fmla="*/ 0 h 72"/>
                <a:gd name="T4" fmla="*/ 0 w 102"/>
                <a:gd name="T5" fmla="*/ 0 h 72"/>
                <a:gd name="T6" fmla="*/ 19 w 102"/>
                <a:gd name="T7" fmla="*/ 32 h 72"/>
                <a:gd name="T8" fmla="*/ 28 w 102"/>
                <a:gd name="T9" fmla="*/ 26 h 72"/>
                <a:gd name="T10" fmla="*/ 35 w 102"/>
                <a:gd name="T11" fmla="*/ 25 h 72"/>
                <a:gd name="T12" fmla="*/ 50 w 102"/>
                <a:gd name="T13" fmla="*/ 27 h 72"/>
                <a:gd name="T14" fmla="*/ 68 w 102"/>
                <a:gd name="T15" fmla="*/ 33 h 72"/>
                <a:gd name="T16" fmla="*/ 78 w 102"/>
                <a:gd name="T17" fmla="*/ 41 h 72"/>
                <a:gd name="T18" fmla="*/ 80 w 102"/>
                <a:gd name="T19" fmla="*/ 48 h 72"/>
                <a:gd name="T20" fmla="*/ 84 w 102"/>
                <a:gd name="T21" fmla="*/ 72 h 72"/>
                <a:gd name="T22" fmla="*/ 94 w 102"/>
                <a:gd name="T23" fmla="*/ 69 h 72"/>
                <a:gd name="T24" fmla="*/ 102 w 102"/>
                <a:gd name="T25" fmla="*/ 6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72"/>
                <a:gd name="T41" fmla="*/ 102 w 10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72">
                  <a:moveTo>
                    <a:pt x="102" y="69"/>
                  </a:moveTo>
                  <a:lnTo>
                    <a:pt x="94" y="0"/>
                  </a:lnTo>
                  <a:lnTo>
                    <a:pt x="0" y="0"/>
                  </a:lnTo>
                  <a:lnTo>
                    <a:pt x="19" y="32"/>
                  </a:lnTo>
                  <a:lnTo>
                    <a:pt x="28" y="26"/>
                  </a:lnTo>
                  <a:lnTo>
                    <a:pt x="35" y="25"/>
                  </a:lnTo>
                  <a:lnTo>
                    <a:pt x="50" y="27"/>
                  </a:lnTo>
                  <a:lnTo>
                    <a:pt x="68" y="33"/>
                  </a:lnTo>
                  <a:lnTo>
                    <a:pt x="78" y="41"/>
                  </a:lnTo>
                  <a:lnTo>
                    <a:pt x="80" y="48"/>
                  </a:lnTo>
                  <a:lnTo>
                    <a:pt x="84" y="72"/>
                  </a:lnTo>
                  <a:lnTo>
                    <a:pt x="94" y="69"/>
                  </a:lnTo>
                  <a:lnTo>
                    <a:pt x="102" y="69"/>
                  </a:lnTo>
                  <a:close/>
                </a:path>
              </a:pathLst>
            </a:custGeom>
            <a:solidFill>
              <a:srgbClr val="FFFF00"/>
            </a:solidFill>
            <a:ln w="9525">
              <a:noFill/>
              <a:round/>
              <a:headEnd/>
              <a:tailEnd/>
            </a:ln>
          </p:spPr>
          <p:txBody>
            <a:bodyPr/>
            <a:lstStyle/>
            <a:p>
              <a:endParaRPr lang="en-US">
                <a:solidFill>
                  <a:srgbClr val="000000"/>
                </a:solidFill>
              </a:endParaRPr>
            </a:p>
          </p:txBody>
        </p:sp>
        <p:sp>
          <p:nvSpPr>
            <p:cNvPr id="221294" name="Freeform 695"/>
            <p:cNvSpPr>
              <a:spLocks/>
            </p:cNvSpPr>
            <p:nvPr/>
          </p:nvSpPr>
          <p:spPr bwMode="auto">
            <a:xfrm>
              <a:off x="1820" y="1545"/>
              <a:ext cx="102" cy="72"/>
            </a:xfrm>
            <a:custGeom>
              <a:avLst/>
              <a:gdLst>
                <a:gd name="T0" fmla="*/ 102 w 102"/>
                <a:gd name="T1" fmla="*/ 69 h 72"/>
                <a:gd name="T2" fmla="*/ 94 w 102"/>
                <a:gd name="T3" fmla="*/ 0 h 72"/>
                <a:gd name="T4" fmla="*/ 0 w 102"/>
                <a:gd name="T5" fmla="*/ 0 h 72"/>
                <a:gd name="T6" fmla="*/ 19 w 102"/>
                <a:gd name="T7" fmla="*/ 32 h 72"/>
                <a:gd name="T8" fmla="*/ 28 w 102"/>
                <a:gd name="T9" fmla="*/ 26 h 72"/>
                <a:gd name="T10" fmla="*/ 35 w 102"/>
                <a:gd name="T11" fmla="*/ 25 h 72"/>
                <a:gd name="T12" fmla="*/ 50 w 102"/>
                <a:gd name="T13" fmla="*/ 27 h 72"/>
                <a:gd name="T14" fmla="*/ 68 w 102"/>
                <a:gd name="T15" fmla="*/ 33 h 72"/>
                <a:gd name="T16" fmla="*/ 78 w 102"/>
                <a:gd name="T17" fmla="*/ 41 h 72"/>
                <a:gd name="T18" fmla="*/ 80 w 102"/>
                <a:gd name="T19" fmla="*/ 48 h 72"/>
                <a:gd name="T20" fmla="*/ 84 w 102"/>
                <a:gd name="T21" fmla="*/ 72 h 72"/>
                <a:gd name="T22" fmla="*/ 94 w 102"/>
                <a:gd name="T23" fmla="*/ 69 h 72"/>
                <a:gd name="T24" fmla="*/ 102 w 102"/>
                <a:gd name="T25" fmla="*/ 69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2"/>
                <a:gd name="T40" fmla="*/ 0 h 72"/>
                <a:gd name="T41" fmla="*/ 102 w 102"/>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2" h="72">
                  <a:moveTo>
                    <a:pt x="102" y="69"/>
                  </a:moveTo>
                  <a:lnTo>
                    <a:pt x="94" y="0"/>
                  </a:lnTo>
                  <a:lnTo>
                    <a:pt x="0" y="0"/>
                  </a:lnTo>
                  <a:lnTo>
                    <a:pt x="19" y="32"/>
                  </a:lnTo>
                  <a:lnTo>
                    <a:pt x="28" y="26"/>
                  </a:lnTo>
                  <a:lnTo>
                    <a:pt x="35" y="25"/>
                  </a:lnTo>
                  <a:lnTo>
                    <a:pt x="50" y="27"/>
                  </a:lnTo>
                  <a:lnTo>
                    <a:pt x="68" y="33"/>
                  </a:lnTo>
                  <a:lnTo>
                    <a:pt x="78" y="41"/>
                  </a:lnTo>
                  <a:lnTo>
                    <a:pt x="80" y="48"/>
                  </a:lnTo>
                  <a:lnTo>
                    <a:pt x="84" y="72"/>
                  </a:lnTo>
                  <a:lnTo>
                    <a:pt x="94" y="69"/>
                  </a:lnTo>
                  <a:lnTo>
                    <a:pt x="102" y="69"/>
                  </a:lnTo>
                </a:path>
              </a:pathLst>
            </a:custGeom>
            <a:noFill/>
            <a:ln w="0">
              <a:solidFill>
                <a:srgbClr val="000000"/>
              </a:solidFill>
              <a:round/>
              <a:headEnd/>
              <a:tailEnd/>
            </a:ln>
          </p:spPr>
          <p:txBody>
            <a:bodyPr/>
            <a:lstStyle/>
            <a:p>
              <a:endParaRPr lang="en-US">
                <a:solidFill>
                  <a:srgbClr val="000000"/>
                </a:solidFill>
              </a:endParaRPr>
            </a:p>
          </p:txBody>
        </p:sp>
        <p:sp>
          <p:nvSpPr>
            <p:cNvPr id="221295" name="Freeform 696"/>
            <p:cNvSpPr>
              <a:spLocks/>
            </p:cNvSpPr>
            <p:nvPr/>
          </p:nvSpPr>
          <p:spPr bwMode="auto">
            <a:xfrm>
              <a:off x="1671" y="1545"/>
              <a:ext cx="163" cy="74"/>
            </a:xfrm>
            <a:custGeom>
              <a:avLst/>
              <a:gdLst>
                <a:gd name="T0" fmla="*/ 163 w 163"/>
                <a:gd name="T1" fmla="*/ 34 h 74"/>
                <a:gd name="T2" fmla="*/ 142 w 163"/>
                <a:gd name="T3" fmla="*/ 0 h 74"/>
                <a:gd name="T4" fmla="*/ 0 w 163"/>
                <a:gd name="T5" fmla="*/ 0 h 74"/>
                <a:gd name="T6" fmla="*/ 79 w 163"/>
                <a:gd name="T7" fmla="*/ 65 h 74"/>
                <a:gd name="T8" fmla="*/ 99 w 163"/>
                <a:gd name="T9" fmla="*/ 59 h 74"/>
                <a:gd name="T10" fmla="*/ 113 w 163"/>
                <a:gd name="T11" fmla="*/ 58 h 74"/>
                <a:gd name="T12" fmla="*/ 127 w 163"/>
                <a:gd name="T13" fmla="*/ 62 h 74"/>
                <a:gd name="T14" fmla="*/ 139 w 163"/>
                <a:gd name="T15" fmla="*/ 74 h 74"/>
                <a:gd name="T16" fmla="*/ 140 w 163"/>
                <a:gd name="T17" fmla="*/ 64 h 74"/>
                <a:gd name="T18" fmla="*/ 145 w 163"/>
                <a:gd name="T19" fmla="*/ 53 h 74"/>
                <a:gd name="T20" fmla="*/ 154 w 163"/>
                <a:gd name="T21" fmla="*/ 43 h 74"/>
                <a:gd name="T22" fmla="*/ 163 w 163"/>
                <a:gd name="T23" fmla="*/ 34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3"/>
                <a:gd name="T37" fmla="*/ 0 h 74"/>
                <a:gd name="T38" fmla="*/ 163 w 163"/>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3" h="74">
                  <a:moveTo>
                    <a:pt x="163" y="34"/>
                  </a:moveTo>
                  <a:lnTo>
                    <a:pt x="142" y="0"/>
                  </a:lnTo>
                  <a:lnTo>
                    <a:pt x="0" y="0"/>
                  </a:lnTo>
                  <a:lnTo>
                    <a:pt x="79" y="65"/>
                  </a:lnTo>
                  <a:lnTo>
                    <a:pt x="99" y="59"/>
                  </a:lnTo>
                  <a:lnTo>
                    <a:pt x="113" y="58"/>
                  </a:lnTo>
                  <a:lnTo>
                    <a:pt x="127" y="62"/>
                  </a:lnTo>
                  <a:lnTo>
                    <a:pt x="139" y="74"/>
                  </a:lnTo>
                  <a:lnTo>
                    <a:pt x="140" y="64"/>
                  </a:lnTo>
                  <a:lnTo>
                    <a:pt x="145" y="53"/>
                  </a:lnTo>
                  <a:lnTo>
                    <a:pt x="154" y="43"/>
                  </a:lnTo>
                  <a:lnTo>
                    <a:pt x="163" y="34"/>
                  </a:lnTo>
                  <a:close/>
                </a:path>
              </a:pathLst>
            </a:custGeom>
            <a:solidFill>
              <a:srgbClr val="FF0000"/>
            </a:solidFill>
            <a:ln w="9525">
              <a:noFill/>
              <a:round/>
              <a:headEnd/>
              <a:tailEnd/>
            </a:ln>
          </p:spPr>
          <p:txBody>
            <a:bodyPr/>
            <a:lstStyle/>
            <a:p>
              <a:endParaRPr lang="en-US">
                <a:solidFill>
                  <a:srgbClr val="000000"/>
                </a:solidFill>
              </a:endParaRPr>
            </a:p>
          </p:txBody>
        </p:sp>
        <p:sp>
          <p:nvSpPr>
            <p:cNvPr id="221296" name="Freeform 697"/>
            <p:cNvSpPr>
              <a:spLocks/>
            </p:cNvSpPr>
            <p:nvPr/>
          </p:nvSpPr>
          <p:spPr bwMode="auto">
            <a:xfrm>
              <a:off x="1671" y="1545"/>
              <a:ext cx="163" cy="74"/>
            </a:xfrm>
            <a:custGeom>
              <a:avLst/>
              <a:gdLst>
                <a:gd name="T0" fmla="*/ 163 w 163"/>
                <a:gd name="T1" fmla="*/ 34 h 74"/>
                <a:gd name="T2" fmla="*/ 142 w 163"/>
                <a:gd name="T3" fmla="*/ 0 h 74"/>
                <a:gd name="T4" fmla="*/ 0 w 163"/>
                <a:gd name="T5" fmla="*/ 0 h 74"/>
                <a:gd name="T6" fmla="*/ 79 w 163"/>
                <a:gd name="T7" fmla="*/ 65 h 74"/>
                <a:gd name="T8" fmla="*/ 99 w 163"/>
                <a:gd name="T9" fmla="*/ 59 h 74"/>
                <a:gd name="T10" fmla="*/ 113 w 163"/>
                <a:gd name="T11" fmla="*/ 58 h 74"/>
                <a:gd name="T12" fmla="*/ 127 w 163"/>
                <a:gd name="T13" fmla="*/ 62 h 74"/>
                <a:gd name="T14" fmla="*/ 139 w 163"/>
                <a:gd name="T15" fmla="*/ 74 h 74"/>
                <a:gd name="T16" fmla="*/ 140 w 163"/>
                <a:gd name="T17" fmla="*/ 64 h 74"/>
                <a:gd name="T18" fmla="*/ 145 w 163"/>
                <a:gd name="T19" fmla="*/ 53 h 74"/>
                <a:gd name="T20" fmla="*/ 154 w 163"/>
                <a:gd name="T21" fmla="*/ 43 h 74"/>
                <a:gd name="T22" fmla="*/ 163 w 163"/>
                <a:gd name="T23" fmla="*/ 34 h 7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3"/>
                <a:gd name="T37" fmla="*/ 0 h 74"/>
                <a:gd name="T38" fmla="*/ 163 w 163"/>
                <a:gd name="T39" fmla="*/ 74 h 7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3" h="74">
                  <a:moveTo>
                    <a:pt x="163" y="34"/>
                  </a:moveTo>
                  <a:lnTo>
                    <a:pt x="142" y="0"/>
                  </a:lnTo>
                  <a:lnTo>
                    <a:pt x="0" y="0"/>
                  </a:lnTo>
                  <a:lnTo>
                    <a:pt x="79" y="65"/>
                  </a:lnTo>
                  <a:lnTo>
                    <a:pt x="99" y="59"/>
                  </a:lnTo>
                  <a:lnTo>
                    <a:pt x="113" y="58"/>
                  </a:lnTo>
                  <a:lnTo>
                    <a:pt x="127" y="62"/>
                  </a:lnTo>
                  <a:lnTo>
                    <a:pt x="139" y="74"/>
                  </a:lnTo>
                  <a:lnTo>
                    <a:pt x="140" y="64"/>
                  </a:lnTo>
                  <a:lnTo>
                    <a:pt x="145" y="53"/>
                  </a:lnTo>
                  <a:lnTo>
                    <a:pt x="154" y="43"/>
                  </a:lnTo>
                  <a:lnTo>
                    <a:pt x="163" y="34"/>
                  </a:lnTo>
                </a:path>
              </a:pathLst>
            </a:custGeom>
            <a:noFill/>
            <a:ln w="0">
              <a:solidFill>
                <a:srgbClr val="000000"/>
              </a:solidFill>
              <a:round/>
              <a:headEnd/>
              <a:tailEnd/>
            </a:ln>
          </p:spPr>
          <p:txBody>
            <a:bodyPr/>
            <a:lstStyle/>
            <a:p>
              <a:endParaRPr lang="en-US">
                <a:solidFill>
                  <a:srgbClr val="000000"/>
                </a:solidFill>
              </a:endParaRPr>
            </a:p>
          </p:txBody>
        </p:sp>
        <p:sp>
          <p:nvSpPr>
            <p:cNvPr id="221297" name="Freeform 698"/>
            <p:cNvSpPr>
              <a:spLocks/>
            </p:cNvSpPr>
            <p:nvPr/>
          </p:nvSpPr>
          <p:spPr bwMode="auto">
            <a:xfrm>
              <a:off x="1539" y="1545"/>
              <a:ext cx="203" cy="94"/>
            </a:xfrm>
            <a:custGeom>
              <a:avLst/>
              <a:gdLst>
                <a:gd name="T0" fmla="*/ 203 w 203"/>
                <a:gd name="T1" fmla="*/ 69 h 94"/>
                <a:gd name="T2" fmla="*/ 119 w 203"/>
                <a:gd name="T3" fmla="*/ 0 h 94"/>
                <a:gd name="T4" fmla="*/ 0 w 203"/>
                <a:gd name="T5" fmla="*/ 0 h 94"/>
                <a:gd name="T6" fmla="*/ 0 w 203"/>
                <a:gd name="T7" fmla="*/ 45 h 94"/>
                <a:gd name="T8" fmla="*/ 43 w 203"/>
                <a:gd name="T9" fmla="*/ 58 h 94"/>
                <a:gd name="T10" fmla="*/ 42 w 203"/>
                <a:gd name="T11" fmla="*/ 44 h 94"/>
                <a:gd name="T12" fmla="*/ 41 w 203"/>
                <a:gd name="T13" fmla="*/ 27 h 94"/>
                <a:gd name="T14" fmla="*/ 49 w 203"/>
                <a:gd name="T15" fmla="*/ 20 h 94"/>
                <a:gd name="T16" fmla="*/ 65 w 203"/>
                <a:gd name="T17" fmla="*/ 12 h 94"/>
                <a:gd name="T18" fmla="*/ 84 w 203"/>
                <a:gd name="T19" fmla="*/ 23 h 94"/>
                <a:gd name="T20" fmla="*/ 90 w 203"/>
                <a:gd name="T21" fmla="*/ 60 h 94"/>
                <a:gd name="T22" fmla="*/ 96 w 203"/>
                <a:gd name="T23" fmla="*/ 61 h 94"/>
                <a:gd name="T24" fmla="*/ 109 w 203"/>
                <a:gd name="T25" fmla="*/ 50 h 94"/>
                <a:gd name="T26" fmla="*/ 117 w 203"/>
                <a:gd name="T27" fmla="*/ 52 h 94"/>
                <a:gd name="T28" fmla="*/ 115 w 203"/>
                <a:gd name="T29" fmla="*/ 64 h 94"/>
                <a:gd name="T30" fmla="*/ 113 w 203"/>
                <a:gd name="T31" fmla="*/ 71 h 94"/>
                <a:gd name="T32" fmla="*/ 182 w 203"/>
                <a:gd name="T33" fmla="*/ 94 h 94"/>
                <a:gd name="T34" fmla="*/ 192 w 203"/>
                <a:gd name="T35" fmla="*/ 80 h 94"/>
                <a:gd name="T36" fmla="*/ 203 w 203"/>
                <a:gd name="T37" fmla="*/ 69 h 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3"/>
                <a:gd name="T58" fmla="*/ 0 h 94"/>
                <a:gd name="T59" fmla="*/ 203 w 203"/>
                <a:gd name="T60" fmla="*/ 94 h 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3" h="94">
                  <a:moveTo>
                    <a:pt x="203" y="69"/>
                  </a:moveTo>
                  <a:lnTo>
                    <a:pt x="119" y="0"/>
                  </a:lnTo>
                  <a:lnTo>
                    <a:pt x="0" y="0"/>
                  </a:lnTo>
                  <a:lnTo>
                    <a:pt x="0" y="45"/>
                  </a:lnTo>
                  <a:lnTo>
                    <a:pt x="43" y="58"/>
                  </a:lnTo>
                  <a:lnTo>
                    <a:pt x="42" y="44"/>
                  </a:lnTo>
                  <a:lnTo>
                    <a:pt x="41" y="27"/>
                  </a:lnTo>
                  <a:lnTo>
                    <a:pt x="49" y="20"/>
                  </a:lnTo>
                  <a:lnTo>
                    <a:pt x="65" y="12"/>
                  </a:lnTo>
                  <a:lnTo>
                    <a:pt x="84" y="23"/>
                  </a:lnTo>
                  <a:lnTo>
                    <a:pt x="90" y="60"/>
                  </a:lnTo>
                  <a:lnTo>
                    <a:pt x="96" y="61"/>
                  </a:lnTo>
                  <a:lnTo>
                    <a:pt x="109" y="50"/>
                  </a:lnTo>
                  <a:lnTo>
                    <a:pt x="117" y="52"/>
                  </a:lnTo>
                  <a:lnTo>
                    <a:pt x="115" y="64"/>
                  </a:lnTo>
                  <a:lnTo>
                    <a:pt x="113" y="71"/>
                  </a:lnTo>
                  <a:lnTo>
                    <a:pt x="182" y="94"/>
                  </a:lnTo>
                  <a:lnTo>
                    <a:pt x="192" y="80"/>
                  </a:lnTo>
                  <a:lnTo>
                    <a:pt x="203" y="69"/>
                  </a:lnTo>
                  <a:close/>
                </a:path>
              </a:pathLst>
            </a:custGeom>
            <a:solidFill>
              <a:srgbClr val="CCFFFF"/>
            </a:solidFill>
            <a:ln w="9525">
              <a:noFill/>
              <a:round/>
              <a:headEnd/>
              <a:tailEnd/>
            </a:ln>
          </p:spPr>
          <p:txBody>
            <a:bodyPr/>
            <a:lstStyle/>
            <a:p>
              <a:endParaRPr lang="en-US">
                <a:solidFill>
                  <a:srgbClr val="000000"/>
                </a:solidFill>
              </a:endParaRPr>
            </a:p>
          </p:txBody>
        </p:sp>
        <p:sp>
          <p:nvSpPr>
            <p:cNvPr id="221298" name="Freeform 699"/>
            <p:cNvSpPr>
              <a:spLocks/>
            </p:cNvSpPr>
            <p:nvPr/>
          </p:nvSpPr>
          <p:spPr bwMode="auto">
            <a:xfrm>
              <a:off x="1539" y="1545"/>
              <a:ext cx="203" cy="94"/>
            </a:xfrm>
            <a:custGeom>
              <a:avLst/>
              <a:gdLst>
                <a:gd name="T0" fmla="*/ 203 w 203"/>
                <a:gd name="T1" fmla="*/ 69 h 94"/>
                <a:gd name="T2" fmla="*/ 119 w 203"/>
                <a:gd name="T3" fmla="*/ 0 h 94"/>
                <a:gd name="T4" fmla="*/ 0 w 203"/>
                <a:gd name="T5" fmla="*/ 0 h 94"/>
                <a:gd name="T6" fmla="*/ 0 w 203"/>
                <a:gd name="T7" fmla="*/ 45 h 94"/>
                <a:gd name="T8" fmla="*/ 43 w 203"/>
                <a:gd name="T9" fmla="*/ 58 h 94"/>
                <a:gd name="T10" fmla="*/ 42 w 203"/>
                <a:gd name="T11" fmla="*/ 44 h 94"/>
                <a:gd name="T12" fmla="*/ 41 w 203"/>
                <a:gd name="T13" fmla="*/ 27 h 94"/>
                <a:gd name="T14" fmla="*/ 49 w 203"/>
                <a:gd name="T15" fmla="*/ 20 h 94"/>
                <a:gd name="T16" fmla="*/ 65 w 203"/>
                <a:gd name="T17" fmla="*/ 12 h 94"/>
                <a:gd name="T18" fmla="*/ 84 w 203"/>
                <a:gd name="T19" fmla="*/ 23 h 94"/>
                <a:gd name="T20" fmla="*/ 90 w 203"/>
                <a:gd name="T21" fmla="*/ 60 h 94"/>
                <a:gd name="T22" fmla="*/ 96 w 203"/>
                <a:gd name="T23" fmla="*/ 61 h 94"/>
                <a:gd name="T24" fmla="*/ 109 w 203"/>
                <a:gd name="T25" fmla="*/ 50 h 94"/>
                <a:gd name="T26" fmla="*/ 117 w 203"/>
                <a:gd name="T27" fmla="*/ 52 h 94"/>
                <a:gd name="T28" fmla="*/ 115 w 203"/>
                <a:gd name="T29" fmla="*/ 64 h 94"/>
                <a:gd name="T30" fmla="*/ 113 w 203"/>
                <a:gd name="T31" fmla="*/ 71 h 94"/>
                <a:gd name="T32" fmla="*/ 182 w 203"/>
                <a:gd name="T33" fmla="*/ 94 h 94"/>
                <a:gd name="T34" fmla="*/ 192 w 203"/>
                <a:gd name="T35" fmla="*/ 80 h 94"/>
                <a:gd name="T36" fmla="*/ 203 w 203"/>
                <a:gd name="T37" fmla="*/ 69 h 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3"/>
                <a:gd name="T58" fmla="*/ 0 h 94"/>
                <a:gd name="T59" fmla="*/ 203 w 203"/>
                <a:gd name="T60" fmla="*/ 94 h 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3" h="94">
                  <a:moveTo>
                    <a:pt x="203" y="69"/>
                  </a:moveTo>
                  <a:lnTo>
                    <a:pt x="119" y="0"/>
                  </a:lnTo>
                  <a:lnTo>
                    <a:pt x="0" y="0"/>
                  </a:lnTo>
                  <a:lnTo>
                    <a:pt x="0" y="45"/>
                  </a:lnTo>
                  <a:lnTo>
                    <a:pt x="43" y="58"/>
                  </a:lnTo>
                  <a:lnTo>
                    <a:pt x="42" y="44"/>
                  </a:lnTo>
                  <a:lnTo>
                    <a:pt x="41" y="27"/>
                  </a:lnTo>
                  <a:lnTo>
                    <a:pt x="49" y="20"/>
                  </a:lnTo>
                  <a:lnTo>
                    <a:pt x="65" y="12"/>
                  </a:lnTo>
                  <a:lnTo>
                    <a:pt x="84" y="23"/>
                  </a:lnTo>
                  <a:lnTo>
                    <a:pt x="90" y="60"/>
                  </a:lnTo>
                  <a:lnTo>
                    <a:pt x="96" y="61"/>
                  </a:lnTo>
                  <a:lnTo>
                    <a:pt x="109" y="50"/>
                  </a:lnTo>
                  <a:lnTo>
                    <a:pt x="117" y="52"/>
                  </a:lnTo>
                  <a:lnTo>
                    <a:pt x="115" y="64"/>
                  </a:lnTo>
                  <a:lnTo>
                    <a:pt x="113" y="71"/>
                  </a:lnTo>
                  <a:lnTo>
                    <a:pt x="182" y="94"/>
                  </a:lnTo>
                  <a:lnTo>
                    <a:pt x="192" y="80"/>
                  </a:lnTo>
                  <a:lnTo>
                    <a:pt x="203" y="69"/>
                  </a:lnTo>
                </a:path>
              </a:pathLst>
            </a:custGeom>
            <a:noFill/>
            <a:ln w="0">
              <a:solidFill>
                <a:srgbClr val="000000"/>
              </a:solidFill>
              <a:round/>
              <a:headEnd/>
              <a:tailEnd/>
            </a:ln>
          </p:spPr>
          <p:txBody>
            <a:bodyPr/>
            <a:lstStyle/>
            <a:p>
              <a:endParaRPr lang="en-US">
                <a:solidFill>
                  <a:srgbClr val="000000"/>
                </a:solidFill>
              </a:endParaRPr>
            </a:p>
          </p:txBody>
        </p:sp>
        <p:sp>
          <p:nvSpPr>
            <p:cNvPr id="221299" name="Freeform 700"/>
            <p:cNvSpPr>
              <a:spLocks/>
            </p:cNvSpPr>
            <p:nvPr/>
          </p:nvSpPr>
          <p:spPr bwMode="auto">
            <a:xfrm>
              <a:off x="1631" y="1623"/>
              <a:ext cx="87" cy="69"/>
            </a:xfrm>
            <a:custGeom>
              <a:avLst/>
              <a:gdLst>
                <a:gd name="T0" fmla="*/ 87 w 87"/>
                <a:gd name="T1" fmla="*/ 20 h 69"/>
                <a:gd name="T2" fmla="*/ 84 w 87"/>
                <a:gd name="T3" fmla="*/ 28 h 69"/>
                <a:gd name="T4" fmla="*/ 83 w 87"/>
                <a:gd name="T5" fmla="*/ 43 h 69"/>
                <a:gd name="T6" fmla="*/ 69 w 87"/>
                <a:gd name="T7" fmla="*/ 28 h 69"/>
                <a:gd name="T8" fmla="*/ 32 w 87"/>
                <a:gd name="T9" fmla="*/ 58 h 69"/>
                <a:gd name="T10" fmla="*/ 11 w 87"/>
                <a:gd name="T11" fmla="*/ 69 h 69"/>
                <a:gd name="T12" fmla="*/ 9 w 87"/>
                <a:gd name="T13" fmla="*/ 46 h 69"/>
                <a:gd name="T14" fmla="*/ 6 w 87"/>
                <a:gd name="T15" fmla="*/ 34 h 69"/>
                <a:gd name="T16" fmla="*/ 0 w 87"/>
                <a:gd name="T17" fmla="*/ 30 h 69"/>
                <a:gd name="T18" fmla="*/ 0 w 87"/>
                <a:gd name="T19" fmla="*/ 19 h 69"/>
                <a:gd name="T20" fmla="*/ 4 w 87"/>
                <a:gd name="T21" fmla="*/ 11 h 69"/>
                <a:gd name="T22" fmla="*/ 16 w 87"/>
                <a:gd name="T23" fmla="*/ 2 h 69"/>
                <a:gd name="T24" fmla="*/ 23 w 87"/>
                <a:gd name="T25" fmla="*/ 0 h 69"/>
                <a:gd name="T26" fmla="*/ 87 w 87"/>
                <a:gd name="T27" fmla="*/ 2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
                <a:gd name="T43" fmla="*/ 0 h 69"/>
                <a:gd name="T44" fmla="*/ 87 w 87"/>
                <a:gd name="T45" fmla="*/ 69 h 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 h="69">
                  <a:moveTo>
                    <a:pt x="87" y="20"/>
                  </a:moveTo>
                  <a:lnTo>
                    <a:pt x="84" y="28"/>
                  </a:lnTo>
                  <a:lnTo>
                    <a:pt x="83" y="43"/>
                  </a:lnTo>
                  <a:lnTo>
                    <a:pt x="69" y="28"/>
                  </a:lnTo>
                  <a:lnTo>
                    <a:pt x="32" y="58"/>
                  </a:lnTo>
                  <a:lnTo>
                    <a:pt x="11" y="69"/>
                  </a:lnTo>
                  <a:lnTo>
                    <a:pt x="9" y="46"/>
                  </a:lnTo>
                  <a:lnTo>
                    <a:pt x="6" y="34"/>
                  </a:lnTo>
                  <a:lnTo>
                    <a:pt x="0" y="30"/>
                  </a:lnTo>
                  <a:lnTo>
                    <a:pt x="0" y="19"/>
                  </a:lnTo>
                  <a:lnTo>
                    <a:pt x="4" y="11"/>
                  </a:lnTo>
                  <a:lnTo>
                    <a:pt x="16" y="2"/>
                  </a:lnTo>
                  <a:lnTo>
                    <a:pt x="23" y="0"/>
                  </a:lnTo>
                  <a:lnTo>
                    <a:pt x="87" y="20"/>
                  </a:lnTo>
                  <a:close/>
                </a:path>
              </a:pathLst>
            </a:custGeom>
            <a:solidFill>
              <a:srgbClr val="CCFFFF"/>
            </a:solidFill>
            <a:ln w="9525">
              <a:noFill/>
              <a:round/>
              <a:headEnd/>
              <a:tailEnd/>
            </a:ln>
          </p:spPr>
          <p:txBody>
            <a:bodyPr/>
            <a:lstStyle/>
            <a:p>
              <a:endParaRPr lang="en-US">
                <a:solidFill>
                  <a:srgbClr val="000000"/>
                </a:solidFill>
              </a:endParaRPr>
            </a:p>
          </p:txBody>
        </p:sp>
        <p:sp>
          <p:nvSpPr>
            <p:cNvPr id="221300" name="Freeform 701"/>
            <p:cNvSpPr>
              <a:spLocks/>
            </p:cNvSpPr>
            <p:nvPr/>
          </p:nvSpPr>
          <p:spPr bwMode="auto">
            <a:xfrm>
              <a:off x="1631" y="1623"/>
              <a:ext cx="87" cy="69"/>
            </a:xfrm>
            <a:custGeom>
              <a:avLst/>
              <a:gdLst>
                <a:gd name="T0" fmla="*/ 87 w 87"/>
                <a:gd name="T1" fmla="*/ 20 h 69"/>
                <a:gd name="T2" fmla="*/ 84 w 87"/>
                <a:gd name="T3" fmla="*/ 28 h 69"/>
                <a:gd name="T4" fmla="*/ 83 w 87"/>
                <a:gd name="T5" fmla="*/ 43 h 69"/>
                <a:gd name="T6" fmla="*/ 69 w 87"/>
                <a:gd name="T7" fmla="*/ 28 h 69"/>
                <a:gd name="T8" fmla="*/ 32 w 87"/>
                <a:gd name="T9" fmla="*/ 58 h 69"/>
                <a:gd name="T10" fmla="*/ 11 w 87"/>
                <a:gd name="T11" fmla="*/ 69 h 69"/>
                <a:gd name="T12" fmla="*/ 9 w 87"/>
                <a:gd name="T13" fmla="*/ 46 h 69"/>
                <a:gd name="T14" fmla="*/ 6 w 87"/>
                <a:gd name="T15" fmla="*/ 34 h 69"/>
                <a:gd name="T16" fmla="*/ 0 w 87"/>
                <a:gd name="T17" fmla="*/ 30 h 69"/>
                <a:gd name="T18" fmla="*/ 0 w 87"/>
                <a:gd name="T19" fmla="*/ 19 h 69"/>
                <a:gd name="T20" fmla="*/ 4 w 87"/>
                <a:gd name="T21" fmla="*/ 11 h 69"/>
                <a:gd name="T22" fmla="*/ 16 w 87"/>
                <a:gd name="T23" fmla="*/ 2 h 69"/>
                <a:gd name="T24" fmla="*/ 23 w 87"/>
                <a:gd name="T25" fmla="*/ 0 h 69"/>
                <a:gd name="T26" fmla="*/ 87 w 87"/>
                <a:gd name="T27" fmla="*/ 2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
                <a:gd name="T43" fmla="*/ 0 h 69"/>
                <a:gd name="T44" fmla="*/ 87 w 87"/>
                <a:gd name="T45" fmla="*/ 69 h 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 h="69">
                  <a:moveTo>
                    <a:pt x="87" y="20"/>
                  </a:moveTo>
                  <a:lnTo>
                    <a:pt x="84" y="28"/>
                  </a:lnTo>
                  <a:lnTo>
                    <a:pt x="83" y="43"/>
                  </a:lnTo>
                  <a:lnTo>
                    <a:pt x="69" y="28"/>
                  </a:lnTo>
                  <a:lnTo>
                    <a:pt x="32" y="58"/>
                  </a:lnTo>
                  <a:lnTo>
                    <a:pt x="11" y="69"/>
                  </a:lnTo>
                  <a:lnTo>
                    <a:pt x="9" y="46"/>
                  </a:lnTo>
                  <a:lnTo>
                    <a:pt x="6" y="34"/>
                  </a:lnTo>
                  <a:lnTo>
                    <a:pt x="0" y="30"/>
                  </a:lnTo>
                  <a:lnTo>
                    <a:pt x="0" y="19"/>
                  </a:lnTo>
                  <a:lnTo>
                    <a:pt x="4" y="11"/>
                  </a:lnTo>
                  <a:lnTo>
                    <a:pt x="16" y="2"/>
                  </a:lnTo>
                  <a:lnTo>
                    <a:pt x="23" y="0"/>
                  </a:lnTo>
                  <a:lnTo>
                    <a:pt x="87" y="20"/>
                  </a:lnTo>
                </a:path>
              </a:pathLst>
            </a:custGeom>
            <a:noFill/>
            <a:ln w="0">
              <a:solidFill>
                <a:srgbClr val="000000"/>
              </a:solidFill>
              <a:round/>
              <a:headEnd/>
              <a:tailEnd/>
            </a:ln>
          </p:spPr>
          <p:txBody>
            <a:bodyPr/>
            <a:lstStyle/>
            <a:p>
              <a:endParaRPr lang="en-US">
                <a:solidFill>
                  <a:srgbClr val="000000"/>
                </a:solidFill>
              </a:endParaRPr>
            </a:p>
          </p:txBody>
        </p:sp>
        <p:sp>
          <p:nvSpPr>
            <p:cNvPr id="221301" name="Freeform 702"/>
            <p:cNvSpPr>
              <a:spLocks/>
            </p:cNvSpPr>
            <p:nvPr/>
          </p:nvSpPr>
          <p:spPr bwMode="auto">
            <a:xfrm>
              <a:off x="1540" y="1597"/>
              <a:ext cx="60" cy="133"/>
            </a:xfrm>
            <a:custGeom>
              <a:avLst/>
              <a:gdLst>
                <a:gd name="T0" fmla="*/ 0 w 60"/>
                <a:gd name="T1" fmla="*/ 0 h 133"/>
                <a:gd name="T2" fmla="*/ 0 w 60"/>
                <a:gd name="T3" fmla="*/ 133 h 133"/>
                <a:gd name="T4" fmla="*/ 60 w 60"/>
                <a:gd name="T5" fmla="*/ 113 h 133"/>
                <a:gd name="T6" fmla="*/ 57 w 60"/>
                <a:gd name="T7" fmla="*/ 102 h 133"/>
                <a:gd name="T8" fmla="*/ 52 w 60"/>
                <a:gd name="T9" fmla="*/ 89 h 133"/>
                <a:gd name="T10" fmla="*/ 52 w 60"/>
                <a:gd name="T11" fmla="*/ 74 h 133"/>
                <a:gd name="T12" fmla="*/ 58 w 60"/>
                <a:gd name="T13" fmla="*/ 69 h 133"/>
                <a:gd name="T14" fmla="*/ 56 w 60"/>
                <a:gd name="T15" fmla="*/ 51 h 133"/>
                <a:gd name="T16" fmla="*/ 41 w 60"/>
                <a:gd name="T17" fmla="*/ 15 h 133"/>
                <a:gd name="T18" fmla="*/ 0 w 60"/>
                <a:gd name="T19" fmla="*/ 0 h 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133"/>
                <a:gd name="T32" fmla="*/ 60 w 60"/>
                <a:gd name="T33" fmla="*/ 133 h 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133">
                  <a:moveTo>
                    <a:pt x="0" y="0"/>
                  </a:moveTo>
                  <a:lnTo>
                    <a:pt x="0" y="133"/>
                  </a:lnTo>
                  <a:lnTo>
                    <a:pt x="60" y="113"/>
                  </a:lnTo>
                  <a:lnTo>
                    <a:pt x="57" y="102"/>
                  </a:lnTo>
                  <a:lnTo>
                    <a:pt x="52" y="89"/>
                  </a:lnTo>
                  <a:lnTo>
                    <a:pt x="52" y="74"/>
                  </a:lnTo>
                  <a:lnTo>
                    <a:pt x="58" y="69"/>
                  </a:lnTo>
                  <a:lnTo>
                    <a:pt x="56" y="51"/>
                  </a:lnTo>
                  <a:lnTo>
                    <a:pt x="41" y="15"/>
                  </a:lnTo>
                  <a:lnTo>
                    <a:pt x="0" y="0"/>
                  </a:lnTo>
                  <a:close/>
                </a:path>
              </a:pathLst>
            </a:custGeom>
            <a:solidFill>
              <a:srgbClr val="CCFFFF"/>
            </a:solidFill>
            <a:ln w="9525">
              <a:noFill/>
              <a:round/>
              <a:headEnd/>
              <a:tailEnd/>
            </a:ln>
          </p:spPr>
          <p:txBody>
            <a:bodyPr/>
            <a:lstStyle/>
            <a:p>
              <a:endParaRPr lang="en-US">
                <a:solidFill>
                  <a:srgbClr val="000000"/>
                </a:solidFill>
              </a:endParaRPr>
            </a:p>
          </p:txBody>
        </p:sp>
        <p:sp>
          <p:nvSpPr>
            <p:cNvPr id="221302" name="Freeform 703"/>
            <p:cNvSpPr>
              <a:spLocks/>
            </p:cNvSpPr>
            <p:nvPr/>
          </p:nvSpPr>
          <p:spPr bwMode="auto">
            <a:xfrm>
              <a:off x="1540" y="1597"/>
              <a:ext cx="60" cy="133"/>
            </a:xfrm>
            <a:custGeom>
              <a:avLst/>
              <a:gdLst>
                <a:gd name="T0" fmla="*/ 0 w 60"/>
                <a:gd name="T1" fmla="*/ 0 h 133"/>
                <a:gd name="T2" fmla="*/ 0 w 60"/>
                <a:gd name="T3" fmla="*/ 133 h 133"/>
                <a:gd name="T4" fmla="*/ 60 w 60"/>
                <a:gd name="T5" fmla="*/ 113 h 133"/>
                <a:gd name="T6" fmla="*/ 57 w 60"/>
                <a:gd name="T7" fmla="*/ 102 h 133"/>
                <a:gd name="T8" fmla="*/ 52 w 60"/>
                <a:gd name="T9" fmla="*/ 89 h 133"/>
                <a:gd name="T10" fmla="*/ 52 w 60"/>
                <a:gd name="T11" fmla="*/ 74 h 133"/>
                <a:gd name="T12" fmla="*/ 58 w 60"/>
                <a:gd name="T13" fmla="*/ 69 h 133"/>
                <a:gd name="T14" fmla="*/ 56 w 60"/>
                <a:gd name="T15" fmla="*/ 51 h 133"/>
                <a:gd name="T16" fmla="*/ 41 w 60"/>
                <a:gd name="T17" fmla="*/ 15 h 133"/>
                <a:gd name="T18" fmla="*/ 0 w 60"/>
                <a:gd name="T19" fmla="*/ 0 h 1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133"/>
                <a:gd name="T32" fmla="*/ 60 w 60"/>
                <a:gd name="T33" fmla="*/ 133 h 1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133">
                  <a:moveTo>
                    <a:pt x="0" y="0"/>
                  </a:moveTo>
                  <a:lnTo>
                    <a:pt x="0" y="133"/>
                  </a:lnTo>
                  <a:lnTo>
                    <a:pt x="60" y="113"/>
                  </a:lnTo>
                  <a:lnTo>
                    <a:pt x="57" y="102"/>
                  </a:lnTo>
                  <a:lnTo>
                    <a:pt x="52" y="89"/>
                  </a:lnTo>
                  <a:lnTo>
                    <a:pt x="52" y="74"/>
                  </a:lnTo>
                  <a:lnTo>
                    <a:pt x="58" y="69"/>
                  </a:lnTo>
                  <a:lnTo>
                    <a:pt x="56" y="51"/>
                  </a:lnTo>
                  <a:lnTo>
                    <a:pt x="41" y="15"/>
                  </a:lnTo>
                  <a:lnTo>
                    <a:pt x="0" y="0"/>
                  </a:lnTo>
                </a:path>
              </a:pathLst>
            </a:custGeom>
            <a:noFill/>
            <a:ln w="0">
              <a:solidFill>
                <a:srgbClr val="000000"/>
              </a:solidFill>
              <a:round/>
              <a:headEnd/>
              <a:tailEnd/>
            </a:ln>
          </p:spPr>
          <p:txBody>
            <a:bodyPr/>
            <a:lstStyle/>
            <a:p>
              <a:endParaRPr lang="en-US">
                <a:solidFill>
                  <a:srgbClr val="000000"/>
                </a:solidFill>
              </a:endParaRPr>
            </a:p>
          </p:txBody>
        </p:sp>
      </p:grpSp>
      <p:pic>
        <p:nvPicPr>
          <p:cNvPr id="3094208" name="Picture 704" descr="j0275764"/>
          <p:cNvPicPr>
            <a:picLocks noChangeAspect="1" noChangeArrowheads="1"/>
          </p:cNvPicPr>
          <p:nvPr/>
        </p:nvPicPr>
        <p:blipFill>
          <a:blip r:embed="rId5" cstate="print"/>
          <a:srcRect/>
          <a:stretch>
            <a:fillRect/>
          </a:stretch>
        </p:blipFill>
        <p:spPr bwMode="auto">
          <a:xfrm>
            <a:off x="1997524" y="4786988"/>
            <a:ext cx="815975" cy="863600"/>
          </a:xfrm>
          <a:prstGeom prst="rect">
            <a:avLst/>
          </a:prstGeom>
          <a:noFill/>
          <a:ln w="12700">
            <a:solidFill>
              <a:schemeClr val="tx1"/>
            </a:solidFill>
            <a:miter lim="800000"/>
            <a:headEnd/>
            <a:tailEnd/>
          </a:ln>
        </p:spPr>
      </p:pic>
      <p:pic>
        <p:nvPicPr>
          <p:cNvPr id="3094095" name="Picture 591" descr="christ on cross"/>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778250" y="4631413"/>
            <a:ext cx="1512888" cy="990600"/>
          </a:xfrm>
          <a:prstGeom prst="rect">
            <a:avLst/>
          </a:prstGeom>
          <a:noFill/>
          <a:ln w="9525">
            <a:noFill/>
            <a:miter lim="800000"/>
            <a:headEnd/>
            <a:tailEnd/>
          </a:ln>
        </p:spPr>
      </p:pic>
      <p:sp>
        <p:nvSpPr>
          <p:cNvPr id="3094209" name="Rectangle 705"/>
          <p:cNvSpPr>
            <a:spLocks noChangeArrowheads="1"/>
          </p:cNvSpPr>
          <p:nvPr/>
        </p:nvSpPr>
        <p:spPr bwMode="auto">
          <a:xfrm>
            <a:off x="7713663" y="4412338"/>
            <a:ext cx="1430337" cy="368300"/>
          </a:xfrm>
          <a:prstGeom prst="rect">
            <a:avLst/>
          </a:prstGeom>
          <a:noFill/>
          <a:ln w="9525">
            <a:noFill/>
            <a:miter lim="800000"/>
            <a:headEnd/>
            <a:tailEnd/>
          </a:ln>
        </p:spPr>
        <p:txBody>
          <a:bodyPr lIns="0" tIns="0" rIns="0" bIns="0"/>
          <a:lstStyle/>
          <a:p>
            <a:r>
              <a:rPr lang="en-US" sz="1200" i="0">
                <a:solidFill>
                  <a:srgbClr val="000000"/>
                </a:solidFill>
                <a:latin typeface="Arial Black" pitchFamily="34" charset="0"/>
              </a:rPr>
              <a:t>DAY OF JUDGEMENT</a:t>
            </a:r>
          </a:p>
        </p:txBody>
      </p:sp>
      <p:sp>
        <p:nvSpPr>
          <p:cNvPr id="3094210" name="Rectangle 706"/>
          <p:cNvSpPr>
            <a:spLocks noChangeArrowheads="1"/>
          </p:cNvSpPr>
          <p:nvPr/>
        </p:nvSpPr>
        <p:spPr bwMode="auto">
          <a:xfrm>
            <a:off x="1150938" y="3753526"/>
            <a:ext cx="2949575" cy="198437"/>
          </a:xfrm>
          <a:prstGeom prst="rect">
            <a:avLst/>
          </a:prstGeom>
          <a:noFill/>
          <a:ln w="9525">
            <a:noFill/>
            <a:miter lim="800000"/>
            <a:headEnd/>
            <a:tailEnd/>
          </a:ln>
        </p:spPr>
        <p:txBody>
          <a:bodyPr lIns="0" tIns="0" rIns="0" bIns="0"/>
          <a:lstStyle/>
          <a:p>
            <a:r>
              <a:rPr lang="en-US" sz="1200" i="0">
                <a:solidFill>
                  <a:srgbClr val="000000"/>
                </a:solidFill>
                <a:latin typeface="Arial Black" pitchFamily="34" charset="0"/>
              </a:rPr>
              <a:t>OLD TESTAMENT PERIOD</a:t>
            </a:r>
          </a:p>
        </p:txBody>
      </p:sp>
      <p:sp>
        <p:nvSpPr>
          <p:cNvPr id="3094211" name="Rectangle 707"/>
          <p:cNvSpPr>
            <a:spLocks noChangeArrowheads="1"/>
          </p:cNvSpPr>
          <p:nvPr/>
        </p:nvSpPr>
        <p:spPr bwMode="auto">
          <a:xfrm>
            <a:off x="5018088" y="3750351"/>
            <a:ext cx="2949575" cy="198437"/>
          </a:xfrm>
          <a:prstGeom prst="rect">
            <a:avLst/>
          </a:prstGeom>
          <a:noFill/>
          <a:ln w="9525">
            <a:noFill/>
            <a:miter lim="800000"/>
            <a:headEnd/>
            <a:tailEnd/>
          </a:ln>
        </p:spPr>
        <p:txBody>
          <a:bodyPr lIns="0" tIns="0" rIns="0" bIns="0"/>
          <a:lstStyle/>
          <a:p>
            <a:r>
              <a:rPr lang="en-US" sz="1200" i="0">
                <a:solidFill>
                  <a:srgbClr val="000000"/>
                </a:solidFill>
                <a:latin typeface="Arial Black" pitchFamily="34" charset="0"/>
              </a:rPr>
              <a:t>NEW TESTAMENT PERIOD</a:t>
            </a:r>
          </a:p>
        </p:txBody>
      </p:sp>
    </p:spTree>
    <p:extLst>
      <p:ext uri="{BB962C8B-B14F-4D97-AF65-F5344CB8AC3E}">
        <p14:creationId xmlns:p14="http://schemas.microsoft.com/office/powerpoint/2010/main" val="218190617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godsuperfull"/>
          <p:cNvPicPr>
            <a:picLocks noChangeAspect="1" noChangeArrowheads="1"/>
          </p:cNvPicPr>
          <p:nvPr/>
        </p:nvPicPr>
        <p:blipFill>
          <a:blip r:embed="rId3" cstate="print"/>
          <a:srcRect/>
          <a:stretch>
            <a:fillRect/>
          </a:stretch>
        </p:blipFill>
        <p:spPr bwMode="auto">
          <a:xfrm>
            <a:off x="0" y="-107617"/>
            <a:ext cx="9144000" cy="7140242"/>
          </a:xfrm>
          <a:prstGeom prst="rect">
            <a:avLst/>
          </a:prstGeom>
          <a:noFill/>
          <a:ln w="9525">
            <a:noFill/>
            <a:miter lim="800000"/>
            <a:headEnd/>
            <a:tailEnd/>
          </a:ln>
        </p:spPr>
      </p:pic>
      <p:sp>
        <p:nvSpPr>
          <p:cNvPr id="1767426" name="AutoShape 2"/>
          <p:cNvSpPr>
            <a:spLocks noChangeArrowheads="1"/>
          </p:cNvSpPr>
          <p:nvPr/>
        </p:nvSpPr>
        <p:spPr bwMode="auto">
          <a:xfrm>
            <a:off x="292100" y="2214563"/>
            <a:ext cx="6723063" cy="3771900"/>
          </a:xfrm>
          <a:prstGeom prst="roundRect">
            <a:avLst>
              <a:gd name="adj" fmla="val 16667"/>
            </a:avLst>
          </a:prstGeom>
          <a:ln>
            <a:noFill/>
            <a:headEnd/>
            <a:tailEnd/>
          </a:ln>
          <a:effectLst>
            <a:glow rad="228600">
              <a:schemeClr val="accent6">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1767427" name="Rectangle 3"/>
          <p:cNvSpPr>
            <a:spLocks noChangeArrowheads="1"/>
          </p:cNvSpPr>
          <p:nvPr/>
        </p:nvSpPr>
        <p:spPr bwMode="auto">
          <a:xfrm>
            <a:off x="1828801" y="3564835"/>
            <a:ext cx="5087938" cy="543339"/>
          </a:xfrm>
          <a:prstGeom prst="rect">
            <a:avLst/>
          </a:prstGeom>
          <a:solidFill>
            <a:srgbClr val="C0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endParaRPr lang="en-US">
              <a:solidFill>
                <a:srgbClr val="FFFFFF"/>
              </a:solidFill>
            </a:endParaRPr>
          </a:p>
        </p:txBody>
      </p:sp>
      <p:sp>
        <p:nvSpPr>
          <p:cNvPr id="212998" name="Rectangle 8"/>
          <p:cNvSpPr>
            <a:spLocks noGrp="1" noChangeArrowheads="1"/>
          </p:cNvSpPr>
          <p:nvPr>
            <p:ph type="title"/>
          </p:nvPr>
        </p:nvSpPr>
        <p:spPr/>
        <p:txBody>
          <a:bodyPr/>
          <a:lstStyle/>
          <a:p>
            <a:pPr eaLnBrk="1" hangingPunct="1"/>
            <a:r>
              <a:rPr lang="en-US" sz="4000" smtClean="0"/>
              <a:t>An Urgent and Important Command </a:t>
            </a:r>
          </a:p>
        </p:txBody>
      </p:sp>
      <p:sp>
        <p:nvSpPr>
          <p:cNvPr id="1767428" name="Rectangle 4"/>
          <p:cNvSpPr>
            <a:spLocks noGrp="1" noChangeArrowheads="1"/>
          </p:cNvSpPr>
          <p:nvPr>
            <p:ph type="body" idx="4294967295"/>
          </p:nvPr>
        </p:nvSpPr>
        <p:spPr>
          <a:xfrm>
            <a:off x="238125" y="1471613"/>
            <a:ext cx="6684963" cy="4525962"/>
          </a:xfrm>
        </p:spPr>
        <p:txBody>
          <a:bodyPr/>
          <a:lstStyle/>
          <a:p>
            <a:pPr eaLnBrk="1" hangingPunct="1">
              <a:buFontTx/>
              <a:buNone/>
            </a:pPr>
            <a:r>
              <a:rPr lang="en-US" sz="3600" b="1" dirty="0" smtClean="0">
                <a:solidFill>
                  <a:srgbClr val="997934"/>
                </a:solidFill>
                <a:latin typeface="Eras Medium ITC" pitchFamily="34" charset="0"/>
              </a:rPr>
              <a:t>The great commission – </a:t>
            </a:r>
          </a:p>
          <a:p>
            <a:pPr eaLnBrk="1" hangingPunct="1">
              <a:buFontTx/>
              <a:buNone/>
            </a:pPr>
            <a:endParaRPr lang="en-US" sz="2800" b="1" dirty="0" smtClean="0">
              <a:latin typeface="Eras Medium ITC" pitchFamily="34" charset="0"/>
            </a:endParaRPr>
          </a:p>
          <a:p>
            <a:pPr algn="ctr" eaLnBrk="1" hangingPunct="1">
              <a:spcBef>
                <a:spcPct val="0"/>
              </a:spcBef>
              <a:buFontTx/>
              <a:buNone/>
            </a:pPr>
            <a:r>
              <a:rPr lang="en-US" b="1" i="1" dirty="0" smtClean="0">
                <a:solidFill>
                  <a:schemeClr val="bg1"/>
                </a:solidFill>
                <a:latin typeface="Eras Medium ITC" pitchFamily="34" charset="0"/>
              </a:rPr>
              <a:t>“Go into all the world and </a:t>
            </a:r>
          </a:p>
          <a:p>
            <a:pPr algn="ctr" eaLnBrk="1" hangingPunct="1">
              <a:spcBef>
                <a:spcPct val="0"/>
              </a:spcBef>
              <a:buFontTx/>
              <a:buNone/>
            </a:pPr>
            <a:r>
              <a:rPr lang="en-US" b="1" i="1" dirty="0" smtClean="0">
                <a:solidFill>
                  <a:srgbClr val="FFFF00"/>
                </a:solidFill>
                <a:latin typeface="Eras Medium ITC" pitchFamily="34" charset="0"/>
              </a:rPr>
              <a:t>preach the gospel</a:t>
            </a:r>
            <a:r>
              <a:rPr lang="en-US" b="1" i="1" dirty="0" smtClean="0">
                <a:solidFill>
                  <a:schemeClr val="bg1"/>
                </a:solidFill>
                <a:latin typeface="Eras Medium ITC" pitchFamily="34" charset="0"/>
              </a:rPr>
              <a:t> to all creation. </a:t>
            </a:r>
          </a:p>
          <a:p>
            <a:pPr algn="ctr" eaLnBrk="1" hangingPunct="1">
              <a:spcBef>
                <a:spcPct val="0"/>
              </a:spcBef>
              <a:buFontTx/>
              <a:buNone/>
            </a:pPr>
            <a:r>
              <a:rPr lang="en-US" b="1" i="1" dirty="0" smtClean="0">
                <a:solidFill>
                  <a:schemeClr val="bg1"/>
                </a:solidFill>
                <a:latin typeface="Eras Medium ITC" pitchFamily="34" charset="0"/>
              </a:rPr>
              <a:t>He who </a:t>
            </a:r>
            <a:r>
              <a:rPr lang="en-US" i="1" dirty="0" smtClean="0">
                <a:solidFill>
                  <a:schemeClr val="bg1"/>
                </a:solidFill>
                <a:latin typeface="Eras Bold ITC" pitchFamily="34" charset="0"/>
              </a:rPr>
              <a:t>believes </a:t>
            </a:r>
            <a:r>
              <a:rPr lang="en-US" i="1" dirty="0" smtClean="0">
                <a:solidFill>
                  <a:srgbClr val="FFFF00"/>
                </a:solidFill>
                <a:latin typeface="Eras Bold ITC" pitchFamily="34" charset="0"/>
              </a:rPr>
              <a:t>and</a:t>
            </a:r>
            <a:r>
              <a:rPr lang="en-US" i="1" dirty="0" smtClean="0">
                <a:solidFill>
                  <a:schemeClr val="bg1"/>
                </a:solidFill>
                <a:latin typeface="Eras Bold ITC" pitchFamily="34" charset="0"/>
              </a:rPr>
              <a:t> is baptized </a:t>
            </a:r>
            <a:r>
              <a:rPr lang="en-US" i="1" dirty="0" smtClean="0">
                <a:solidFill>
                  <a:srgbClr val="FFFF00"/>
                </a:solidFill>
                <a:latin typeface="Eras Bold ITC" pitchFamily="34" charset="0"/>
              </a:rPr>
              <a:t>shall be saved</a:t>
            </a:r>
            <a:r>
              <a:rPr lang="en-US" b="1" i="1" dirty="0" smtClean="0">
                <a:solidFill>
                  <a:schemeClr val="bg1"/>
                </a:solidFill>
                <a:latin typeface="Eras Medium ITC" pitchFamily="34" charset="0"/>
              </a:rPr>
              <a:t>; </a:t>
            </a:r>
          </a:p>
          <a:p>
            <a:pPr algn="ctr" eaLnBrk="1" hangingPunct="1">
              <a:spcBef>
                <a:spcPct val="0"/>
              </a:spcBef>
              <a:buFontTx/>
              <a:buNone/>
            </a:pPr>
            <a:r>
              <a:rPr lang="en-US" b="1" i="1" dirty="0" smtClean="0">
                <a:solidFill>
                  <a:schemeClr val="bg1"/>
                </a:solidFill>
                <a:latin typeface="Eras Medium ITC" pitchFamily="34" charset="0"/>
              </a:rPr>
              <a:t>but he who has not believed</a:t>
            </a:r>
          </a:p>
          <a:p>
            <a:pPr algn="ctr" eaLnBrk="1" hangingPunct="1">
              <a:spcBef>
                <a:spcPct val="0"/>
              </a:spcBef>
              <a:buFontTx/>
              <a:buNone/>
            </a:pPr>
            <a:r>
              <a:rPr lang="en-US" b="1" i="1" dirty="0" smtClean="0">
                <a:solidFill>
                  <a:schemeClr val="bg1"/>
                </a:solidFill>
                <a:latin typeface="Eras Medium ITC" pitchFamily="34" charset="0"/>
              </a:rPr>
              <a:t> shall be condemned.</a:t>
            </a:r>
            <a:endParaRPr lang="en-US" sz="3600" b="1" i="1" dirty="0" smtClean="0">
              <a:solidFill>
                <a:schemeClr val="bg1"/>
              </a:solidFill>
              <a:latin typeface="Eras Medium ITC" pitchFamily="34" charset="0"/>
            </a:endParaRPr>
          </a:p>
          <a:p>
            <a:pPr algn="ctr" eaLnBrk="1" hangingPunct="1">
              <a:spcBef>
                <a:spcPct val="0"/>
              </a:spcBef>
              <a:buFontTx/>
              <a:buNone/>
            </a:pPr>
            <a:r>
              <a:rPr lang="en-US" sz="2000" b="1" dirty="0" smtClean="0">
                <a:solidFill>
                  <a:schemeClr val="bg1"/>
                </a:solidFill>
                <a:latin typeface="Eras Medium ITC" pitchFamily="34" charset="0"/>
              </a:rPr>
              <a:t>Mark 16:15-16</a:t>
            </a:r>
          </a:p>
        </p:txBody>
      </p:sp>
      <p:pic>
        <p:nvPicPr>
          <p:cNvPr id="213000" name="Picture 5" descr="j0149675[1]"/>
          <p:cNvPicPr>
            <a:picLocks noChangeAspect="1" noChangeArrowheads="1"/>
          </p:cNvPicPr>
          <p:nvPr/>
        </p:nvPicPr>
        <p:blipFill>
          <a:blip r:embed="rId4" cstate="print"/>
          <a:srcRect/>
          <a:stretch>
            <a:fillRect/>
          </a:stretch>
        </p:blipFill>
        <p:spPr bwMode="auto">
          <a:xfrm>
            <a:off x="5654675" y="3286125"/>
            <a:ext cx="3998913" cy="3875088"/>
          </a:xfrm>
          <a:prstGeom prst="rect">
            <a:avLst/>
          </a:prstGeom>
          <a:noFill/>
          <a:ln w="9525">
            <a:noFill/>
            <a:miter lim="800000"/>
            <a:headEnd/>
            <a:tailEnd/>
          </a:ln>
        </p:spPr>
      </p:pic>
    </p:spTree>
    <p:extLst>
      <p:ext uri="{BB962C8B-B14F-4D97-AF65-F5344CB8AC3E}">
        <p14:creationId xmlns:p14="http://schemas.microsoft.com/office/powerpoint/2010/main" val="36573523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767428">
                                            <p:txEl>
                                              <p:pRg st="0" end="0"/>
                                            </p:txEl>
                                          </p:spTgt>
                                        </p:tgtEl>
                                        <p:attrNameLst>
                                          <p:attrName>style.visibility</p:attrName>
                                        </p:attrNameLst>
                                      </p:cBhvr>
                                      <p:to>
                                        <p:strVal val="visible"/>
                                      </p:to>
                                    </p:set>
                                    <p:animEffect transition="in" filter="fade">
                                      <p:cBhvr>
                                        <p:cTn id="7" dur="1000"/>
                                        <p:tgtEl>
                                          <p:spTgt spid="1767428">
                                            <p:txEl>
                                              <p:pRg st="0" end="0"/>
                                            </p:txEl>
                                          </p:spTgt>
                                        </p:tgtEl>
                                      </p:cBhvr>
                                    </p:animEffect>
                                    <p:anim calcmode="lin" valueType="num">
                                      <p:cBhvr>
                                        <p:cTn id="8" dur="1000" fill="hold"/>
                                        <p:tgtEl>
                                          <p:spTgt spid="176742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67428">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1767426"/>
                                        </p:tgtEl>
                                        <p:attrNameLst>
                                          <p:attrName>style.visibility</p:attrName>
                                        </p:attrNameLst>
                                      </p:cBhvr>
                                      <p:to>
                                        <p:strVal val="visible"/>
                                      </p:to>
                                    </p:set>
                                    <p:animEffect transition="in" filter="fade">
                                      <p:cBhvr>
                                        <p:cTn id="12" dur="1000"/>
                                        <p:tgtEl>
                                          <p:spTgt spid="1767426"/>
                                        </p:tgtEl>
                                      </p:cBhvr>
                                    </p:animEffect>
                                    <p:anim calcmode="lin" valueType="num">
                                      <p:cBhvr>
                                        <p:cTn id="13" dur="1000" fill="hold"/>
                                        <p:tgtEl>
                                          <p:spTgt spid="1767426"/>
                                        </p:tgtEl>
                                        <p:attrNameLst>
                                          <p:attrName>ppt_x</p:attrName>
                                        </p:attrNameLst>
                                      </p:cBhvr>
                                      <p:tavLst>
                                        <p:tav tm="0">
                                          <p:val>
                                            <p:strVal val="#ppt_x"/>
                                          </p:val>
                                        </p:tav>
                                        <p:tav tm="100000">
                                          <p:val>
                                            <p:strVal val="#ppt_x"/>
                                          </p:val>
                                        </p:tav>
                                      </p:tavLst>
                                    </p:anim>
                                    <p:anim calcmode="lin" valueType="num">
                                      <p:cBhvr>
                                        <p:cTn id="14" dur="1000" fill="hold"/>
                                        <p:tgtEl>
                                          <p:spTgt spid="176742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1767428">
                                            <p:txEl>
                                              <p:pRg st="2" end="2"/>
                                            </p:txEl>
                                          </p:spTgt>
                                        </p:tgtEl>
                                        <p:attrNameLst>
                                          <p:attrName>style.visibility</p:attrName>
                                        </p:attrNameLst>
                                      </p:cBhvr>
                                      <p:to>
                                        <p:strVal val="visible"/>
                                      </p:to>
                                    </p:set>
                                    <p:animEffect transition="in" filter="fade">
                                      <p:cBhvr>
                                        <p:cTn id="18" dur="1000"/>
                                        <p:tgtEl>
                                          <p:spTgt spid="1767428">
                                            <p:txEl>
                                              <p:pRg st="2" end="2"/>
                                            </p:txEl>
                                          </p:spTgt>
                                        </p:tgtEl>
                                      </p:cBhvr>
                                    </p:animEffect>
                                    <p:anim calcmode="lin" valueType="num">
                                      <p:cBhvr>
                                        <p:cTn id="19" dur="1000" fill="hold"/>
                                        <p:tgtEl>
                                          <p:spTgt spid="1767428">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1767428">
                                            <p:txEl>
                                              <p:pRg st="2" end="2"/>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7" presetClass="entr" presetSubtype="0" fill="hold" grpId="0" nodeType="afterEffect">
                                  <p:stCondLst>
                                    <p:cond delay="0"/>
                                  </p:stCondLst>
                                  <p:childTnLst>
                                    <p:set>
                                      <p:cBhvr>
                                        <p:cTn id="23" dur="1" fill="hold">
                                          <p:stCondLst>
                                            <p:cond delay="0"/>
                                          </p:stCondLst>
                                        </p:cTn>
                                        <p:tgtEl>
                                          <p:spTgt spid="1767428">
                                            <p:txEl>
                                              <p:pRg st="3" end="3"/>
                                            </p:txEl>
                                          </p:spTgt>
                                        </p:tgtEl>
                                        <p:attrNameLst>
                                          <p:attrName>style.visibility</p:attrName>
                                        </p:attrNameLst>
                                      </p:cBhvr>
                                      <p:to>
                                        <p:strVal val="visible"/>
                                      </p:to>
                                    </p:set>
                                    <p:animEffect transition="in" filter="fade">
                                      <p:cBhvr>
                                        <p:cTn id="24" dur="1000"/>
                                        <p:tgtEl>
                                          <p:spTgt spid="1767428">
                                            <p:txEl>
                                              <p:pRg st="3" end="3"/>
                                            </p:txEl>
                                          </p:spTgt>
                                        </p:tgtEl>
                                      </p:cBhvr>
                                    </p:animEffect>
                                    <p:anim calcmode="lin" valueType="num">
                                      <p:cBhvr>
                                        <p:cTn id="25" dur="1000" fill="hold"/>
                                        <p:tgtEl>
                                          <p:spTgt spid="1767428">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176742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1767428">
                                            <p:txEl>
                                              <p:pRg st="4" end="4"/>
                                            </p:txEl>
                                          </p:spTgt>
                                        </p:tgtEl>
                                        <p:attrNameLst>
                                          <p:attrName>style.visibility</p:attrName>
                                        </p:attrNameLst>
                                      </p:cBhvr>
                                      <p:to>
                                        <p:strVal val="visible"/>
                                      </p:to>
                                    </p:set>
                                    <p:animEffect transition="in" filter="fade">
                                      <p:cBhvr>
                                        <p:cTn id="31" dur="1000"/>
                                        <p:tgtEl>
                                          <p:spTgt spid="1767428">
                                            <p:txEl>
                                              <p:pRg st="4" end="4"/>
                                            </p:txEl>
                                          </p:spTgt>
                                        </p:tgtEl>
                                      </p:cBhvr>
                                    </p:animEffect>
                                    <p:anim calcmode="lin" valueType="num">
                                      <p:cBhvr>
                                        <p:cTn id="32" dur="1000" fill="hold"/>
                                        <p:tgtEl>
                                          <p:spTgt spid="1767428">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767428">
                                            <p:txEl>
                                              <p:pRg st="4" end="4"/>
                                            </p:txEl>
                                          </p:spTgt>
                                        </p:tgtEl>
                                        <p:attrNameLst>
                                          <p:attrName>ppt_y</p:attrName>
                                        </p:attrNameLst>
                                      </p:cBhvr>
                                      <p:tavLst>
                                        <p:tav tm="0">
                                          <p:val>
                                            <p:strVal val="#ppt_y-.1"/>
                                          </p:val>
                                        </p:tav>
                                        <p:tav tm="100000">
                                          <p:val>
                                            <p:strVal val="#ppt_y"/>
                                          </p:val>
                                        </p:tav>
                                      </p:tavLst>
                                    </p:anim>
                                  </p:childTnLst>
                                </p:cTn>
                              </p:par>
                              <p:par>
                                <p:cTn id="34" presetID="10" presetClass="entr" presetSubtype="0" fill="hold" grpId="0" nodeType="withEffect">
                                  <p:stCondLst>
                                    <p:cond delay="0"/>
                                  </p:stCondLst>
                                  <p:childTnLst>
                                    <p:set>
                                      <p:cBhvr>
                                        <p:cTn id="35" dur="1" fill="hold">
                                          <p:stCondLst>
                                            <p:cond delay="0"/>
                                          </p:stCondLst>
                                        </p:cTn>
                                        <p:tgtEl>
                                          <p:spTgt spid="1767427"/>
                                        </p:tgtEl>
                                        <p:attrNameLst>
                                          <p:attrName>style.visibility</p:attrName>
                                        </p:attrNameLst>
                                      </p:cBhvr>
                                      <p:to>
                                        <p:strVal val="visible"/>
                                      </p:to>
                                    </p:set>
                                    <p:animEffect transition="in" filter="fade">
                                      <p:cBhvr>
                                        <p:cTn id="36" dur="2000"/>
                                        <p:tgtEl>
                                          <p:spTgt spid="1767427"/>
                                        </p:tgtEl>
                                      </p:cBhvr>
                                    </p:animEffect>
                                  </p:childTnLst>
                                </p:cTn>
                              </p:par>
                            </p:childTnLst>
                          </p:cTn>
                        </p:par>
                        <p:par>
                          <p:cTn id="37" fill="hold">
                            <p:stCondLst>
                              <p:cond delay="2000"/>
                            </p:stCondLst>
                            <p:childTnLst>
                              <p:par>
                                <p:cTn id="38" presetID="47" presetClass="entr" presetSubtype="0" fill="hold" grpId="0" nodeType="afterEffect">
                                  <p:stCondLst>
                                    <p:cond delay="0"/>
                                  </p:stCondLst>
                                  <p:childTnLst>
                                    <p:set>
                                      <p:cBhvr>
                                        <p:cTn id="39" dur="1" fill="hold">
                                          <p:stCondLst>
                                            <p:cond delay="0"/>
                                          </p:stCondLst>
                                        </p:cTn>
                                        <p:tgtEl>
                                          <p:spTgt spid="1767428">
                                            <p:txEl>
                                              <p:pRg st="5" end="5"/>
                                            </p:txEl>
                                          </p:spTgt>
                                        </p:tgtEl>
                                        <p:attrNameLst>
                                          <p:attrName>style.visibility</p:attrName>
                                        </p:attrNameLst>
                                      </p:cBhvr>
                                      <p:to>
                                        <p:strVal val="visible"/>
                                      </p:to>
                                    </p:set>
                                    <p:animEffect transition="in" filter="fade">
                                      <p:cBhvr>
                                        <p:cTn id="40" dur="1000"/>
                                        <p:tgtEl>
                                          <p:spTgt spid="1767428">
                                            <p:txEl>
                                              <p:pRg st="5" end="5"/>
                                            </p:txEl>
                                          </p:spTgt>
                                        </p:tgtEl>
                                      </p:cBhvr>
                                    </p:animEffect>
                                    <p:anim calcmode="lin" valueType="num">
                                      <p:cBhvr>
                                        <p:cTn id="41" dur="1000" fill="hold"/>
                                        <p:tgtEl>
                                          <p:spTgt spid="1767428">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1767428">
                                            <p:txEl>
                                              <p:pRg st="5" end="5"/>
                                            </p:txEl>
                                          </p:spTgt>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47" presetClass="entr" presetSubtype="0" fill="hold" grpId="0" nodeType="afterEffect">
                                  <p:stCondLst>
                                    <p:cond delay="0"/>
                                  </p:stCondLst>
                                  <p:childTnLst>
                                    <p:set>
                                      <p:cBhvr>
                                        <p:cTn id="45" dur="1" fill="hold">
                                          <p:stCondLst>
                                            <p:cond delay="0"/>
                                          </p:stCondLst>
                                        </p:cTn>
                                        <p:tgtEl>
                                          <p:spTgt spid="1767428">
                                            <p:txEl>
                                              <p:pRg st="6" end="6"/>
                                            </p:txEl>
                                          </p:spTgt>
                                        </p:tgtEl>
                                        <p:attrNameLst>
                                          <p:attrName>style.visibility</p:attrName>
                                        </p:attrNameLst>
                                      </p:cBhvr>
                                      <p:to>
                                        <p:strVal val="visible"/>
                                      </p:to>
                                    </p:set>
                                    <p:animEffect transition="in" filter="fade">
                                      <p:cBhvr>
                                        <p:cTn id="46" dur="1000"/>
                                        <p:tgtEl>
                                          <p:spTgt spid="1767428">
                                            <p:txEl>
                                              <p:pRg st="6" end="6"/>
                                            </p:txEl>
                                          </p:spTgt>
                                        </p:tgtEl>
                                      </p:cBhvr>
                                    </p:animEffect>
                                    <p:anim calcmode="lin" valueType="num">
                                      <p:cBhvr>
                                        <p:cTn id="47" dur="1000" fill="hold"/>
                                        <p:tgtEl>
                                          <p:spTgt spid="1767428">
                                            <p:txEl>
                                              <p:pRg st="6" end="6"/>
                                            </p:txEl>
                                          </p:spTgt>
                                        </p:tgtEl>
                                        <p:attrNameLst>
                                          <p:attrName>ppt_x</p:attrName>
                                        </p:attrNameLst>
                                      </p:cBhvr>
                                      <p:tavLst>
                                        <p:tav tm="0">
                                          <p:val>
                                            <p:strVal val="#ppt_x"/>
                                          </p:val>
                                        </p:tav>
                                        <p:tav tm="100000">
                                          <p:val>
                                            <p:strVal val="#ppt_x"/>
                                          </p:val>
                                        </p:tav>
                                      </p:tavLst>
                                    </p:anim>
                                    <p:anim calcmode="lin" valueType="num">
                                      <p:cBhvr>
                                        <p:cTn id="48" dur="1000" fill="hold"/>
                                        <p:tgtEl>
                                          <p:spTgt spid="1767428">
                                            <p:txEl>
                                              <p:pRg st="6" end="6"/>
                                            </p:txEl>
                                          </p:spTgt>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47" presetClass="entr" presetSubtype="0" fill="hold" grpId="0" nodeType="afterEffect">
                                  <p:stCondLst>
                                    <p:cond delay="0"/>
                                  </p:stCondLst>
                                  <p:childTnLst>
                                    <p:set>
                                      <p:cBhvr>
                                        <p:cTn id="51" dur="1" fill="hold">
                                          <p:stCondLst>
                                            <p:cond delay="0"/>
                                          </p:stCondLst>
                                        </p:cTn>
                                        <p:tgtEl>
                                          <p:spTgt spid="1767428">
                                            <p:txEl>
                                              <p:pRg st="7" end="7"/>
                                            </p:txEl>
                                          </p:spTgt>
                                        </p:tgtEl>
                                        <p:attrNameLst>
                                          <p:attrName>style.visibility</p:attrName>
                                        </p:attrNameLst>
                                      </p:cBhvr>
                                      <p:to>
                                        <p:strVal val="visible"/>
                                      </p:to>
                                    </p:set>
                                    <p:animEffect transition="in" filter="fade">
                                      <p:cBhvr>
                                        <p:cTn id="52" dur="1000"/>
                                        <p:tgtEl>
                                          <p:spTgt spid="1767428">
                                            <p:txEl>
                                              <p:pRg st="7" end="7"/>
                                            </p:txEl>
                                          </p:spTgt>
                                        </p:tgtEl>
                                      </p:cBhvr>
                                    </p:animEffect>
                                    <p:anim calcmode="lin" valueType="num">
                                      <p:cBhvr>
                                        <p:cTn id="53" dur="1000" fill="hold"/>
                                        <p:tgtEl>
                                          <p:spTgt spid="1767428">
                                            <p:txEl>
                                              <p:pRg st="7" end="7"/>
                                            </p:txEl>
                                          </p:spTgt>
                                        </p:tgtEl>
                                        <p:attrNameLst>
                                          <p:attrName>ppt_x</p:attrName>
                                        </p:attrNameLst>
                                      </p:cBhvr>
                                      <p:tavLst>
                                        <p:tav tm="0">
                                          <p:val>
                                            <p:strVal val="#ppt_x"/>
                                          </p:val>
                                        </p:tav>
                                        <p:tav tm="100000">
                                          <p:val>
                                            <p:strVal val="#ppt_x"/>
                                          </p:val>
                                        </p:tav>
                                      </p:tavLst>
                                    </p:anim>
                                    <p:anim calcmode="lin" valueType="num">
                                      <p:cBhvr>
                                        <p:cTn id="54" dur="1000" fill="hold"/>
                                        <p:tgtEl>
                                          <p:spTgt spid="176742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7427" grpId="0" animBg="1"/>
      <p:bldP spid="1767428"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2" descr="godall"/>
          <p:cNvPicPr>
            <a:picLocks noChangeAspect="1" noChangeArrowheads="1"/>
          </p:cNvPicPr>
          <p:nvPr/>
        </p:nvPicPr>
        <p:blipFill>
          <a:blip r:embed="rId3" cstate="print"/>
          <a:srcRect r="40524"/>
          <a:stretch>
            <a:fillRect/>
          </a:stretch>
        </p:blipFill>
        <p:spPr bwMode="auto">
          <a:xfrm>
            <a:off x="-1" y="-122238"/>
            <a:ext cx="9144001" cy="6980238"/>
          </a:xfrm>
          <a:prstGeom prst="rect">
            <a:avLst/>
          </a:prstGeom>
          <a:noFill/>
        </p:spPr>
      </p:pic>
      <p:pic>
        <p:nvPicPr>
          <p:cNvPr id="2365442" name="Picture 2" descr="crucifixion"/>
          <p:cNvPicPr>
            <a:picLocks noChangeAspect="1" noChangeArrowheads="1"/>
          </p:cNvPicPr>
          <p:nvPr/>
        </p:nvPicPr>
        <p:blipFill>
          <a:blip r:embed="rId4" cstate="print"/>
          <a:srcRect/>
          <a:stretch>
            <a:fillRect/>
          </a:stretch>
        </p:blipFill>
        <p:spPr bwMode="auto">
          <a:xfrm>
            <a:off x="1778000" y="1419225"/>
            <a:ext cx="5948363" cy="4460875"/>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365443" name="Rectangle 3"/>
          <p:cNvSpPr>
            <a:spLocks noGrp="1" noChangeArrowheads="1"/>
          </p:cNvSpPr>
          <p:nvPr>
            <p:ph type="body" idx="1"/>
          </p:nvPr>
        </p:nvSpPr>
        <p:spPr>
          <a:xfrm>
            <a:off x="-142875" y="153988"/>
            <a:ext cx="8497888" cy="1366837"/>
          </a:xfrm>
        </p:spPr>
        <p:txBody>
          <a:bodyPr/>
          <a:lstStyle/>
          <a:p>
            <a:pPr indent="-1588">
              <a:buFontTx/>
              <a:buNone/>
            </a:pPr>
            <a:r>
              <a:rPr lang="en-US" sz="4400" b="1" dirty="0" smtClean="0">
                <a:effectLst>
                  <a:outerShdw blurRad="38100" dist="38100" dir="2700000" algn="tl">
                    <a:srgbClr val="000000">
                      <a:alpha val="43137"/>
                    </a:srgbClr>
                  </a:outerShdw>
                </a:effectLst>
                <a:latin typeface="Eras Medium ITC" pitchFamily="34" charset="0"/>
              </a:rPr>
              <a:t>Do you want to die with </a:t>
            </a:r>
            <a:r>
              <a:rPr lang="en-US" sz="4400" b="1" dirty="0">
                <a:effectLst>
                  <a:outerShdw blurRad="38100" dist="38100" dir="2700000" algn="tl">
                    <a:srgbClr val="000000">
                      <a:alpha val="43137"/>
                    </a:srgbClr>
                  </a:outerShdw>
                </a:effectLst>
                <a:latin typeface="Eras Medium ITC" pitchFamily="34" charset="0"/>
              </a:rPr>
              <a:t>Christ?</a:t>
            </a:r>
          </a:p>
        </p:txBody>
      </p:sp>
      <p:pic>
        <p:nvPicPr>
          <p:cNvPr id="2365475" name="Picture 35" descr="baptism"/>
          <p:cNvPicPr>
            <a:picLocks noChangeAspect="1" noChangeArrowheads="1"/>
          </p:cNvPicPr>
          <p:nvPr/>
        </p:nvPicPr>
        <p:blipFill>
          <a:blip r:embed="rId5" cstate="print"/>
          <a:srcRect/>
          <a:stretch>
            <a:fillRect/>
          </a:stretch>
        </p:blipFill>
        <p:spPr bwMode="auto">
          <a:xfrm>
            <a:off x="2105819" y="1881545"/>
            <a:ext cx="2646362" cy="2025650"/>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365476" name="Picture 36" descr="CHRISTONCROSS"/>
          <p:cNvPicPr>
            <a:picLocks noChangeAspect="1" noChangeArrowheads="1"/>
          </p:cNvPicPr>
          <p:nvPr/>
        </p:nvPicPr>
        <p:blipFill>
          <a:blip r:embed="rId6" cstate="print">
            <a:lum contrast="40000"/>
          </a:blip>
          <a:srcRect/>
          <a:stretch>
            <a:fillRect/>
          </a:stretch>
        </p:blipFill>
        <p:spPr bwMode="auto">
          <a:xfrm>
            <a:off x="6696075" y="4165600"/>
            <a:ext cx="2151063" cy="1404938"/>
          </a:xfrm>
          <a:prstGeom prst="rect">
            <a:avLst/>
          </a:prstGeom>
          <a:noFill/>
          <a:ln w="38100">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7" name="Picture 2"/>
          <p:cNvPicPr>
            <a:picLocks noChangeAspect="1" noChangeArrowheads="1"/>
          </p:cNvPicPr>
          <p:nvPr/>
        </p:nvPicPr>
        <p:blipFill>
          <a:blip r:embed="rId7" cstate="print"/>
          <a:srcRect/>
          <a:stretch>
            <a:fillRect/>
          </a:stretch>
        </p:blipFill>
        <p:spPr bwMode="auto">
          <a:xfrm>
            <a:off x="462219" y="2894370"/>
            <a:ext cx="1474787" cy="1689100"/>
          </a:xfrm>
          <a:prstGeom prst="rect">
            <a:avLst/>
          </a:prstGeom>
          <a:noFill/>
          <a:ln w="9525">
            <a:noFill/>
            <a:miter lim="800000"/>
            <a:headEnd/>
            <a:tailEnd/>
          </a:ln>
          <a:effectLst>
            <a:outerShdw blurRad="76200" dir="13500000" sy="23000" kx="1200000" algn="br" rotWithShape="0">
              <a:prstClr val="black">
                <a:alpha val="20000"/>
              </a:prst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94046628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6850" name="AutoShape 2"/>
          <p:cNvSpPr>
            <a:spLocks noChangeArrowheads="1"/>
          </p:cNvSpPr>
          <p:nvPr/>
        </p:nvSpPr>
        <p:spPr bwMode="auto">
          <a:xfrm rot="5400000">
            <a:off x="5880100" y="4086225"/>
            <a:ext cx="762000" cy="2590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6FF33"/>
          </a:solidFill>
          <a:ln>
            <a:headEnd/>
            <a:tailEnd/>
          </a:ln>
          <a:effectLst>
            <a:outerShdw blurRad="76200" dir="13500000" sy="23000" kx="1200000" algn="br" rotWithShape="0">
              <a:prstClr val="black">
                <a:alpha val="20000"/>
              </a:prstClr>
            </a:outerShdw>
          </a:effectLst>
        </p:spPr>
        <p:style>
          <a:lnRef idx="0">
            <a:schemeClr val="accent2"/>
          </a:lnRef>
          <a:fillRef idx="3">
            <a:schemeClr val="accent2"/>
          </a:fillRef>
          <a:effectRef idx="3">
            <a:schemeClr val="accent2"/>
          </a:effectRef>
          <a:fontRef idx="minor">
            <a:schemeClr val="lt1"/>
          </a:fontRef>
        </p:style>
        <p:txBody>
          <a:bodyPr rot="10800000" vert="eaVert" wrap="none" anchor="ctr">
            <a:flatTx/>
          </a:bodyPr>
          <a:lstStyle/>
          <a:p>
            <a:pPr>
              <a:defRPr/>
            </a:pPr>
            <a:endParaRPr lang="en-US" sz="1800" i="0">
              <a:solidFill>
                <a:srgbClr val="BBE0E3"/>
              </a:solidFill>
              <a:latin typeface="Arial" charset="0"/>
            </a:endParaRPr>
          </a:p>
        </p:txBody>
      </p:sp>
      <p:sp>
        <p:nvSpPr>
          <p:cNvPr id="2126851" name="Text Box 3"/>
          <p:cNvSpPr txBox="1">
            <a:spLocks noChangeArrowheads="1"/>
          </p:cNvSpPr>
          <p:nvPr/>
        </p:nvSpPr>
        <p:spPr bwMode="auto">
          <a:xfrm>
            <a:off x="3536950" y="4308475"/>
            <a:ext cx="5389563" cy="5794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flatTx/>
          </a:bodyPr>
          <a:lstStyle/>
          <a:p>
            <a:pPr>
              <a:spcBef>
                <a:spcPct val="50000"/>
              </a:spcBef>
              <a:defRPr/>
            </a:pPr>
            <a:r>
              <a:rPr lang="en-US" i="0">
                <a:solidFill>
                  <a:srgbClr val="FFFFFF"/>
                </a:solidFill>
                <a:effectLst>
                  <a:outerShdw blurRad="38100" dist="38100" dir="2700000" algn="tl">
                    <a:srgbClr val="000000"/>
                  </a:outerShdw>
                </a:effectLst>
                <a:latin typeface="Eras Bold ITC" pitchFamily="34" charset="0"/>
              </a:rPr>
              <a:t>TO BRING US TO CHRIST</a:t>
            </a:r>
          </a:p>
        </p:txBody>
      </p:sp>
      <p:sp>
        <p:nvSpPr>
          <p:cNvPr id="2126853" name="Text Box 5"/>
          <p:cNvSpPr txBox="1">
            <a:spLocks noChangeArrowheads="1"/>
          </p:cNvSpPr>
          <p:nvPr/>
        </p:nvSpPr>
        <p:spPr bwMode="auto">
          <a:xfrm>
            <a:off x="4637088" y="2928938"/>
            <a:ext cx="3429000" cy="579437"/>
          </a:xfrm>
          <a:prstGeom prst="rect">
            <a:avLst/>
          </a:prstGeom>
          <a:noFill/>
          <a:ln w="9525" algn="ctr">
            <a:noFill/>
            <a:miter lim="800000"/>
            <a:headEnd/>
            <a:tailEnd/>
          </a:ln>
          <a:effectLst/>
        </p:spPr>
        <p:txBody>
          <a:bodyPr>
            <a:spAutoFit/>
            <a:flatTx/>
          </a:bodyPr>
          <a:lstStyle/>
          <a:p>
            <a:pPr>
              <a:spcBef>
                <a:spcPct val="50000"/>
              </a:spcBef>
              <a:defRPr/>
            </a:pPr>
            <a:r>
              <a:rPr lang="en-US" i="0">
                <a:solidFill>
                  <a:srgbClr val="333399"/>
                </a:solidFill>
                <a:effectLst>
                  <a:outerShdw blurRad="38100" dist="38100" dir="2700000" algn="tl">
                    <a:srgbClr val="C0C0C0"/>
                  </a:outerShdw>
                </a:effectLst>
                <a:latin typeface="Eras Bold ITC" pitchFamily="34" charset="0"/>
              </a:rPr>
              <a:t>TEACHER</a:t>
            </a:r>
          </a:p>
        </p:txBody>
      </p:sp>
      <p:sp>
        <p:nvSpPr>
          <p:cNvPr id="2126854" name="AutoShape 6"/>
          <p:cNvSpPr>
            <a:spLocks noChangeArrowheads="1"/>
          </p:cNvSpPr>
          <p:nvPr/>
        </p:nvSpPr>
        <p:spPr bwMode="auto">
          <a:xfrm rot="5400000">
            <a:off x="5880100" y="2613025"/>
            <a:ext cx="762000" cy="2590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6FF33"/>
          </a:solidFill>
          <a:ln>
            <a:headEnd/>
            <a:tailEnd/>
          </a:ln>
          <a:effectLst>
            <a:outerShdw blurRad="76200" dir="13500000" sy="23000" kx="1200000" algn="br" rotWithShape="0">
              <a:prstClr val="black">
                <a:alpha val="20000"/>
              </a:prstClr>
            </a:outerShdw>
          </a:effectLst>
        </p:spPr>
        <p:style>
          <a:lnRef idx="0">
            <a:schemeClr val="accent2"/>
          </a:lnRef>
          <a:fillRef idx="3">
            <a:schemeClr val="accent2"/>
          </a:fillRef>
          <a:effectRef idx="3">
            <a:schemeClr val="accent2"/>
          </a:effectRef>
          <a:fontRef idx="minor">
            <a:schemeClr val="lt1"/>
          </a:fontRef>
        </p:style>
        <p:txBody>
          <a:bodyPr rot="10800000" vert="eaVert" wrap="none" anchor="ctr">
            <a:flatTx/>
          </a:bodyPr>
          <a:lstStyle/>
          <a:p>
            <a:pPr>
              <a:defRPr/>
            </a:pPr>
            <a:endParaRPr lang="en-US" sz="1800" i="0">
              <a:solidFill>
                <a:srgbClr val="BBE0E3"/>
              </a:solidFill>
              <a:latin typeface="Arial" charset="0"/>
            </a:endParaRPr>
          </a:p>
        </p:txBody>
      </p:sp>
      <p:sp>
        <p:nvSpPr>
          <p:cNvPr id="2126855" name="Text Box 7"/>
          <p:cNvSpPr txBox="1">
            <a:spLocks noChangeArrowheads="1"/>
          </p:cNvSpPr>
          <p:nvPr/>
        </p:nvSpPr>
        <p:spPr bwMode="auto">
          <a:xfrm>
            <a:off x="3724275" y="5869548"/>
            <a:ext cx="5102225" cy="579438"/>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flatTx/>
          </a:bodyPr>
          <a:lstStyle/>
          <a:p>
            <a:pPr>
              <a:spcBef>
                <a:spcPct val="50000"/>
              </a:spcBef>
              <a:defRPr/>
            </a:pPr>
            <a:r>
              <a:rPr lang="en-US" i="0" dirty="0">
                <a:solidFill>
                  <a:srgbClr val="FFFF00"/>
                </a:solidFill>
                <a:effectLst>
                  <a:outerShdw blurRad="38100" dist="38100" dir="2700000" algn="tl">
                    <a:srgbClr val="000000">
                      <a:alpha val="43137"/>
                    </a:srgbClr>
                  </a:outerShdw>
                </a:effectLst>
                <a:latin typeface="Eras Bold ITC" pitchFamily="34" charset="0"/>
              </a:rPr>
              <a:t>JUSTIFIED BY FAITH</a:t>
            </a:r>
          </a:p>
        </p:txBody>
      </p:sp>
      <p:sp>
        <p:nvSpPr>
          <p:cNvPr id="2126856" name="Text Box 8"/>
          <p:cNvSpPr txBox="1">
            <a:spLocks noChangeArrowheads="1"/>
          </p:cNvSpPr>
          <p:nvPr/>
        </p:nvSpPr>
        <p:spPr bwMode="auto">
          <a:xfrm>
            <a:off x="4657725" y="1519238"/>
            <a:ext cx="3429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spcBef>
                <a:spcPct val="50000"/>
              </a:spcBef>
            </a:pPr>
            <a:r>
              <a:rPr lang="en-US" i="0">
                <a:solidFill>
                  <a:srgbClr val="333399"/>
                </a:solidFill>
                <a:latin typeface="Eras Bold ITC" pitchFamily="34" charset="0"/>
              </a:rPr>
              <a:t>OLD LAW</a:t>
            </a:r>
          </a:p>
        </p:txBody>
      </p:sp>
      <p:sp>
        <p:nvSpPr>
          <p:cNvPr id="2126857" name="AutoShape 9"/>
          <p:cNvSpPr>
            <a:spLocks noChangeArrowheads="1"/>
          </p:cNvSpPr>
          <p:nvPr/>
        </p:nvSpPr>
        <p:spPr bwMode="auto">
          <a:xfrm rot="5400000">
            <a:off x="5895975" y="1266825"/>
            <a:ext cx="762000" cy="2590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66FF33"/>
          </a:solidFill>
          <a:ln>
            <a:headEnd/>
            <a:tailEnd/>
          </a:ln>
          <a:effectLst>
            <a:outerShdw blurRad="76200" dir="13500000" sy="23000" kx="1200000" algn="br" rotWithShape="0">
              <a:prstClr val="black">
                <a:alpha val="20000"/>
              </a:prstClr>
            </a:outerShdw>
          </a:effectLst>
        </p:spPr>
        <p:style>
          <a:lnRef idx="0">
            <a:schemeClr val="accent2"/>
          </a:lnRef>
          <a:fillRef idx="3">
            <a:schemeClr val="accent2"/>
          </a:fillRef>
          <a:effectRef idx="3">
            <a:schemeClr val="accent2"/>
          </a:effectRef>
          <a:fontRef idx="minor">
            <a:schemeClr val="lt1"/>
          </a:fontRef>
        </p:style>
        <p:txBody>
          <a:bodyPr rot="10800000" vert="eaVert" wrap="none" anchor="ctr">
            <a:flatTx/>
          </a:bodyPr>
          <a:lstStyle/>
          <a:p>
            <a:pPr>
              <a:defRPr/>
            </a:pPr>
            <a:endParaRPr lang="en-US" sz="1800" i="0">
              <a:solidFill>
                <a:srgbClr val="BBE0E3"/>
              </a:solidFill>
              <a:latin typeface="Arial" charset="0"/>
            </a:endParaRPr>
          </a:p>
        </p:txBody>
      </p:sp>
      <p:sp>
        <p:nvSpPr>
          <p:cNvPr id="2126858" name="AutoShape 10"/>
          <p:cNvSpPr>
            <a:spLocks noChangeArrowheads="1"/>
          </p:cNvSpPr>
          <p:nvPr/>
        </p:nvSpPr>
        <p:spPr bwMode="auto">
          <a:xfrm flipV="1">
            <a:off x="3981450" y="762000"/>
            <a:ext cx="3332163" cy="725488"/>
          </a:xfrm>
          <a:custGeom>
            <a:avLst/>
            <a:gdLst>
              <a:gd name="G0" fmla="+- 9257 0 0"/>
              <a:gd name="G1" fmla="+- 18399 0 0"/>
              <a:gd name="G2" fmla="+- 9027 0 0"/>
              <a:gd name="G3" fmla="*/ 9257 1 2"/>
              <a:gd name="G4" fmla="+- G3 10800 0"/>
              <a:gd name="G5" fmla="+- 21600 9257 18399"/>
              <a:gd name="G6" fmla="+- 18399 9027 0"/>
              <a:gd name="G7" fmla="*/ G6 1 2"/>
              <a:gd name="G8" fmla="*/ 18399 2 1"/>
              <a:gd name="G9" fmla="+- G8 0 21600"/>
              <a:gd name="G10" fmla="*/ 21600 G0 G1"/>
              <a:gd name="G11" fmla="*/ 21600 G4 G1"/>
              <a:gd name="G12" fmla="*/ 21600 G5 G1"/>
              <a:gd name="G13" fmla="*/ 21600 G7 G1"/>
              <a:gd name="G14" fmla="*/ 18399 1 2"/>
              <a:gd name="G15" fmla="+- G5 0 G4"/>
              <a:gd name="G16" fmla="+- G0 0 G4"/>
              <a:gd name="G17" fmla="*/ G2 G15 G16"/>
              <a:gd name="T0" fmla="*/ 15429 w 21600"/>
              <a:gd name="T1" fmla="*/ 0 h 21600"/>
              <a:gd name="T2" fmla="*/ 9257 w 21600"/>
              <a:gd name="T3" fmla="*/ 9027 h 21600"/>
              <a:gd name="T4" fmla="*/ 0 w 21600"/>
              <a:gd name="T5" fmla="*/ 18113 h 21600"/>
              <a:gd name="T6" fmla="*/ 9200 w 21600"/>
              <a:gd name="T7" fmla="*/ 21600 h 21600"/>
              <a:gd name="T8" fmla="*/ 18399 w 21600"/>
              <a:gd name="T9" fmla="*/ 16099 h 21600"/>
              <a:gd name="T10" fmla="*/ 21600 w 21600"/>
              <a:gd name="T11" fmla="*/ 9027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9027"/>
                </a:lnTo>
                <a:lnTo>
                  <a:pt x="12458" y="9027"/>
                </a:lnTo>
                <a:lnTo>
                  <a:pt x="12458" y="14625"/>
                </a:lnTo>
                <a:lnTo>
                  <a:pt x="0" y="14625"/>
                </a:lnTo>
                <a:lnTo>
                  <a:pt x="0" y="21600"/>
                </a:lnTo>
                <a:lnTo>
                  <a:pt x="18399" y="21600"/>
                </a:lnTo>
                <a:lnTo>
                  <a:pt x="18399" y="9027"/>
                </a:lnTo>
                <a:lnTo>
                  <a:pt x="21600" y="9027"/>
                </a:lnTo>
                <a:close/>
              </a:path>
            </a:pathLst>
          </a:custGeom>
          <a:solidFill>
            <a:srgbClr val="66FF33"/>
          </a:solidFill>
          <a:ln>
            <a:headEnd/>
            <a:tailEnd/>
          </a:ln>
          <a:effectLst>
            <a:outerShdw blurRad="76200" dir="13500000" sy="23000" kx="1200000" algn="br" rotWithShape="0">
              <a:prstClr val="black">
                <a:alpha val="20000"/>
              </a:prstClr>
            </a:outerShdw>
          </a:effectLst>
        </p:spPr>
        <p:style>
          <a:lnRef idx="0">
            <a:schemeClr val="accent2"/>
          </a:lnRef>
          <a:fillRef idx="3">
            <a:schemeClr val="accent2"/>
          </a:fillRef>
          <a:effectRef idx="3">
            <a:schemeClr val="accent2"/>
          </a:effectRef>
          <a:fontRef idx="minor">
            <a:schemeClr val="lt1"/>
          </a:fontRef>
        </p:style>
        <p:txBody>
          <a:bodyPr wrap="none" anchor="ctr">
            <a:flatTx/>
          </a:bodyPr>
          <a:lstStyle/>
          <a:p>
            <a:pPr>
              <a:defRPr/>
            </a:pPr>
            <a:endParaRPr lang="en-US">
              <a:solidFill>
                <a:srgbClr val="FFFFFF"/>
              </a:solidFill>
            </a:endParaRPr>
          </a:p>
        </p:txBody>
      </p:sp>
      <p:sp>
        <p:nvSpPr>
          <p:cNvPr id="2126859" name="Text Box 11"/>
          <p:cNvSpPr txBox="1">
            <a:spLocks noChangeArrowheads="1"/>
          </p:cNvSpPr>
          <p:nvPr/>
        </p:nvSpPr>
        <p:spPr bwMode="auto">
          <a:xfrm>
            <a:off x="219075" y="1262063"/>
            <a:ext cx="2974975" cy="469051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p>
            <a:pPr>
              <a:lnSpc>
                <a:spcPct val="90000"/>
              </a:lnSpc>
              <a:spcBef>
                <a:spcPct val="50000"/>
              </a:spcBef>
              <a:defRPr/>
            </a:pPr>
            <a:r>
              <a:rPr lang="en-US" sz="1800" b="1" i="0" dirty="0">
                <a:solidFill>
                  <a:srgbClr val="FFFF00"/>
                </a:solidFill>
              </a:rPr>
              <a:t>Also:  Rom. 15:4 </a:t>
            </a:r>
          </a:p>
          <a:p>
            <a:pPr>
              <a:lnSpc>
                <a:spcPct val="90000"/>
              </a:lnSpc>
              <a:defRPr/>
            </a:pPr>
            <a:r>
              <a:rPr lang="en-US" sz="2000" b="1" dirty="0">
                <a:solidFill>
                  <a:srgbClr val="F4FFD5"/>
                </a:solidFill>
              </a:rPr>
              <a:t>For whatever things were written before were </a:t>
            </a:r>
            <a:r>
              <a:rPr lang="en-US" sz="2000" b="1" u="sng" dirty="0">
                <a:solidFill>
                  <a:srgbClr val="FFFF66"/>
                </a:solidFill>
              </a:rPr>
              <a:t>written for our learning,</a:t>
            </a:r>
            <a:r>
              <a:rPr lang="en-US" sz="2000" b="1" dirty="0">
                <a:solidFill>
                  <a:srgbClr val="F4FFD5"/>
                </a:solidFill>
              </a:rPr>
              <a:t> that we through the patience and comfort of the Scriptures might have hope.</a:t>
            </a:r>
          </a:p>
          <a:p>
            <a:pPr>
              <a:lnSpc>
                <a:spcPct val="90000"/>
              </a:lnSpc>
              <a:defRPr/>
            </a:pPr>
            <a:endParaRPr lang="en-US" sz="2000" b="1" i="0" dirty="0">
              <a:solidFill>
                <a:srgbClr val="F4FFD5"/>
              </a:solidFill>
            </a:endParaRPr>
          </a:p>
          <a:p>
            <a:pPr>
              <a:lnSpc>
                <a:spcPct val="90000"/>
              </a:lnSpc>
              <a:defRPr/>
            </a:pPr>
            <a:r>
              <a:rPr lang="en-US" sz="1800" b="1" i="0" dirty="0">
                <a:solidFill>
                  <a:srgbClr val="FFFF00"/>
                </a:solidFill>
              </a:rPr>
              <a:t>1 Cor. 10:11</a:t>
            </a:r>
          </a:p>
          <a:p>
            <a:pPr>
              <a:lnSpc>
                <a:spcPct val="90000"/>
              </a:lnSpc>
              <a:defRPr/>
            </a:pPr>
            <a:r>
              <a:rPr lang="en-US" sz="2000" b="1" dirty="0">
                <a:solidFill>
                  <a:srgbClr val="FFFFFF"/>
                </a:solidFill>
              </a:rPr>
              <a:t>Now these things happened to them </a:t>
            </a:r>
            <a:r>
              <a:rPr lang="en-US" sz="2000" b="1" u="sng" dirty="0">
                <a:solidFill>
                  <a:srgbClr val="FFFF00"/>
                </a:solidFill>
              </a:rPr>
              <a:t>as an example</a:t>
            </a:r>
            <a:r>
              <a:rPr lang="en-US" sz="2000" b="1" dirty="0">
                <a:solidFill>
                  <a:srgbClr val="FFFFFF"/>
                </a:solidFill>
              </a:rPr>
              <a:t>, and they were </a:t>
            </a:r>
            <a:r>
              <a:rPr lang="en-US" sz="2000" b="1" u="sng" dirty="0">
                <a:solidFill>
                  <a:srgbClr val="FFFF66"/>
                </a:solidFill>
              </a:rPr>
              <a:t>written for our instruction</a:t>
            </a:r>
          </a:p>
          <a:p>
            <a:pPr>
              <a:lnSpc>
                <a:spcPct val="90000"/>
              </a:lnSpc>
              <a:defRPr/>
            </a:pPr>
            <a:r>
              <a:rPr lang="en-US" sz="1400" b="1" i="0" dirty="0">
                <a:solidFill>
                  <a:srgbClr val="FFFFFF"/>
                </a:solidFill>
                <a:effectLst>
                  <a:outerShdw blurRad="38100" dist="38100" dir="2700000" algn="tl">
                    <a:srgbClr val="000000"/>
                  </a:outerShdw>
                </a:effectLst>
              </a:rPr>
              <a:t>(see also 2 Tim 3:14-15</a:t>
            </a:r>
            <a:r>
              <a:rPr lang="en-US" sz="1600" b="1" i="0" dirty="0">
                <a:solidFill>
                  <a:srgbClr val="FFFFFF"/>
                </a:solidFill>
                <a:effectLst>
                  <a:outerShdw blurRad="38100" dist="38100" dir="2700000" algn="tl">
                    <a:srgbClr val="000000"/>
                  </a:outerShdw>
                </a:effectLst>
              </a:rPr>
              <a:t>)</a:t>
            </a:r>
          </a:p>
        </p:txBody>
      </p:sp>
      <p:sp>
        <p:nvSpPr>
          <p:cNvPr id="14361" name="Rectangle 14"/>
          <p:cNvSpPr>
            <a:spLocks noGrp="1" noChangeArrowheads="1"/>
          </p:cNvSpPr>
          <p:nvPr>
            <p:ph type="title"/>
          </p:nvPr>
        </p:nvSpPr>
        <p:spPr>
          <a:xfrm>
            <a:off x="182563" y="258763"/>
            <a:ext cx="8961437" cy="1143000"/>
          </a:xfrm>
        </p:spPr>
        <p:txBody>
          <a:bodyPr/>
          <a:lstStyle/>
          <a:p>
            <a:pPr algn="l" eaLnBrk="1" hangingPunct="1"/>
            <a:r>
              <a:rPr lang="en-US" sz="4000" smtClean="0">
                <a:solidFill>
                  <a:srgbClr val="E0014A"/>
                </a:solidFill>
                <a:latin typeface="Eras Bold ITC" pitchFamily="34" charset="0"/>
              </a:rPr>
              <a:t>Galatians 3:24</a:t>
            </a:r>
          </a:p>
        </p:txBody>
      </p:sp>
    </p:spTree>
    <p:extLst>
      <p:ext uri="{BB962C8B-B14F-4D97-AF65-F5344CB8AC3E}">
        <p14:creationId xmlns:p14="http://schemas.microsoft.com/office/powerpoint/2010/main" val="7453454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iterate type="lt">
                                    <p:tmPct val="0"/>
                                  </p:iterate>
                                  <p:childTnLst>
                                    <p:set>
                                      <p:cBhvr>
                                        <p:cTn id="6" dur="1" fill="hold">
                                          <p:stCondLst>
                                            <p:cond delay="0"/>
                                          </p:stCondLst>
                                        </p:cTn>
                                        <p:tgtEl>
                                          <p:spTgt spid="2126858"/>
                                        </p:tgtEl>
                                        <p:attrNameLst>
                                          <p:attrName>style.visibility</p:attrName>
                                        </p:attrNameLst>
                                      </p:cBhvr>
                                      <p:to>
                                        <p:strVal val="visible"/>
                                      </p:to>
                                    </p:set>
                                    <p:animEffect transition="in" filter="wipe(left)">
                                      <p:cBhvr>
                                        <p:cTn id="7" dur="1000"/>
                                        <p:tgtEl>
                                          <p:spTgt spid="2126858"/>
                                        </p:tgtEl>
                                      </p:cBhvr>
                                    </p:animEffect>
                                  </p:childTnLst>
                                </p:cTn>
                              </p:par>
                            </p:childTnLst>
                          </p:cTn>
                        </p:par>
                        <p:par>
                          <p:cTn id="8" fill="hold" nodeType="afterGroup">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2126856"/>
                                        </p:tgtEl>
                                        <p:attrNameLst>
                                          <p:attrName>style.visibility</p:attrName>
                                        </p:attrNameLst>
                                      </p:cBhvr>
                                      <p:to>
                                        <p:strVal val="visible"/>
                                      </p:to>
                                    </p:set>
                                    <p:anim calcmode="lin" valueType="num">
                                      <p:cBhvr additive="base">
                                        <p:cTn id="11" dur="500" fill="hold"/>
                                        <p:tgtEl>
                                          <p:spTgt spid="2126856"/>
                                        </p:tgtEl>
                                        <p:attrNameLst>
                                          <p:attrName>ppt_x</p:attrName>
                                        </p:attrNameLst>
                                      </p:cBhvr>
                                      <p:tavLst>
                                        <p:tav tm="0">
                                          <p:val>
                                            <p:strVal val="#ppt_x"/>
                                          </p:val>
                                        </p:tav>
                                        <p:tav tm="100000">
                                          <p:val>
                                            <p:strVal val="#ppt_x"/>
                                          </p:val>
                                        </p:tav>
                                      </p:tavLst>
                                    </p:anim>
                                    <p:anim calcmode="lin" valueType="num">
                                      <p:cBhvr additive="base">
                                        <p:cTn id="12" dur="500" fill="hold"/>
                                        <p:tgtEl>
                                          <p:spTgt spid="2126856"/>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1500"/>
                            </p:stCondLst>
                            <p:childTnLst>
                              <p:par>
                                <p:cTn id="14" presetID="22" presetClass="entr" presetSubtype="1" fill="hold" nodeType="afterEffect">
                                  <p:stCondLst>
                                    <p:cond delay="0"/>
                                  </p:stCondLst>
                                  <p:childTnLst>
                                    <p:set>
                                      <p:cBhvr>
                                        <p:cTn id="15" dur="1" fill="hold">
                                          <p:stCondLst>
                                            <p:cond delay="0"/>
                                          </p:stCondLst>
                                        </p:cTn>
                                        <p:tgtEl>
                                          <p:spTgt spid="2126857"/>
                                        </p:tgtEl>
                                        <p:attrNameLst>
                                          <p:attrName>style.visibility</p:attrName>
                                        </p:attrNameLst>
                                      </p:cBhvr>
                                      <p:to>
                                        <p:strVal val="visible"/>
                                      </p:to>
                                    </p:set>
                                    <p:animEffect transition="in" filter="wipe(up)">
                                      <p:cBhvr>
                                        <p:cTn id="16" dur="1000"/>
                                        <p:tgtEl>
                                          <p:spTgt spid="212685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26853"/>
                                        </p:tgtEl>
                                        <p:attrNameLst>
                                          <p:attrName>style.visibility</p:attrName>
                                        </p:attrNameLst>
                                      </p:cBhvr>
                                      <p:to>
                                        <p:strVal val="visible"/>
                                      </p:to>
                                    </p:set>
                                    <p:animEffect transition="in" filter="fade">
                                      <p:cBhvr>
                                        <p:cTn id="19" dur="2000"/>
                                        <p:tgtEl>
                                          <p:spTgt spid="2126853"/>
                                        </p:tgtEl>
                                      </p:cBhvr>
                                    </p:animEffect>
                                  </p:childTnLst>
                                </p:cTn>
                              </p:par>
                            </p:childTnLst>
                          </p:cTn>
                        </p:par>
                        <p:par>
                          <p:cTn id="20" fill="hold" nodeType="afterGroup">
                            <p:stCondLst>
                              <p:cond delay="3500"/>
                            </p:stCondLst>
                            <p:childTnLst>
                              <p:par>
                                <p:cTn id="21" presetID="22" presetClass="entr" presetSubtype="1" fill="hold" nodeType="afterEffect">
                                  <p:stCondLst>
                                    <p:cond delay="0"/>
                                  </p:stCondLst>
                                  <p:childTnLst>
                                    <p:set>
                                      <p:cBhvr>
                                        <p:cTn id="22" dur="1" fill="hold">
                                          <p:stCondLst>
                                            <p:cond delay="0"/>
                                          </p:stCondLst>
                                        </p:cTn>
                                        <p:tgtEl>
                                          <p:spTgt spid="2126854"/>
                                        </p:tgtEl>
                                        <p:attrNameLst>
                                          <p:attrName>style.visibility</p:attrName>
                                        </p:attrNameLst>
                                      </p:cBhvr>
                                      <p:to>
                                        <p:strVal val="visible"/>
                                      </p:to>
                                    </p:set>
                                    <p:animEffect transition="in" filter="wipe(up)">
                                      <p:cBhvr>
                                        <p:cTn id="23" dur="1000"/>
                                        <p:tgtEl>
                                          <p:spTgt spid="2126854"/>
                                        </p:tgtEl>
                                      </p:cBhvr>
                                    </p:animEffect>
                                  </p:childTnLst>
                                </p:cTn>
                              </p:par>
                            </p:childTnLst>
                          </p:cTn>
                        </p:par>
                        <p:par>
                          <p:cTn id="24" fill="hold" nodeType="afterGroup">
                            <p:stCondLst>
                              <p:cond delay="4500"/>
                            </p:stCondLst>
                            <p:childTnLst>
                              <p:par>
                                <p:cTn id="25" presetID="2" presetClass="entr" presetSubtype="1" fill="hold" nodeType="afterEffect">
                                  <p:stCondLst>
                                    <p:cond delay="0"/>
                                  </p:stCondLst>
                                  <p:childTnLst>
                                    <p:set>
                                      <p:cBhvr>
                                        <p:cTn id="26" dur="1" fill="hold">
                                          <p:stCondLst>
                                            <p:cond delay="0"/>
                                          </p:stCondLst>
                                        </p:cTn>
                                        <p:tgtEl>
                                          <p:spTgt spid="2126851"/>
                                        </p:tgtEl>
                                        <p:attrNameLst>
                                          <p:attrName>style.visibility</p:attrName>
                                        </p:attrNameLst>
                                      </p:cBhvr>
                                      <p:to>
                                        <p:strVal val="visible"/>
                                      </p:to>
                                    </p:set>
                                    <p:anim calcmode="lin" valueType="num">
                                      <p:cBhvr additive="base">
                                        <p:cTn id="27" dur="500" fill="hold"/>
                                        <p:tgtEl>
                                          <p:spTgt spid="2126851"/>
                                        </p:tgtEl>
                                        <p:attrNameLst>
                                          <p:attrName>ppt_x</p:attrName>
                                        </p:attrNameLst>
                                      </p:cBhvr>
                                      <p:tavLst>
                                        <p:tav tm="0">
                                          <p:val>
                                            <p:strVal val="#ppt_x"/>
                                          </p:val>
                                        </p:tav>
                                        <p:tav tm="100000">
                                          <p:val>
                                            <p:strVal val="#ppt_x"/>
                                          </p:val>
                                        </p:tav>
                                      </p:tavLst>
                                    </p:anim>
                                    <p:anim calcmode="lin" valueType="num">
                                      <p:cBhvr additive="base">
                                        <p:cTn id="28" dur="500" fill="hold"/>
                                        <p:tgtEl>
                                          <p:spTgt spid="2126851"/>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5000"/>
                            </p:stCondLst>
                            <p:childTnLst>
                              <p:par>
                                <p:cTn id="30" presetID="22" presetClass="entr" presetSubtype="1" fill="hold" nodeType="afterEffect">
                                  <p:stCondLst>
                                    <p:cond delay="0"/>
                                  </p:stCondLst>
                                  <p:childTnLst>
                                    <p:set>
                                      <p:cBhvr>
                                        <p:cTn id="31" dur="1" fill="hold">
                                          <p:stCondLst>
                                            <p:cond delay="0"/>
                                          </p:stCondLst>
                                        </p:cTn>
                                        <p:tgtEl>
                                          <p:spTgt spid="2126850"/>
                                        </p:tgtEl>
                                        <p:attrNameLst>
                                          <p:attrName>style.visibility</p:attrName>
                                        </p:attrNameLst>
                                      </p:cBhvr>
                                      <p:to>
                                        <p:strVal val="visible"/>
                                      </p:to>
                                    </p:set>
                                    <p:animEffect transition="in" filter="wipe(up)">
                                      <p:cBhvr>
                                        <p:cTn id="32" dur="1000"/>
                                        <p:tgtEl>
                                          <p:spTgt spid="2126850"/>
                                        </p:tgtEl>
                                      </p:cBhvr>
                                    </p:animEffect>
                                  </p:childTnLst>
                                </p:cTn>
                              </p:par>
                            </p:childTnLst>
                          </p:cTn>
                        </p:par>
                        <p:par>
                          <p:cTn id="33" fill="hold" nodeType="afterGroup">
                            <p:stCondLst>
                              <p:cond delay="6000"/>
                            </p:stCondLst>
                            <p:childTnLst>
                              <p:par>
                                <p:cTn id="34" presetID="2" presetClass="entr" presetSubtype="1" fill="hold" nodeType="afterEffect">
                                  <p:stCondLst>
                                    <p:cond delay="0"/>
                                  </p:stCondLst>
                                  <p:childTnLst>
                                    <p:set>
                                      <p:cBhvr>
                                        <p:cTn id="35" dur="1" fill="hold">
                                          <p:stCondLst>
                                            <p:cond delay="0"/>
                                          </p:stCondLst>
                                        </p:cTn>
                                        <p:tgtEl>
                                          <p:spTgt spid="2126855"/>
                                        </p:tgtEl>
                                        <p:attrNameLst>
                                          <p:attrName>style.visibility</p:attrName>
                                        </p:attrNameLst>
                                      </p:cBhvr>
                                      <p:to>
                                        <p:strVal val="visible"/>
                                      </p:to>
                                    </p:set>
                                    <p:anim calcmode="lin" valueType="num">
                                      <p:cBhvr additive="base">
                                        <p:cTn id="36" dur="500" fill="hold"/>
                                        <p:tgtEl>
                                          <p:spTgt spid="2126855"/>
                                        </p:tgtEl>
                                        <p:attrNameLst>
                                          <p:attrName>ppt_x</p:attrName>
                                        </p:attrNameLst>
                                      </p:cBhvr>
                                      <p:tavLst>
                                        <p:tav tm="0">
                                          <p:val>
                                            <p:strVal val="#ppt_x"/>
                                          </p:val>
                                        </p:tav>
                                        <p:tav tm="100000">
                                          <p:val>
                                            <p:strVal val="#ppt_x"/>
                                          </p:val>
                                        </p:tav>
                                      </p:tavLst>
                                    </p:anim>
                                    <p:anim calcmode="lin" valueType="num">
                                      <p:cBhvr additive="base">
                                        <p:cTn id="37" dur="500" fill="hold"/>
                                        <p:tgtEl>
                                          <p:spTgt spid="212685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6853" grpId="0"/>
      <p:bldP spid="21268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32994" name="Picture 2" descr="godnolin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19075"/>
            <a:ext cx="9304338" cy="726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2995" name="Picture 3" descr="godsomelin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7013" y="-230188"/>
            <a:ext cx="9520238" cy="728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2996" name="Picture 4" descr="godmorelin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2413" y="-192088"/>
            <a:ext cx="9566276" cy="7258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2997" name="Picture 5" descr="godfull"/>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4938" y="-101600"/>
            <a:ext cx="9437688" cy="707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32998" name="Picture 6" descr="godsuperful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5100" y="-236538"/>
            <a:ext cx="9455150" cy="726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2999" name="Text Box 7"/>
          <p:cNvSpPr txBox="1">
            <a:spLocks noChangeArrowheads="1"/>
          </p:cNvSpPr>
          <p:nvPr/>
        </p:nvSpPr>
        <p:spPr bwMode="auto">
          <a:xfrm>
            <a:off x="881063" y="3810000"/>
            <a:ext cx="6856412"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3200" i="1">
                <a:solidFill>
                  <a:schemeClr val="tx1"/>
                </a:solidFill>
                <a:latin typeface="Eras Medium ITC" pitchFamily="34" charset="0"/>
                <a:cs typeface="Arial" pitchFamily="34" charset="0"/>
              </a:defRPr>
            </a:lvl1pPr>
            <a:lvl2pPr marL="742950" indent="-285750" eaLnBrk="0" hangingPunct="0">
              <a:defRPr sz="3200" i="1">
                <a:solidFill>
                  <a:schemeClr val="tx1"/>
                </a:solidFill>
                <a:latin typeface="Eras Medium ITC" pitchFamily="34" charset="0"/>
                <a:cs typeface="Arial" pitchFamily="34" charset="0"/>
              </a:defRPr>
            </a:lvl2pPr>
            <a:lvl3pPr marL="1143000" indent="-228600" eaLnBrk="0" hangingPunct="0">
              <a:defRPr sz="3200" i="1">
                <a:solidFill>
                  <a:schemeClr val="tx1"/>
                </a:solidFill>
                <a:latin typeface="Eras Medium ITC" pitchFamily="34" charset="0"/>
                <a:cs typeface="Arial" pitchFamily="34" charset="0"/>
              </a:defRPr>
            </a:lvl3pPr>
            <a:lvl4pPr marL="1600200" indent="-228600" eaLnBrk="0" hangingPunct="0">
              <a:defRPr sz="3200" i="1">
                <a:solidFill>
                  <a:schemeClr val="tx1"/>
                </a:solidFill>
                <a:latin typeface="Eras Medium ITC" pitchFamily="34" charset="0"/>
                <a:cs typeface="Arial" pitchFamily="34" charset="0"/>
              </a:defRPr>
            </a:lvl4pPr>
            <a:lvl5pPr marL="2057400" indent="-228600" eaLnBrk="0" hangingPunct="0">
              <a:defRPr sz="3200" i="1">
                <a:solidFill>
                  <a:schemeClr val="tx1"/>
                </a:solidFill>
                <a:latin typeface="Eras Medium ITC" pitchFamily="34" charset="0"/>
                <a:cs typeface="Arial" pitchFamily="34" charset="0"/>
              </a:defRPr>
            </a:lvl5pPr>
            <a:lvl6pPr marL="2514600" indent="-228600" eaLnBrk="0" fontAlgn="base" hangingPunct="0">
              <a:spcBef>
                <a:spcPct val="0"/>
              </a:spcBef>
              <a:spcAft>
                <a:spcPct val="0"/>
              </a:spcAft>
              <a:defRPr sz="3200" i="1">
                <a:solidFill>
                  <a:schemeClr val="tx1"/>
                </a:solidFill>
                <a:latin typeface="Eras Medium ITC" pitchFamily="34" charset="0"/>
                <a:cs typeface="Arial" pitchFamily="34" charset="0"/>
              </a:defRPr>
            </a:lvl6pPr>
            <a:lvl7pPr marL="2971800" indent="-228600" eaLnBrk="0" fontAlgn="base" hangingPunct="0">
              <a:spcBef>
                <a:spcPct val="0"/>
              </a:spcBef>
              <a:spcAft>
                <a:spcPct val="0"/>
              </a:spcAft>
              <a:defRPr sz="3200" i="1">
                <a:solidFill>
                  <a:schemeClr val="tx1"/>
                </a:solidFill>
                <a:latin typeface="Eras Medium ITC" pitchFamily="34" charset="0"/>
                <a:cs typeface="Arial" pitchFamily="34" charset="0"/>
              </a:defRPr>
            </a:lvl7pPr>
            <a:lvl8pPr marL="3429000" indent="-228600" eaLnBrk="0" fontAlgn="base" hangingPunct="0">
              <a:spcBef>
                <a:spcPct val="0"/>
              </a:spcBef>
              <a:spcAft>
                <a:spcPct val="0"/>
              </a:spcAft>
              <a:defRPr sz="3200" i="1">
                <a:solidFill>
                  <a:schemeClr val="tx1"/>
                </a:solidFill>
                <a:latin typeface="Eras Medium ITC" pitchFamily="34" charset="0"/>
                <a:cs typeface="Arial" pitchFamily="34" charset="0"/>
              </a:defRPr>
            </a:lvl8pPr>
            <a:lvl9pPr marL="3886200" indent="-228600" eaLnBrk="0" fontAlgn="base" hangingPunct="0">
              <a:spcBef>
                <a:spcPct val="0"/>
              </a:spcBef>
              <a:spcAft>
                <a:spcPct val="0"/>
              </a:spcAft>
              <a:defRPr sz="3200" i="1">
                <a:solidFill>
                  <a:schemeClr val="tx1"/>
                </a:solidFill>
                <a:latin typeface="Eras Medium ITC" pitchFamily="34" charset="0"/>
                <a:cs typeface="Arial" pitchFamily="34" charset="0"/>
              </a:defRPr>
            </a:lvl9pPr>
          </a:lstStyle>
          <a:p>
            <a:pPr eaLnBrk="1" hangingPunct="1">
              <a:lnSpc>
                <a:spcPct val="80000"/>
              </a:lnSpc>
            </a:pPr>
            <a:r>
              <a:rPr lang="en-US" sz="6600" i="0">
                <a:solidFill>
                  <a:srgbClr val="000000"/>
                </a:solidFill>
                <a:latin typeface="Eras Bold ITC" pitchFamily="34" charset="0"/>
              </a:rPr>
              <a:t>GOD IS HOLY</a:t>
            </a:r>
          </a:p>
        </p:txBody>
      </p:sp>
    </p:spTree>
    <p:extLst>
      <p:ext uri="{BB962C8B-B14F-4D97-AF65-F5344CB8AC3E}">
        <p14:creationId xmlns:p14="http://schemas.microsoft.com/office/powerpoint/2010/main" val="37488893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132994"/>
                                        </p:tgtEl>
                                        <p:attrNameLst>
                                          <p:attrName>style.visibility</p:attrName>
                                        </p:attrNameLst>
                                      </p:cBhvr>
                                      <p:to>
                                        <p:strVal val="visible"/>
                                      </p:to>
                                    </p:set>
                                    <p:animEffect transition="in" filter="fade">
                                      <p:cBhvr>
                                        <p:cTn id="7" dur="2000"/>
                                        <p:tgtEl>
                                          <p:spTgt spid="2132994"/>
                                        </p:tgtEl>
                                      </p:cBhvr>
                                    </p:animEffect>
                                  </p:childTnLst>
                                </p:cTn>
                              </p:par>
                            </p:childTnLst>
                          </p:cTn>
                        </p:par>
                        <p:par>
                          <p:cTn id="8" fill="hold" nodeType="afterGroup">
                            <p:stCondLst>
                              <p:cond delay="2000"/>
                            </p:stCondLst>
                            <p:childTnLst>
                              <p:par>
                                <p:cTn id="9" presetID="55" presetClass="entr" presetSubtype="0" fill="hold" grpId="0" nodeType="afterEffect">
                                  <p:stCondLst>
                                    <p:cond delay="0"/>
                                  </p:stCondLst>
                                  <p:childTnLst>
                                    <p:set>
                                      <p:cBhvr>
                                        <p:cTn id="10" dur="1" fill="hold">
                                          <p:stCondLst>
                                            <p:cond delay="0"/>
                                          </p:stCondLst>
                                        </p:cTn>
                                        <p:tgtEl>
                                          <p:spTgt spid="2132999"/>
                                        </p:tgtEl>
                                        <p:attrNameLst>
                                          <p:attrName>style.visibility</p:attrName>
                                        </p:attrNameLst>
                                      </p:cBhvr>
                                      <p:to>
                                        <p:strVal val="visible"/>
                                      </p:to>
                                    </p:set>
                                    <p:anim calcmode="lin" valueType="num">
                                      <p:cBhvr>
                                        <p:cTn id="11" dur="2000" fill="hold"/>
                                        <p:tgtEl>
                                          <p:spTgt spid="2132999"/>
                                        </p:tgtEl>
                                        <p:attrNameLst>
                                          <p:attrName>ppt_w</p:attrName>
                                        </p:attrNameLst>
                                      </p:cBhvr>
                                      <p:tavLst>
                                        <p:tav tm="0">
                                          <p:val>
                                            <p:strVal val="#ppt_w*0.70"/>
                                          </p:val>
                                        </p:tav>
                                        <p:tav tm="100000">
                                          <p:val>
                                            <p:strVal val="#ppt_w"/>
                                          </p:val>
                                        </p:tav>
                                      </p:tavLst>
                                    </p:anim>
                                    <p:anim calcmode="lin" valueType="num">
                                      <p:cBhvr>
                                        <p:cTn id="12" dur="2000" fill="hold"/>
                                        <p:tgtEl>
                                          <p:spTgt spid="2132999"/>
                                        </p:tgtEl>
                                        <p:attrNameLst>
                                          <p:attrName>ppt_h</p:attrName>
                                        </p:attrNameLst>
                                      </p:cBhvr>
                                      <p:tavLst>
                                        <p:tav tm="0">
                                          <p:val>
                                            <p:strVal val="#ppt_h"/>
                                          </p:val>
                                        </p:tav>
                                        <p:tav tm="100000">
                                          <p:val>
                                            <p:strVal val="#ppt_h"/>
                                          </p:val>
                                        </p:tav>
                                      </p:tavLst>
                                    </p:anim>
                                    <p:animEffect transition="in" filter="fade">
                                      <p:cBhvr>
                                        <p:cTn id="13" dur="2000"/>
                                        <p:tgtEl>
                                          <p:spTgt spid="2132999"/>
                                        </p:tgtEl>
                                      </p:cBhvr>
                                    </p:animEffect>
                                  </p:childTnLst>
                                </p:cTn>
                              </p:par>
                            </p:childTnLst>
                          </p:cTn>
                        </p:par>
                        <p:par>
                          <p:cTn id="14" fill="hold" nodeType="afterGroup">
                            <p:stCondLst>
                              <p:cond delay="4000"/>
                            </p:stCondLst>
                            <p:childTnLst>
                              <p:par>
                                <p:cTn id="15" presetID="10" presetClass="entr" presetSubtype="0" fill="hold" nodeType="afterEffect">
                                  <p:stCondLst>
                                    <p:cond delay="0"/>
                                  </p:stCondLst>
                                  <p:childTnLst>
                                    <p:set>
                                      <p:cBhvr>
                                        <p:cTn id="16" dur="1" fill="hold">
                                          <p:stCondLst>
                                            <p:cond delay="0"/>
                                          </p:stCondLst>
                                        </p:cTn>
                                        <p:tgtEl>
                                          <p:spTgt spid="2132995"/>
                                        </p:tgtEl>
                                        <p:attrNameLst>
                                          <p:attrName>style.visibility</p:attrName>
                                        </p:attrNameLst>
                                      </p:cBhvr>
                                      <p:to>
                                        <p:strVal val="visible"/>
                                      </p:to>
                                    </p:set>
                                    <p:animEffect transition="in" filter="fade">
                                      <p:cBhvr>
                                        <p:cTn id="17" dur="2000"/>
                                        <p:tgtEl>
                                          <p:spTgt spid="2132995"/>
                                        </p:tgtEl>
                                      </p:cBhvr>
                                    </p:animEffect>
                                  </p:childTnLst>
                                </p:cTn>
                              </p:par>
                            </p:childTnLst>
                          </p:cTn>
                        </p:par>
                        <p:par>
                          <p:cTn id="18" fill="hold" nodeType="afterGroup">
                            <p:stCondLst>
                              <p:cond delay="6000"/>
                            </p:stCondLst>
                            <p:childTnLst>
                              <p:par>
                                <p:cTn id="19" presetID="10" presetClass="entr" presetSubtype="0" fill="hold" nodeType="afterEffect">
                                  <p:stCondLst>
                                    <p:cond delay="0"/>
                                  </p:stCondLst>
                                  <p:childTnLst>
                                    <p:set>
                                      <p:cBhvr>
                                        <p:cTn id="20" dur="1" fill="hold">
                                          <p:stCondLst>
                                            <p:cond delay="0"/>
                                          </p:stCondLst>
                                        </p:cTn>
                                        <p:tgtEl>
                                          <p:spTgt spid="2132996"/>
                                        </p:tgtEl>
                                        <p:attrNameLst>
                                          <p:attrName>style.visibility</p:attrName>
                                        </p:attrNameLst>
                                      </p:cBhvr>
                                      <p:to>
                                        <p:strVal val="visible"/>
                                      </p:to>
                                    </p:set>
                                    <p:animEffect transition="in" filter="fade">
                                      <p:cBhvr>
                                        <p:cTn id="21" dur="2000"/>
                                        <p:tgtEl>
                                          <p:spTgt spid="2132996"/>
                                        </p:tgtEl>
                                      </p:cBhvr>
                                    </p:animEffect>
                                  </p:childTnLst>
                                </p:cTn>
                              </p:par>
                            </p:childTnLst>
                          </p:cTn>
                        </p:par>
                        <p:par>
                          <p:cTn id="22" fill="hold" nodeType="afterGroup">
                            <p:stCondLst>
                              <p:cond delay="8000"/>
                            </p:stCondLst>
                            <p:childTnLst>
                              <p:par>
                                <p:cTn id="23" presetID="10" presetClass="entr" presetSubtype="0" fill="hold" nodeType="afterEffect">
                                  <p:stCondLst>
                                    <p:cond delay="0"/>
                                  </p:stCondLst>
                                  <p:childTnLst>
                                    <p:set>
                                      <p:cBhvr>
                                        <p:cTn id="24" dur="1" fill="hold">
                                          <p:stCondLst>
                                            <p:cond delay="0"/>
                                          </p:stCondLst>
                                        </p:cTn>
                                        <p:tgtEl>
                                          <p:spTgt spid="2132997"/>
                                        </p:tgtEl>
                                        <p:attrNameLst>
                                          <p:attrName>style.visibility</p:attrName>
                                        </p:attrNameLst>
                                      </p:cBhvr>
                                      <p:to>
                                        <p:strVal val="visible"/>
                                      </p:to>
                                    </p:set>
                                    <p:animEffect transition="in" filter="fade">
                                      <p:cBhvr>
                                        <p:cTn id="25" dur="2000"/>
                                        <p:tgtEl>
                                          <p:spTgt spid="2132997"/>
                                        </p:tgtEl>
                                      </p:cBhvr>
                                    </p:animEffect>
                                  </p:childTnLst>
                                </p:cTn>
                              </p:par>
                            </p:childTnLst>
                          </p:cTn>
                        </p:par>
                        <p:par>
                          <p:cTn id="26" fill="hold" nodeType="afterGroup">
                            <p:stCondLst>
                              <p:cond delay="10000"/>
                            </p:stCondLst>
                            <p:childTnLst>
                              <p:par>
                                <p:cTn id="27" presetID="10" presetClass="entr" presetSubtype="0" fill="hold" nodeType="afterEffect">
                                  <p:stCondLst>
                                    <p:cond delay="0"/>
                                  </p:stCondLst>
                                  <p:childTnLst>
                                    <p:set>
                                      <p:cBhvr>
                                        <p:cTn id="28" dur="1" fill="hold">
                                          <p:stCondLst>
                                            <p:cond delay="0"/>
                                          </p:stCondLst>
                                        </p:cTn>
                                        <p:tgtEl>
                                          <p:spTgt spid="2132998"/>
                                        </p:tgtEl>
                                        <p:attrNameLst>
                                          <p:attrName>style.visibility</p:attrName>
                                        </p:attrNameLst>
                                      </p:cBhvr>
                                      <p:to>
                                        <p:strVal val="visible"/>
                                      </p:to>
                                    </p:set>
                                    <p:animEffect transition="in" filter="fade">
                                      <p:cBhvr>
                                        <p:cTn id="29" dur="2000"/>
                                        <p:tgtEl>
                                          <p:spTgt spid="2132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299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5159375"/>
            <a:ext cx="9144000" cy="1862138"/>
          </a:xfrm>
          <a:prstGeom prst="rect">
            <a:avLst/>
          </a:prstGeom>
          <a:solidFill>
            <a:schemeClr val="tx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n-US">
              <a:solidFill>
                <a:srgbClr val="000000"/>
              </a:solidFill>
            </a:endParaRPr>
          </a:p>
        </p:txBody>
      </p:sp>
      <p:pic>
        <p:nvPicPr>
          <p:cNvPr id="2149379" name="Picture 3" descr="godstar"/>
          <p:cNvPicPr>
            <a:picLocks noChangeAspect="1" noChangeArrowheads="1"/>
          </p:cNvPicPr>
          <p:nvPr/>
        </p:nvPicPr>
        <p:blipFill>
          <a:blip r:embed="rId3" cstate="print"/>
          <a:srcRect/>
          <a:stretch>
            <a:fillRect/>
          </a:stretch>
        </p:blipFill>
        <p:spPr bwMode="auto">
          <a:xfrm>
            <a:off x="1490663" y="-1168400"/>
            <a:ext cx="6046787" cy="4514850"/>
          </a:xfrm>
          <a:prstGeom prst="rect">
            <a:avLst/>
          </a:prstGeom>
          <a:noFill/>
          <a:effectLst>
            <a:glow rad="228600">
              <a:srgbClr val="FFFF00">
                <a:alpha val="40000"/>
              </a:srgbClr>
            </a:glow>
          </a:effectLst>
        </p:spPr>
      </p:pic>
      <p:sp>
        <p:nvSpPr>
          <p:cNvPr id="2149380" name="Rectangle 4"/>
          <p:cNvSpPr>
            <a:spLocks noChangeArrowheads="1"/>
          </p:cNvSpPr>
          <p:nvPr/>
        </p:nvSpPr>
        <p:spPr bwMode="auto">
          <a:xfrm>
            <a:off x="576263" y="3219450"/>
            <a:ext cx="8229600" cy="2479675"/>
          </a:xfrm>
          <a:prstGeom prst="rect">
            <a:avLst/>
          </a:prstGeom>
          <a:noFill/>
          <a:ln w="9525">
            <a:noFill/>
            <a:miter lim="800000"/>
            <a:headEnd/>
            <a:tailEnd/>
          </a:ln>
          <a:effectLst/>
        </p:spPr>
        <p:txBody>
          <a:bodyPr/>
          <a:lstStyle/>
          <a:p>
            <a:pPr marL="342900" indent="-342900">
              <a:spcBef>
                <a:spcPct val="20000"/>
              </a:spcBef>
              <a:buClr>
                <a:srgbClr val="000000"/>
              </a:buClr>
              <a:defRPr/>
            </a:pPr>
            <a:endParaRPr lang="en-US" sz="2800" b="1">
              <a:solidFill>
                <a:srgbClr val="FFFFFF"/>
              </a:solidFill>
              <a:effectLst>
                <a:outerShdw blurRad="38100" dist="38100" dir="2700000" algn="tl">
                  <a:srgbClr val="C0C0C0"/>
                </a:outerShdw>
              </a:effectLst>
              <a:latin typeface="Arial" charset="0"/>
            </a:endParaRPr>
          </a:p>
        </p:txBody>
      </p:sp>
      <p:sp>
        <p:nvSpPr>
          <p:cNvPr id="2" name="Rectangle 4"/>
          <p:cNvSpPr>
            <a:spLocks noChangeArrowheads="1"/>
          </p:cNvSpPr>
          <p:nvPr/>
        </p:nvSpPr>
        <p:spPr bwMode="auto">
          <a:xfrm>
            <a:off x="728663" y="3371850"/>
            <a:ext cx="8229600" cy="2479675"/>
          </a:xfrm>
          <a:prstGeom prst="rect">
            <a:avLst/>
          </a:prstGeom>
          <a:noFill/>
          <a:ln w="9525">
            <a:noFill/>
            <a:miter lim="800000"/>
            <a:headEnd/>
            <a:tailEnd/>
          </a:ln>
          <a:effectLst/>
        </p:spPr>
        <p:txBody>
          <a:bodyPr/>
          <a:lstStyle/>
          <a:p>
            <a:pPr marL="342900" indent="-342900">
              <a:spcBef>
                <a:spcPct val="20000"/>
              </a:spcBef>
              <a:buClr>
                <a:srgbClr val="000000"/>
              </a:buClr>
              <a:defRPr/>
            </a:pPr>
            <a:endParaRPr lang="en-US" sz="2800" b="1">
              <a:solidFill>
                <a:srgbClr val="FFFFFF"/>
              </a:solidFill>
              <a:effectLst>
                <a:outerShdw blurRad="38100" dist="38100" dir="2700000" algn="tl">
                  <a:srgbClr val="C0C0C0"/>
                </a:outerShdw>
              </a:effectLst>
              <a:latin typeface="Arial" charset="0"/>
            </a:endParaRPr>
          </a:p>
        </p:txBody>
      </p:sp>
      <p:sp>
        <p:nvSpPr>
          <p:cNvPr id="3" name="Rectangle 4"/>
          <p:cNvSpPr>
            <a:spLocks noChangeArrowheads="1"/>
          </p:cNvSpPr>
          <p:nvPr/>
        </p:nvSpPr>
        <p:spPr bwMode="auto">
          <a:xfrm>
            <a:off x="576263" y="3219450"/>
            <a:ext cx="8229600" cy="2479675"/>
          </a:xfrm>
          <a:prstGeom prst="rect">
            <a:avLst/>
          </a:prstGeom>
          <a:noFill/>
          <a:ln w="9525">
            <a:noFill/>
            <a:miter lim="800000"/>
            <a:headEnd/>
            <a:tailEnd/>
          </a:ln>
          <a:effectLst/>
        </p:spPr>
        <p:txBody>
          <a:bodyPr/>
          <a:lstStyle/>
          <a:p>
            <a:pPr marL="342900" indent="-342900">
              <a:spcBef>
                <a:spcPct val="20000"/>
              </a:spcBef>
              <a:buClr>
                <a:srgbClr val="000000"/>
              </a:buClr>
              <a:defRPr/>
            </a:pPr>
            <a:endParaRPr lang="en-US" sz="2800" b="1">
              <a:solidFill>
                <a:srgbClr val="FFFFFF"/>
              </a:solidFill>
              <a:effectLst>
                <a:outerShdw blurRad="38100" dist="38100" dir="2700000" algn="tl">
                  <a:srgbClr val="C0C0C0"/>
                </a:outerShdw>
              </a:effectLst>
              <a:latin typeface="Arial" charset="0"/>
            </a:endParaRPr>
          </a:p>
        </p:txBody>
      </p:sp>
      <p:sp>
        <p:nvSpPr>
          <p:cNvPr id="2149381" name="Rectangle 5"/>
          <p:cNvSpPr>
            <a:spLocks noChangeArrowheads="1"/>
          </p:cNvSpPr>
          <p:nvPr/>
        </p:nvSpPr>
        <p:spPr bwMode="auto">
          <a:xfrm>
            <a:off x="508000" y="3138488"/>
            <a:ext cx="8229600" cy="2414587"/>
          </a:xfrm>
          <a:prstGeom prst="rect">
            <a:avLst/>
          </a:prstGeom>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lstStyle/>
          <a:p>
            <a:pPr marL="342900" indent="-342900">
              <a:lnSpc>
                <a:spcPct val="90000"/>
              </a:lnSpc>
              <a:spcBef>
                <a:spcPct val="20000"/>
              </a:spcBef>
              <a:buClr>
                <a:srgbClr val="000000"/>
              </a:buClr>
              <a:defRPr/>
            </a:pPr>
            <a:r>
              <a:rPr lang="en-US" b="1" i="0" dirty="0">
                <a:solidFill>
                  <a:srgbClr val="FFFFFF"/>
                </a:solidFill>
                <a:effectLst>
                  <a:outerShdw blurRad="38100" dist="38100" dir="2700000" algn="tl">
                    <a:srgbClr val="000000"/>
                  </a:outerShdw>
                </a:effectLst>
              </a:rPr>
              <a:t>Sin Separates us from God</a:t>
            </a:r>
          </a:p>
          <a:p>
            <a:pPr marL="342900" indent="-342900">
              <a:lnSpc>
                <a:spcPct val="90000"/>
              </a:lnSpc>
              <a:spcBef>
                <a:spcPct val="20000"/>
              </a:spcBef>
              <a:buClr>
                <a:srgbClr val="000000"/>
              </a:buClr>
              <a:defRPr/>
            </a:pPr>
            <a:r>
              <a:rPr lang="en-US" b="1" dirty="0">
                <a:solidFill>
                  <a:srgbClr val="FFFF00"/>
                </a:solidFill>
                <a:effectLst>
                  <a:outerShdw blurRad="38100" dist="38100" dir="2700000" algn="tl">
                    <a:srgbClr val="000000"/>
                  </a:outerShdw>
                </a:effectLst>
              </a:rPr>
              <a:t>“Your iniquities have separated you from your God; and your sins have hidden his face from you.” </a:t>
            </a:r>
          </a:p>
          <a:p>
            <a:pPr marL="342900" indent="-342900" algn="r">
              <a:lnSpc>
                <a:spcPct val="90000"/>
              </a:lnSpc>
              <a:spcBef>
                <a:spcPct val="20000"/>
              </a:spcBef>
              <a:buClr>
                <a:srgbClr val="000000"/>
              </a:buClr>
              <a:defRPr/>
            </a:pPr>
            <a:r>
              <a:rPr lang="en-US" i="0" dirty="0">
                <a:solidFill>
                  <a:srgbClr val="FFFF00"/>
                </a:solidFill>
              </a:rPr>
              <a:t>Is 59:2</a:t>
            </a:r>
          </a:p>
        </p:txBody>
      </p:sp>
      <p:pic>
        <p:nvPicPr>
          <p:cNvPr id="7"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08363" y="5367338"/>
            <a:ext cx="514350"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17862858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par>
                          <p:cTn id="8" fill="hold" nodeType="afterGroup">
                            <p:stCondLst>
                              <p:cond delay="2000"/>
                            </p:stCondLst>
                            <p:childTnLst>
                              <p:par>
                                <p:cTn id="9" presetID="2" presetClass="entr" presetSubtype="1" fill="hold" nodeType="afterEffect">
                                  <p:stCondLst>
                                    <p:cond delay="0"/>
                                  </p:stCondLst>
                                  <p:childTnLst>
                                    <p:set>
                                      <p:cBhvr>
                                        <p:cTn id="10" dur="1" fill="hold">
                                          <p:stCondLst>
                                            <p:cond delay="0"/>
                                          </p:stCondLst>
                                        </p:cTn>
                                        <p:tgtEl>
                                          <p:spTgt spid="2149381"/>
                                        </p:tgtEl>
                                        <p:attrNameLst>
                                          <p:attrName>style.visibility</p:attrName>
                                        </p:attrNameLst>
                                      </p:cBhvr>
                                      <p:to>
                                        <p:strVal val="visible"/>
                                      </p:to>
                                    </p:set>
                                    <p:anim calcmode="lin" valueType="num">
                                      <p:cBhvr additive="base">
                                        <p:cTn id="11" dur="500" fill="hold"/>
                                        <p:tgtEl>
                                          <p:spTgt spid="2149381"/>
                                        </p:tgtEl>
                                        <p:attrNameLst>
                                          <p:attrName>ppt_x</p:attrName>
                                        </p:attrNameLst>
                                      </p:cBhvr>
                                      <p:tavLst>
                                        <p:tav tm="0">
                                          <p:val>
                                            <p:strVal val="#ppt_x"/>
                                          </p:val>
                                        </p:tav>
                                        <p:tav tm="100000">
                                          <p:val>
                                            <p:strVal val="#ppt_x"/>
                                          </p:val>
                                        </p:tav>
                                      </p:tavLst>
                                    </p:anim>
                                    <p:anim calcmode="lin" valueType="num">
                                      <p:cBhvr additive="base">
                                        <p:cTn id="12" dur="500" fill="hold"/>
                                        <p:tgtEl>
                                          <p:spTgt spid="214938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426" name="Picture 2" descr="godsta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2188" y="-981075"/>
            <a:ext cx="6599238"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img_Ev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7925" y="4757738"/>
            <a:ext cx="80327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img_Ada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30363" y="4695825"/>
            <a:ext cx="544512"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29" name="Picture 5" descr="PPT - Image - S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5213" y="3881438"/>
            <a:ext cx="2563812"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32" name="Rectangle 8"/>
          <p:cNvSpPr>
            <a:spLocks noChangeArrowheads="1"/>
          </p:cNvSpPr>
          <p:nvPr/>
        </p:nvSpPr>
        <p:spPr bwMode="auto">
          <a:xfrm>
            <a:off x="222250" y="6191250"/>
            <a:ext cx="8586788" cy="519113"/>
          </a:xfrm>
          <a:prstGeom prst="rect">
            <a:avLst/>
          </a:prstGeom>
          <a:noFill/>
          <a:ln w="9525" algn="ctr">
            <a:noFill/>
            <a:miter lim="800000"/>
            <a:headEnd/>
            <a:tailEnd/>
          </a:ln>
          <a:effectLst/>
        </p:spPr>
        <p:txBody>
          <a:bodyPr>
            <a:spAutoFit/>
            <a:flatTx/>
          </a:bodyPr>
          <a:lstStyle/>
          <a:p>
            <a:pPr>
              <a:defRPr/>
            </a:pPr>
            <a:r>
              <a:rPr lang="en-US" sz="2800">
                <a:solidFill>
                  <a:srgbClr val="333399"/>
                </a:solidFill>
                <a:effectLst>
                  <a:outerShdw blurRad="38100" dist="38100" dir="2700000" algn="tl">
                    <a:srgbClr val="C0C0C0"/>
                  </a:outerShdw>
                </a:effectLst>
              </a:rPr>
              <a:t>“you were dead in your trespasses and sins”</a:t>
            </a:r>
            <a:r>
              <a:rPr lang="en-US" sz="1800" i="0">
                <a:solidFill>
                  <a:srgbClr val="333399"/>
                </a:solidFill>
                <a:effectLst>
                  <a:outerShdw blurRad="38100" dist="38100" dir="2700000" algn="tl">
                    <a:srgbClr val="C0C0C0"/>
                  </a:outerShdw>
                </a:effectLst>
              </a:rPr>
              <a:t>   </a:t>
            </a:r>
            <a:r>
              <a:rPr lang="en-US" sz="2000" i="0">
                <a:solidFill>
                  <a:srgbClr val="997934"/>
                </a:solidFill>
              </a:rPr>
              <a:t>Eph 2:1</a:t>
            </a:r>
          </a:p>
        </p:txBody>
      </p:sp>
      <p:pic>
        <p:nvPicPr>
          <p:cNvPr id="2151430" name="Picture 6" descr="skull"/>
          <p:cNvPicPr>
            <a:picLocks noChangeAspect="1" noChangeArrowheads="1"/>
          </p:cNvPicPr>
          <p:nvPr/>
        </p:nvPicPr>
        <p:blipFill>
          <a:blip r:embed="rId7" cstate="print"/>
          <a:srcRect/>
          <a:stretch>
            <a:fillRect/>
          </a:stretch>
        </p:blipFill>
        <p:spPr bwMode="auto">
          <a:xfrm>
            <a:off x="4657725" y="1797051"/>
            <a:ext cx="4035425" cy="3127374"/>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151431" name="Text Box 7"/>
          <p:cNvSpPr txBox="1">
            <a:spLocks noChangeArrowheads="1"/>
          </p:cNvSpPr>
          <p:nvPr/>
        </p:nvSpPr>
        <p:spPr bwMode="auto">
          <a:xfrm>
            <a:off x="4116388" y="2178050"/>
            <a:ext cx="5027612" cy="2105025"/>
          </a:xfrm>
          <a:prstGeom prst="rect">
            <a:avLst/>
          </a:prstGeom>
          <a:noFill/>
          <a:ln w="9525" algn="ctr">
            <a:noFill/>
            <a:miter lim="800000"/>
            <a:headEnd/>
            <a:tailEnd/>
          </a:ln>
          <a:effectLst/>
        </p:spPr>
        <p:txBody>
          <a:bodyPr>
            <a:spAutoFit/>
            <a:flatTx/>
          </a:bodyPr>
          <a:lstStyle/>
          <a:p>
            <a:pPr>
              <a:defRPr/>
            </a:pPr>
            <a:r>
              <a:rPr lang="en-US" sz="6600" i="0">
                <a:solidFill>
                  <a:srgbClr val="E0014A"/>
                </a:solidFill>
                <a:effectLst>
                  <a:outerShdw blurRad="38100" dist="38100" dir="2700000" algn="tl">
                    <a:srgbClr val="C0C0C0"/>
                  </a:outerShdw>
                </a:effectLst>
                <a:latin typeface="Eras Ultra ITC" pitchFamily="34" charset="0"/>
              </a:rPr>
              <a:t>SPIRITUAL </a:t>
            </a:r>
          </a:p>
          <a:p>
            <a:pPr>
              <a:defRPr/>
            </a:pPr>
            <a:r>
              <a:rPr lang="en-US" sz="6600" i="0">
                <a:solidFill>
                  <a:srgbClr val="E0014A"/>
                </a:solidFill>
                <a:effectLst>
                  <a:outerShdw blurRad="38100" dist="38100" dir="2700000" algn="tl">
                    <a:srgbClr val="C0C0C0"/>
                  </a:outerShdw>
                </a:effectLst>
                <a:latin typeface="Eras Ultra ITC" pitchFamily="34" charset="0"/>
              </a:rPr>
              <a:t>DEATH</a:t>
            </a:r>
          </a:p>
        </p:txBody>
      </p:sp>
    </p:spTree>
    <p:extLst>
      <p:ext uri="{BB962C8B-B14F-4D97-AF65-F5344CB8AC3E}">
        <p14:creationId xmlns:p14="http://schemas.microsoft.com/office/powerpoint/2010/main" val="25553525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151429"/>
                                        </p:tgtEl>
                                        <p:attrNameLst>
                                          <p:attrName>style.visibility</p:attrName>
                                        </p:attrNameLst>
                                      </p:cBhvr>
                                      <p:to>
                                        <p:strVal val="visible"/>
                                      </p:to>
                                    </p:set>
                                    <p:animEffect transition="in" filter="fade">
                                      <p:cBhvr>
                                        <p:cTn id="7" dur="2000"/>
                                        <p:tgtEl>
                                          <p:spTgt spid="2151429"/>
                                        </p:tgtEl>
                                      </p:cBhvr>
                                    </p:animEffect>
                                  </p:childTnLst>
                                </p:cTn>
                              </p:par>
                              <p:par>
                                <p:cTn id="8" presetID="64" presetClass="path" presetSubtype="0" accel="50000" decel="50000" fill="hold" nodeType="withEffect">
                                  <p:stCondLst>
                                    <p:cond delay="0"/>
                                  </p:stCondLst>
                                  <p:childTnLst>
                                    <p:animMotion origin="layout" path="M 0 0  L 0 -0.33333  E" pathEditMode="relative" ptsTypes="">
                                      <p:cBhvr>
                                        <p:cTn id="9" dur="2000" fill="hold"/>
                                        <p:tgtEl>
                                          <p:spTgt spid="2151426"/>
                                        </p:tgtEl>
                                        <p:attrNameLst>
                                          <p:attrName>ppt_x</p:attrName>
                                          <p:attrName>ppt_y</p:attrName>
                                        </p:attrNameLst>
                                      </p:cBhvr>
                                    </p:animMotion>
                                  </p:childTnLst>
                                </p:cTn>
                              </p:par>
                              <p:par>
                                <p:cTn id="10" presetID="64" presetClass="path" presetSubtype="0" accel="50000" decel="50000" fill="hold" nodeType="withEffect">
                                  <p:stCondLst>
                                    <p:cond delay="0"/>
                                  </p:stCondLst>
                                  <p:childTnLst>
                                    <p:animMotion origin="layout" path="M -2.77778E-6 4.50867E-6 L -2.77778E-6 -0.12532 " pathEditMode="relative" rAng="0" ptsTypes="AA">
                                      <p:cBhvr>
                                        <p:cTn id="11" dur="2000" fill="hold"/>
                                        <p:tgtEl>
                                          <p:spTgt spid="2151429"/>
                                        </p:tgtEl>
                                        <p:attrNameLst>
                                          <p:attrName>ppt_x</p:attrName>
                                          <p:attrName>ppt_y</p:attrName>
                                        </p:attrNameLst>
                                      </p:cBhvr>
                                      <p:rCtr x="0" y="-6300"/>
                                    </p:animMotion>
                                  </p:childTnLst>
                                </p:cTn>
                              </p:par>
                              <p:par>
                                <p:cTn id="12" presetID="6" presetClass="emph" presetSubtype="0" fill="hold" nodeType="withEffect">
                                  <p:stCondLst>
                                    <p:cond delay="0"/>
                                  </p:stCondLst>
                                  <p:childTnLst>
                                    <p:animScale>
                                      <p:cBhvr>
                                        <p:cTn id="13" dur="2000" fill="hold"/>
                                        <p:tgtEl>
                                          <p:spTgt spid="2151429"/>
                                        </p:tgtEl>
                                      </p:cBhvr>
                                      <p:by x="200000" y="200000"/>
                                    </p:animScale>
                                  </p:childTnLst>
                                </p:cTn>
                              </p:par>
                            </p:childTnLst>
                          </p:cTn>
                        </p:par>
                        <p:par>
                          <p:cTn id="14" fill="hold" nodeType="afterGroup">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2151432"/>
                                        </p:tgtEl>
                                        <p:attrNameLst>
                                          <p:attrName>style.visibility</p:attrName>
                                        </p:attrNameLst>
                                      </p:cBhvr>
                                      <p:to>
                                        <p:strVal val="visible"/>
                                      </p:to>
                                    </p:set>
                                    <p:animEffect transition="in" filter="fade">
                                      <p:cBhvr>
                                        <p:cTn id="17" dur="2000"/>
                                        <p:tgtEl>
                                          <p:spTgt spid="21514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2151431"/>
                                        </p:tgtEl>
                                        <p:attrNameLst>
                                          <p:attrName>style.visibility</p:attrName>
                                        </p:attrNameLst>
                                      </p:cBhvr>
                                      <p:to>
                                        <p:strVal val="visible"/>
                                      </p:to>
                                    </p:set>
                                    <p:anim calcmode="lin" valueType="num">
                                      <p:cBhvr>
                                        <p:cTn id="22" dur="1000" fill="hold"/>
                                        <p:tgtEl>
                                          <p:spTgt spid="2151431"/>
                                        </p:tgtEl>
                                        <p:attrNameLst>
                                          <p:attrName>ppt_w</p:attrName>
                                        </p:attrNameLst>
                                      </p:cBhvr>
                                      <p:tavLst>
                                        <p:tav tm="0">
                                          <p:val>
                                            <p:strVal val="#ppt_w*0.70"/>
                                          </p:val>
                                        </p:tav>
                                        <p:tav tm="100000">
                                          <p:val>
                                            <p:strVal val="#ppt_w"/>
                                          </p:val>
                                        </p:tav>
                                      </p:tavLst>
                                    </p:anim>
                                    <p:anim calcmode="lin" valueType="num">
                                      <p:cBhvr>
                                        <p:cTn id="23" dur="1000" fill="hold"/>
                                        <p:tgtEl>
                                          <p:spTgt spid="2151431"/>
                                        </p:tgtEl>
                                        <p:attrNameLst>
                                          <p:attrName>ppt_h</p:attrName>
                                        </p:attrNameLst>
                                      </p:cBhvr>
                                      <p:tavLst>
                                        <p:tav tm="0">
                                          <p:val>
                                            <p:strVal val="#ppt_h"/>
                                          </p:val>
                                        </p:tav>
                                        <p:tav tm="100000">
                                          <p:val>
                                            <p:strVal val="#ppt_h"/>
                                          </p:val>
                                        </p:tav>
                                      </p:tavLst>
                                    </p:anim>
                                    <p:animEffect transition="in" filter="fade">
                                      <p:cBhvr>
                                        <p:cTn id="24" dur="1000"/>
                                        <p:tgtEl>
                                          <p:spTgt spid="2151431"/>
                                        </p:tgtEl>
                                      </p:cBhvr>
                                    </p:animEffect>
                                  </p:childTnLst>
                                </p:cTn>
                              </p:par>
                            </p:childTnLst>
                          </p:cTn>
                        </p:par>
                        <p:par>
                          <p:cTn id="25" fill="hold" nodeType="afterGroup">
                            <p:stCondLst>
                              <p:cond delay="1000"/>
                            </p:stCondLst>
                            <p:childTnLst>
                              <p:par>
                                <p:cTn id="26" presetID="10" presetClass="entr" presetSubtype="0" fill="hold" nodeType="afterEffect">
                                  <p:stCondLst>
                                    <p:cond delay="0"/>
                                  </p:stCondLst>
                                  <p:childTnLst>
                                    <p:set>
                                      <p:cBhvr>
                                        <p:cTn id="27" dur="1" fill="hold">
                                          <p:stCondLst>
                                            <p:cond delay="0"/>
                                          </p:stCondLst>
                                        </p:cTn>
                                        <p:tgtEl>
                                          <p:spTgt spid="2151430"/>
                                        </p:tgtEl>
                                        <p:attrNameLst>
                                          <p:attrName>style.visibility</p:attrName>
                                        </p:attrNameLst>
                                      </p:cBhvr>
                                      <p:to>
                                        <p:strVal val="visible"/>
                                      </p:to>
                                    </p:set>
                                    <p:animEffect transition="in" filter="fade">
                                      <p:cBhvr>
                                        <p:cTn id="28" dur="5000"/>
                                        <p:tgtEl>
                                          <p:spTgt spid="21514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432" grpId="0"/>
      <p:bldP spid="21514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ChangeArrowheads="1"/>
          </p:cNvSpPr>
          <p:nvPr/>
        </p:nvSpPr>
        <p:spPr bwMode="auto">
          <a:xfrm>
            <a:off x="454025" y="3892550"/>
            <a:ext cx="82296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000000"/>
              </a:buClr>
              <a:buFontTx/>
              <a:buChar char="•"/>
            </a:pPr>
            <a:endParaRPr lang="en-US" sz="2800" i="0">
              <a:solidFill>
                <a:srgbClr val="000000"/>
              </a:solidFill>
              <a:latin typeface="Eras Demi ITC" pitchFamily="34" charset="0"/>
            </a:endParaRPr>
          </a:p>
        </p:txBody>
      </p:sp>
      <p:sp>
        <p:nvSpPr>
          <p:cNvPr id="21507" name="Rectangle 9"/>
          <p:cNvSpPr>
            <a:spLocks noGrp="1" noChangeArrowheads="1"/>
          </p:cNvSpPr>
          <p:nvPr>
            <p:ph type="title"/>
          </p:nvPr>
        </p:nvSpPr>
        <p:spPr>
          <a:xfrm>
            <a:off x="366713" y="4519613"/>
            <a:ext cx="4764087" cy="1746250"/>
          </a:xfrm>
        </p:spPr>
        <p:txBody>
          <a:bodyPr/>
          <a:lstStyle/>
          <a:p>
            <a:pPr eaLnBrk="1" hangingPunct="1"/>
            <a:r>
              <a:rPr lang="en-US" sz="3600" b="1" smtClean="0">
                <a:solidFill>
                  <a:schemeClr val="accent2"/>
                </a:solidFill>
              </a:rPr>
              <a:t>Romans 3:23</a:t>
            </a:r>
            <a:r>
              <a:rPr lang="en-US" sz="4000" smtClean="0">
                <a:solidFill>
                  <a:schemeClr val="accent2"/>
                </a:solidFill>
              </a:rPr>
              <a:t> </a:t>
            </a:r>
            <a:br>
              <a:rPr lang="en-US" sz="4000" smtClean="0">
                <a:solidFill>
                  <a:schemeClr val="accent2"/>
                </a:solidFill>
              </a:rPr>
            </a:br>
            <a:r>
              <a:rPr lang="en-US" sz="4000" i="1" smtClean="0">
                <a:solidFill>
                  <a:schemeClr val="accent2"/>
                </a:solidFill>
              </a:rPr>
              <a:t>...for all have sinned and fall short of the glory of God</a:t>
            </a:r>
          </a:p>
        </p:txBody>
      </p:sp>
      <p:sp>
        <p:nvSpPr>
          <p:cNvPr id="2155530" name="Line 10"/>
          <p:cNvSpPr>
            <a:spLocks noChangeShapeType="1"/>
          </p:cNvSpPr>
          <p:nvPr/>
        </p:nvSpPr>
        <p:spPr bwMode="auto">
          <a:xfrm>
            <a:off x="1647825" y="5348288"/>
            <a:ext cx="3271838" cy="0"/>
          </a:xfrm>
          <a:prstGeom prst="line">
            <a:avLst/>
          </a:prstGeom>
          <a:noFill/>
          <a:ln w="76200">
            <a:solidFill>
              <a:srgbClr val="FF6600"/>
            </a:solidFill>
            <a:round/>
            <a:headEnd/>
            <a:tailEnd/>
          </a:ln>
          <a:extLst>
            <a:ext uri="{909E8E84-426E-40DD-AFC4-6F175D3DCCD1}">
              <a14:hiddenFill xmlns:a14="http://schemas.microsoft.com/office/drawing/2010/main">
                <a:noFill/>
              </a14:hiddenFill>
            </a:ext>
          </a:extLst>
        </p:spPr>
        <p:txBody>
          <a:bodyPr wrap="none" anchor="ctr"/>
          <a:lstStyle/>
          <a:p>
            <a:pPr algn="l"/>
            <a:endParaRPr lang="en-US">
              <a:solidFill>
                <a:srgbClr val="000000"/>
              </a:solidFill>
            </a:endParaRPr>
          </a:p>
        </p:txBody>
      </p:sp>
      <p:sp>
        <p:nvSpPr>
          <p:cNvPr id="2155536" name="Rectangle 16"/>
          <p:cNvSpPr>
            <a:spLocks noChangeArrowheads="1"/>
          </p:cNvSpPr>
          <p:nvPr/>
        </p:nvSpPr>
        <p:spPr bwMode="auto">
          <a:xfrm>
            <a:off x="392113" y="385763"/>
            <a:ext cx="8469312" cy="156527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nchor="ctr"/>
          <a:lstStyle/>
          <a:p>
            <a:pPr>
              <a:lnSpc>
                <a:spcPct val="95000"/>
              </a:lnSpc>
              <a:defRPr/>
            </a:pPr>
            <a:r>
              <a:rPr lang="en-US" sz="4000" i="0">
                <a:solidFill>
                  <a:srgbClr val="FFFFFF"/>
                </a:solidFill>
                <a:latin typeface="Eras Bold ITC" pitchFamily="34" charset="0"/>
              </a:rPr>
              <a:t>Romans 6:23</a:t>
            </a:r>
            <a:r>
              <a:rPr lang="en-US" sz="4400" i="0">
                <a:solidFill>
                  <a:srgbClr val="000000"/>
                </a:solidFill>
              </a:rPr>
              <a:t> </a:t>
            </a:r>
            <a:br>
              <a:rPr lang="en-US" sz="4400" i="0">
                <a:solidFill>
                  <a:srgbClr val="000000"/>
                </a:solidFill>
              </a:rPr>
            </a:br>
            <a:r>
              <a:rPr lang="en-US" sz="4000" b="1">
                <a:solidFill>
                  <a:srgbClr val="FFFF00"/>
                </a:solidFill>
              </a:rPr>
              <a:t>...</a:t>
            </a:r>
            <a:r>
              <a:rPr lang="en-US" sz="4400" b="1">
                <a:solidFill>
                  <a:srgbClr val="FFFF00"/>
                </a:solidFill>
              </a:rPr>
              <a:t>for the wages of sin is death</a:t>
            </a:r>
          </a:p>
        </p:txBody>
      </p:sp>
      <p:sp>
        <p:nvSpPr>
          <p:cNvPr id="2153474" name="AutoShape 2"/>
          <p:cNvSpPr>
            <a:spLocks noChangeArrowheads="1"/>
          </p:cNvSpPr>
          <p:nvPr/>
        </p:nvSpPr>
        <p:spPr bwMode="auto">
          <a:xfrm>
            <a:off x="1505296" y="2552700"/>
            <a:ext cx="7030346" cy="1214438"/>
          </a:xfrm>
          <a:prstGeom prst="roundRect">
            <a:avLst>
              <a:gd name="adj" fmla="val 16667"/>
            </a:avLst>
          </a:prstGeom>
          <a:solidFill>
            <a:srgbClr val="C0000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endParaRPr>
          </a:p>
        </p:txBody>
      </p:sp>
      <p:sp>
        <p:nvSpPr>
          <p:cNvPr id="21515" name="Rectangle 3"/>
          <p:cNvSpPr>
            <a:spLocks noChangeArrowheads="1"/>
          </p:cNvSpPr>
          <p:nvPr/>
        </p:nvSpPr>
        <p:spPr bwMode="auto">
          <a:xfrm>
            <a:off x="606425" y="4044950"/>
            <a:ext cx="82296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buClr>
                <a:srgbClr val="000000"/>
              </a:buClr>
              <a:buFontTx/>
              <a:buChar char="•"/>
            </a:pPr>
            <a:endParaRPr lang="en-US" sz="2800" i="0">
              <a:solidFill>
                <a:srgbClr val="000000"/>
              </a:solidFill>
              <a:latin typeface="Eras Demi ITC" pitchFamily="34" charset="0"/>
            </a:endParaRPr>
          </a:p>
        </p:txBody>
      </p:sp>
      <p:sp>
        <p:nvSpPr>
          <p:cNvPr id="39943" name="Rectangle 5"/>
          <p:cNvSpPr>
            <a:spLocks noChangeArrowheads="1"/>
          </p:cNvSpPr>
          <p:nvPr/>
        </p:nvSpPr>
        <p:spPr bwMode="auto">
          <a:xfrm>
            <a:off x="4656138" y="2605088"/>
            <a:ext cx="40386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000000"/>
              </a:buClr>
              <a:defRPr/>
            </a:pPr>
            <a:r>
              <a:rPr lang="en-US" sz="6600" i="0" kern="0" dirty="0">
                <a:solidFill>
                  <a:srgbClr val="FCFC14"/>
                </a:solidFill>
                <a:effectLst>
                  <a:outerShdw blurRad="38100" dist="38100" dir="2700000" algn="tl">
                    <a:srgbClr val="000000">
                      <a:alpha val="43137"/>
                    </a:srgbClr>
                  </a:outerShdw>
                </a:effectLst>
                <a:latin typeface="Eras Ultra ITC" pitchFamily="34" charset="0"/>
              </a:rPr>
              <a:t>DEATH</a:t>
            </a:r>
          </a:p>
        </p:txBody>
      </p:sp>
      <p:sp>
        <p:nvSpPr>
          <p:cNvPr id="39944" name="Text Box 6"/>
          <p:cNvSpPr txBox="1">
            <a:spLocks noChangeArrowheads="1"/>
          </p:cNvSpPr>
          <p:nvPr/>
        </p:nvSpPr>
        <p:spPr bwMode="auto">
          <a:xfrm>
            <a:off x="911225" y="2690813"/>
            <a:ext cx="3144838" cy="1006475"/>
          </a:xfrm>
          <a:prstGeom prst="rect">
            <a:avLst/>
          </a:prstGeom>
          <a:noFill/>
          <a:ln w="9525" algn="ctr">
            <a:noFill/>
            <a:miter lim="800000"/>
            <a:headEnd/>
            <a:tailEnd/>
          </a:ln>
        </p:spPr>
        <p:txBody>
          <a:bodyPr>
            <a:spAutoFit/>
          </a:bodyPr>
          <a:lstStyle/>
          <a:p>
            <a:pPr>
              <a:spcBef>
                <a:spcPct val="50000"/>
              </a:spcBef>
              <a:defRPr/>
            </a:pPr>
            <a:r>
              <a:rPr lang="en-US" sz="6000" i="0" dirty="0">
                <a:solidFill>
                  <a:srgbClr val="FFFF00"/>
                </a:solidFill>
                <a:effectLst>
                  <a:outerShdw blurRad="38100" dist="38100" dir="2700000" algn="tl">
                    <a:srgbClr val="000000">
                      <a:alpha val="43137"/>
                    </a:srgbClr>
                  </a:outerShdw>
                </a:effectLst>
                <a:latin typeface="Eras Ultra ITC" pitchFamily="34" charset="0"/>
              </a:rPr>
              <a:t>SIN</a:t>
            </a:r>
          </a:p>
        </p:txBody>
      </p:sp>
      <p:sp>
        <p:nvSpPr>
          <p:cNvPr id="2153479" name="Line 7"/>
          <p:cNvSpPr>
            <a:spLocks noChangeShapeType="1"/>
          </p:cNvSpPr>
          <p:nvPr/>
        </p:nvSpPr>
        <p:spPr bwMode="auto">
          <a:xfrm flipH="1">
            <a:off x="3406775" y="3155950"/>
            <a:ext cx="1581150" cy="15875"/>
          </a:xfrm>
          <a:prstGeom prst="line">
            <a:avLst/>
          </a:prstGeom>
          <a:noFill/>
          <a:ln w="184150">
            <a:solidFill>
              <a:schemeClr val="bg1"/>
            </a:solidFill>
            <a:round/>
            <a:headEnd type="triangle" w="med" len="med"/>
            <a:tailEnd type="triangle" w="med" len="med"/>
          </a:ln>
          <a:effectLst>
            <a:outerShdw dist="107763" dir="2700000" algn="ctr" rotWithShape="0">
              <a:srgbClr val="FFFF66">
                <a:alpha val="50000"/>
              </a:srgbClr>
            </a:outerShdw>
          </a:effectLst>
        </p:spPr>
        <p:txBody>
          <a:bodyPr wrap="none" anchor="ctr"/>
          <a:lstStyle/>
          <a:p>
            <a:pPr>
              <a:defRPr/>
            </a:pPr>
            <a:endParaRPr lang="en-US">
              <a:solidFill>
                <a:srgbClr val="000000"/>
              </a:solidFill>
            </a:endParaRPr>
          </a:p>
        </p:txBody>
      </p:sp>
      <p:pic>
        <p:nvPicPr>
          <p:cNvPr id="39942" name="Picture 4" descr="skull"/>
          <p:cNvPicPr>
            <a:picLocks noChangeAspect="1" noChangeArrowheads="1"/>
          </p:cNvPicPr>
          <p:nvPr/>
        </p:nvPicPr>
        <p:blipFill>
          <a:blip r:embed="rId3" cstate="print"/>
          <a:srcRect/>
          <a:stretch>
            <a:fillRect/>
          </a:stretch>
        </p:blipFill>
        <p:spPr bwMode="auto">
          <a:xfrm>
            <a:off x="5684838" y="3594100"/>
            <a:ext cx="3287712" cy="2547938"/>
          </a:xfrm>
          <a:prstGeom prst="rect">
            <a:avLst/>
          </a:prstGeom>
          <a:noFill/>
          <a:ln w="9525">
            <a:no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4534289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5530"/>
                                        </p:tgtEl>
                                        <p:attrNameLst>
                                          <p:attrName>style.visibility</p:attrName>
                                        </p:attrNameLst>
                                      </p:cBhvr>
                                      <p:to>
                                        <p:strVal val="visible"/>
                                      </p:to>
                                    </p:set>
                                    <p:animEffect transition="in" filter="wipe(left)">
                                      <p:cBhvr>
                                        <p:cTn id="7" dur="2000"/>
                                        <p:tgtEl>
                                          <p:spTgt spid="2155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5530" grpId="0" animBg="1"/>
    </p:bldLst>
  </p:timing>
</p:sld>
</file>

<file path=ppt/theme/theme1.xml><?xml version="1.0" encoding="utf-8"?>
<a:theme xmlns:a="http://schemas.openxmlformats.org/drawingml/2006/main" name="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B">
  <a:themeElements>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
      <a:majorFont>
        <a:latin typeface="Eras Medium ITC"/>
        <a:ea typeface=""/>
        <a:cs typeface="Arial"/>
      </a:majorFont>
      <a:minorFont>
        <a:latin typeface="Eras Demi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spDef>
    <a:lnDef>
      <a:spPr bwMode="auto">
        <a:xfrm>
          <a:off x="0" y="0"/>
          <a:ext cx="1" cy="1"/>
        </a:xfrm>
        <a:custGeom>
          <a:avLst/>
          <a:gdLst/>
          <a:ahLst/>
          <a:cxnLst/>
          <a:rect l="0" t="0" r="0" b="0"/>
          <a:pathLst/>
        </a:custGeom>
        <a:solidFill>
          <a:srgbClr val="A50021"/>
        </a:solidFill>
        <a:ln w="9525" cap="flat" cmpd="sng" algn="ctr">
          <a:noFill/>
          <a:prstDash val="solid"/>
          <a:round/>
          <a:headEnd type="none" w="med" len="med"/>
          <a:tailEnd type="none" w="med" len="med"/>
        </a:ln>
        <a:effectLst/>
        <a:scene3d>
          <a:camera prst="legacyPerspectiveTopRight"/>
          <a:lightRig rig="legacyFlat3" dir="b"/>
        </a:scene3d>
        <a:sp3d extrusionH="887400" prstMaterial="legacyMatte">
          <a:bevelT w="13500" h="13500" prst="angle"/>
          <a:bevelB w="13500" h="13500" prst="angle"/>
          <a:extrusionClr>
            <a:srgbClr val="A50021"/>
          </a:extrusionClr>
        </a:sp3d>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1" u="none" strike="noStrike" cap="none" normalizeH="0" baseline="0" smtClean="0">
            <a:ln>
              <a:noFill/>
            </a:ln>
            <a:solidFill>
              <a:schemeClr val="tx1"/>
            </a:solidFill>
            <a:effectLst/>
            <a:latin typeface="Eras Medium ITC" pitchFamily="34" charset="0"/>
          </a:defRPr>
        </a:defPPr>
      </a:lstStyle>
    </a:lnDef>
  </a:objectDefaults>
  <a:extraClrSchemeLst>
    <a:extraClrScheme>
      <a:clrScheme name="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25207</TotalTime>
  <Words>3499</Words>
  <Application>Microsoft Office PowerPoint</Application>
  <PresentationFormat>Letter Paper (8.5x11 in)</PresentationFormat>
  <Paragraphs>553</Paragraphs>
  <Slides>48</Slides>
  <Notes>48</Notes>
  <HiddenSlides>0</HiddenSlides>
  <MMClips>0</MMClips>
  <ScaleCrop>false</ScaleCrop>
  <HeadingPairs>
    <vt:vector size="6" baseType="variant">
      <vt:variant>
        <vt:lpstr>Fonts Used</vt:lpstr>
      </vt:variant>
      <vt:variant>
        <vt:i4>11</vt:i4>
      </vt:variant>
      <vt:variant>
        <vt:lpstr>Theme</vt:lpstr>
      </vt:variant>
      <vt:variant>
        <vt:i4>22</vt:i4>
      </vt:variant>
      <vt:variant>
        <vt:lpstr>Slide Titles</vt:lpstr>
      </vt:variant>
      <vt:variant>
        <vt:i4>48</vt:i4>
      </vt:variant>
    </vt:vector>
  </HeadingPairs>
  <TitlesOfParts>
    <vt:vector size="81" baseType="lpstr">
      <vt:lpstr>Arial</vt:lpstr>
      <vt:lpstr>Eras Medium ITC</vt:lpstr>
      <vt:lpstr>Eras Bold ITC</vt:lpstr>
      <vt:lpstr>Eras Demi ITC</vt:lpstr>
      <vt:lpstr>Arial Narrow</vt:lpstr>
      <vt:lpstr>Eras Light ITC</vt:lpstr>
      <vt:lpstr>Myriad Pro Light</vt:lpstr>
      <vt:lpstr>Eras Ultra ITC</vt:lpstr>
      <vt:lpstr>Arial Black</vt:lpstr>
      <vt:lpstr>Agency FB</vt:lpstr>
      <vt:lpstr>Myriad Pro</vt:lpstr>
      <vt:lpstr>B</vt:lpstr>
      <vt:lpstr>1_B</vt:lpstr>
      <vt:lpstr>2_B</vt:lpstr>
      <vt:lpstr>3_B</vt:lpstr>
      <vt:lpstr>4_B</vt:lpstr>
      <vt:lpstr>5_B</vt:lpstr>
      <vt:lpstr>6_B</vt:lpstr>
      <vt:lpstr>7_B</vt:lpstr>
      <vt:lpstr>8_B</vt:lpstr>
      <vt:lpstr>6_Custom Design</vt:lpstr>
      <vt:lpstr>9_B</vt:lpstr>
      <vt:lpstr>10_B</vt:lpstr>
      <vt:lpstr>11_B</vt:lpstr>
      <vt:lpstr>12_B</vt:lpstr>
      <vt:lpstr>13_B</vt:lpstr>
      <vt:lpstr>14_B</vt:lpstr>
      <vt:lpstr>15_B</vt:lpstr>
      <vt:lpstr>16_B</vt:lpstr>
      <vt:lpstr>17_B</vt:lpstr>
      <vt:lpstr>18_B</vt:lpstr>
      <vt:lpstr>19_B</vt:lpstr>
      <vt:lpstr>20_B</vt:lpstr>
      <vt:lpstr>An Urgent and Important Command</vt:lpstr>
      <vt:lpstr>The Gospel –  The Power of God</vt:lpstr>
      <vt:lpstr>THE GOSPEL –  A Message of Salvation</vt:lpstr>
      <vt:lpstr>The ONE Gospel</vt:lpstr>
      <vt:lpstr>Galatians 3:24</vt:lpstr>
      <vt:lpstr>PowerPoint Presentation</vt:lpstr>
      <vt:lpstr>PowerPoint Presentation</vt:lpstr>
      <vt:lpstr>PowerPoint Presentation</vt:lpstr>
      <vt:lpstr>Romans 3:23  ...for all have sinned and fall short of the glory of God</vt:lpstr>
      <vt:lpstr>Two Deaths</vt:lpstr>
      <vt:lpstr>God’s Love Provides  a Way to Pay the Price</vt:lpstr>
      <vt:lpstr>MERCY</vt:lpstr>
      <vt:lpstr>Atonement</vt:lpstr>
      <vt:lpstr>Payment</vt:lpstr>
      <vt:lpstr>Animal Sacrifice</vt:lpstr>
      <vt:lpstr>PowerPoint Presentation</vt:lpstr>
      <vt:lpstr>An Important  Prophecy</vt:lpstr>
      <vt:lpstr>Christ’s Blood in Prophecy</vt:lpstr>
      <vt:lpstr>The Lamb of God - Ransomed</vt:lpstr>
      <vt:lpstr>Christ’s Sacrifice – OT Fulfillment</vt:lpstr>
      <vt:lpstr>Christ’s Sacrifice – A Judicial Death</vt:lpstr>
      <vt:lpstr>Christ’s Sacrifice – A Spiritual Death</vt:lpstr>
      <vt:lpstr>Christ’s Sacrifice - Reconciliation</vt:lpstr>
      <vt:lpstr>Propitiation – By Faith</vt:lpstr>
      <vt:lpstr>PowerPoint Presentation</vt:lpstr>
      <vt:lpstr>Christ’s Sacrifice – Who Died?</vt:lpstr>
      <vt:lpstr>The Death of the Believer</vt:lpstr>
      <vt:lpstr>Our sins can not and will not be forgiven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Shall We Do?</vt:lpstr>
      <vt:lpstr>What Shall We Do?</vt:lpstr>
      <vt:lpstr>What Shall We Do?</vt:lpstr>
      <vt:lpstr>PowerPoint Presentation</vt:lpstr>
      <vt:lpstr>An Urgent and Important Command </vt:lpstr>
      <vt:lpstr>PowerPoint Presentation</vt:lpstr>
    </vt:vector>
  </TitlesOfParts>
  <Company>Adtec Systems &amp; Consulting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Scheme of Redemption</dc:title>
  <dc:creator>Kenneth Craig</dc:creator>
  <cp:lastModifiedBy>Northside CoC</cp:lastModifiedBy>
  <cp:revision>474</cp:revision>
  <cp:lastPrinted>2011-07-30T08:40:30Z</cp:lastPrinted>
  <dcterms:created xsi:type="dcterms:W3CDTF">2002-08-24T00:22:10Z</dcterms:created>
  <dcterms:modified xsi:type="dcterms:W3CDTF">2016-02-14T16:28:18Z</dcterms:modified>
</cp:coreProperties>
</file>