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1896-0D76-492E-BC77-933BB887C42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7849-8186-4FC8-B81B-23429A48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5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1896-0D76-492E-BC77-933BB887C42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7849-8186-4FC8-B81B-23429A48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4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1896-0D76-492E-BC77-933BB887C42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7849-8186-4FC8-B81B-23429A48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8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1896-0D76-492E-BC77-933BB887C42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7849-8186-4FC8-B81B-23429A48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9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1896-0D76-492E-BC77-933BB887C42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7849-8186-4FC8-B81B-23429A48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3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1896-0D76-492E-BC77-933BB887C42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7849-8186-4FC8-B81B-23429A48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1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1896-0D76-492E-BC77-933BB887C42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7849-8186-4FC8-B81B-23429A48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1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1896-0D76-492E-BC77-933BB887C42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7849-8186-4FC8-B81B-23429A48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4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1896-0D76-492E-BC77-933BB887C42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7849-8186-4FC8-B81B-23429A48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4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1896-0D76-492E-BC77-933BB887C42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7849-8186-4FC8-B81B-23429A48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3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1896-0D76-492E-BC77-933BB887C42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7849-8186-4FC8-B81B-23429A48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6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E1896-0D76-492E-BC77-933BB887C42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87849-8186-4FC8-B81B-23429A48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2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QUESTIONS ABOUT FOLLOWING 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6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YOU FOLLOWING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Going to church isn’t the same thing</a:t>
            </a:r>
          </a:p>
          <a:p>
            <a:r>
              <a:rPr lang="en-US" dirty="0" smtClean="0"/>
              <a:t>“Growing up in the church” isn’t the same thing</a:t>
            </a:r>
          </a:p>
          <a:p>
            <a:r>
              <a:rPr lang="en-US" dirty="0" smtClean="0"/>
              <a:t>Being religious isn’t the same (Jam. 1:26)</a:t>
            </a:r>
          </a:p>
          <a:p>
            <a:r>
              <a:rPr lang="en-US" dirty="0" smtClean="0"/>
              <a:t>Being knowledgeable isn’t the same (II Tim. 3:7; Mt. 4:6)</a:t>
            </a:r>
          </a:p>
          <a:p>
            <a:r>
              <a:rPr lang="en-US" dirty="0" smtClean="0"/>
              <a:t>Having been baptized isn’t the same (John 8:31)</a:t>
            </a:r>
          </a:p>
        </p:txBody>
      </p:sp>
    </p:spTree>
    <p:extLst>
      <p:ext uri="{BB962C8B-B14F-4D97-AF65-F5344CB8AC3E}">
        <p14:creationId xmlns:p14="http://schemas.microsoft.com/office/powerpoint/2010/main" val="347076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YOU FOLLOWING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have to know Jesus’ voice (John 10:4-5) as opposed to what your preacher’s voice or your relative’s voice.</a:t>
            </a:r>
          </a:p>
          <a:p>
            <a:r>
              <a:rPr lang="en-US" dirty="0" smtClean="0"/>
              <a:t>Paul </a:t>
            </a:r>
            <a:r>
              <a:rPr lang="en-US" dirty="0" smtClean="0"/>
              <a:t>followed Jesus (Acts 9:26; II Tim. 4:16-17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977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HAVE WHAT IT TAKES TO FOLLOW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excuses (Lk. 9:57-62)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Ability to get back up (John 21:15-19; Lk. 22:31-32; Mk. 14:27)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Willingness to be rebuked (Mk. 8:33; Lk. 9:51-55)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Willing to accept what Jesus taught, even when difficult (John 6:60-61,66-69)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Willing to have your deeds exposed (John 3:20)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Willing to sacrifice everything (Mt. 19:21-22; 10:34-37; 16:24)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5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YOU FOLLOW </a:t>
            </a:r>
            <a:br>
              <a:rPr lang="en-US" dirty="0" smtClean="0"/>
            </a:br>
            <a:r>
              <a:rPr lang="en-US" dirty="0" smtClean="0"/>
              <a:t>JESUS NOW?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Don’t wait any longer.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8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TWO QUESTIONS ABOUT FOLLOWING JESUS</vt:lpstr>
      <vt:lpstr>ARE YOU FOLLOWING JESUS?</vt:lpstr>
      <vt:lpstr>ARE YOU FOLLOWING JESUS?</vt:lpstr>
      <vt:lpstr>DO YOU HAVE WHAT IT TAKES TO FOLLOW JESUS?</vt:lpstr>
      <vt:lpstr>WILL YOU FOLLOW  JESUS NOW?  Don’t wait any longer.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QUESTIONS ABOUT FOLLOWING JESUS</dc:title>
  <dc:creator>ared</dc:creator>
  <cp:lastModifiedBy>ared</cp:lastModifiedBy>
  <cp:revision>3</cp:revision>
  <dcterms:created xsi:type="dcterms:W3CDTF">2016-02-28T06:28:11Z</dcterms:created>
  <dcterms:modified xsi:type="dcterms:W3CDTF">2016-02-28T06:56:31Z</dcterms:modified>
</cp:coreProperties>
</file>