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5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6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0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6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6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E3CB-276A-402A-916D-623286DF34DB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B8D2-8602-461D-BCC3-5FC5D9E18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4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ASHAMED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2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NATION WITH NO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Zephaniah 2:1-2</a:t>
            </a:r>
          </a:p>
          <a:p>
            <a:r>
              <a:rPr lang="en-US" dirty="0" smtClean="0"/>
              <a:t>Jeremiah 6:13-15</a:t>
            </a:r>
          </a:p>
          <a:p>
            <a:r>
              <a:rPr lang="en-US" dirty="0" smtClean="0"/>
              <a:t>Their sins weren’t the only problem, it was also their hardened heart.  They weren’t embarrassed.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“A </a:t>
            </a:r>
            <a:r>
              <a:rPr lang="en-US" dirty="0"/>
              <a:t>debasing emotion arising from a consciousness of impropriety, offense, injured reputation, hurt pride, or guilt” (Zondervan Pictorial Encyclopedia of the Bible)</a:t>
            </a:r>
          </a:p>
          <a:p>
            <a:pPr lvl="1"/>
            <a:r>
              <a:rPr lang="en-US" dirty="0" smtClean="0"/>
              <a:t>Exposed and humbled (Heb. 12:2; Is. 50:6)</a:t>
            </a:r>
          </a:p>
          <a:p>
            <a:r>
              <a:rPr lang="en-US" dirty="0" smtClean="0"/>
              <a:t>Improper behavior (Rom. 1:28; 6:21)</a:t>
            </a:r>
          </a:p>
          <a:p>
            <a:r>
              <a:rPr lang="en-US" dirty="0" smtClean="0"/>
              <a:t>Humbles (Ezra 9:6…Lk. 18:13)</a:t>
            </a:r>
          </a:p>
          <a:p>
            <a:r>
              <a:rPr lang="en-US" dirty="0" smtClean="0"/>
              <a:t>Some glory in it, sadly (Phil 3:18-19)</a:t>
            </a:r>
          </a:p>
        </p:txBody>
      </p:sp>
    </p:spTree>
    <p:extLst>
      <p:ext uri="{BB962C8B-B14F-4D97-AF65-F5344CB8AC3E}">
        <p14:creationId xmlns:p14="http://schemas.microsoft.com/office/powerpoint/2010/main" val="37694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SHOULD BE ASHAMED…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MISTREATING EACH OTHER (I Cor. 6:5)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KEEPING OUR WORD (II Cor. 9:4)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LACKING KNOWLEDGE (I Cor. 15:34; II Tim. 2:15)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IMPROPER SPEECH (Eph. 5:3-4)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IMMODEST CLOTHING (I Tim. 2:9-10; Gen. 3:7-10)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MAKING THE WORLD LOOK RIGHTEOUS (Ezek. 16:52)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3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ORIGIN OF THIS SERMON</a:t>
            </a:r>
            <a:br>
              <a:rPr lang="en-US" dirty="0" smtClean="0"/>
            </a:br>
            <a:r>
              <a:rPr lang="en-US" dirty="0" smtClean="0"/>
              <a:t>Ephesians 5:12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ASHAMED</vt:lpstr>
      <vt:lpstr>THE NATION WITH NO SHAME</vt:lpstr>
      <vt:lpstr>SHAME</vt:lpstr>
      <vt:lpstr>WE SHOULD BE ASHAMED…</vt:lpstr>
      <vt:lpstr>THE ORIGIN OF THIS SERMON Ephesians 5:12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2016-02-21T07:56:43Z</dcterms:created>
  <dcterms:modified xsi:type="dcterms:W3CDTF">2016-02-21T09:04:28Z</dcterms:modified>
</cp:coreProperties>
</file>