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2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4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6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7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6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6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30232-24F8-4527-B07A-5532804F8D4A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6603-15EE-4B7B-9FA9-E651EAF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3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THE CHURCH </a:t>
            </a:r>
            <a:br>
              <a:rPr lang="en-US" dirty="0" smtClean="0"/>
            </a:br>
            <a:r>
              <a:rPr lang="en-US" dirty="0" smtClean="0"/>
              <a:t>OF THE </a:t>
            </a:r>
            <a:br>
              <a:rPr lang="en-US" dirty="0" smtClean="0"/>
            </a:br>
            <a:r>
              <a:rPr lang="en-US" dirty="0" smtClean="0"/>
              <a:t>SELF-RIGHTEOUS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SELF-RIGHTEOUS RESPONSE TO PENITENT SINNERS</a:t>
            </a:r>
            <a:br>
              <a:rPr lang="en-US" sz="3200" dirty="0" smtClean="0"/>
            </a:br>
            <a:r>
              <a:rPr lang="en-US" sz="3200" dirty="0" smtClean="0"/>
              <a:t>Luke 15:25-32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Anger (28)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Aloof (28,30,32)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and self-praise (29)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Judge / Look down on (30) – truth?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content (29)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Who’s going where?  (20,28)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Isolated issue?  (Rom. 12:3,16; Luke 7:39; 18:9-14)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4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 response to penitent sinners (Gal. 6:1)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– (no matter the sin)</a:t>
            </a:r>
          </a:p>
          <a:p>
            <a:r>
              <a:rPr lang="en-US" dirty="0" smtClean="0"/>
              <a:t>Gentleness</a:t>
            </a:r>
          </a:p>
          <a:p>
            <a:r>
              <a:rPr lang="en-US" dirty="0" smtClean="0"/>
              <a:t>Humble self-examination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0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7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churches are likely a mix</a:t>
            </a:r>
          </a:p>
          <a:p>
            <a:r>
              <a:rPr lang="en-US" dirty="0" smtClean="0"/>
              <a:t>Be patient with the self-righteous…they’re sinners too</a:t>
            </a:r>
          </a:p>
          <a:p>
            <a:r>
              <a:rPr lang="en-US" dirty="0" smtClean="0"/>
              <a:t>How does the story 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CHURCH  OF THE  SELF-RIGHTEOUS</vt:lpstr>
      <vt:lpstr>THE SELF-RIGHTEOUS RESPONSE TO PENITENT SINNERS Luke 15:25-32</vt:lpstr>
      <vt:lpstr>Proper response to penitent sinners (Gal. 6:1)</vt:lpstr>
      <vt:lpstr>PowerPoint Presentation</vt:lpstr>
      <vt:lpstr>Concluding Thoughts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 OF THE  SELF-RIGHTEOUS</dc:title>
  <dc:creator>ared</dc:creator>
  <cp:lastModifiedBy>ared</cp:lastModifiedBy>
  <cp:revision>2</cp:revision>
  <dcterms:created xsi:type="dcterms:W3CDTF">2015-08-09T06:22:03Z</dcterms:created>
  <dcterms:modified xsi:type="dcterms:W3CDTF">2015-08-09T06:39:03Z</dcterms:modified>
</cp:coreProperties>
</file>