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1D00-A1C9-4453-A3A2-1FA657D2359B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303-1265-482B-82FD-EF903317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52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1D00-A1C9-4453-A3A2-1FA657D2359B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303-1265-482B-82FD-EF903317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021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1D00-A1C9-4453-A3A2-1FA657D2359B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303-1265-482B-82FD-EF903317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90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1D00-A1C9-4453-A3A2-1FA657D2359B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303-1265-482B-82FD-EF903317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20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1D00-A1C9-4453-A3A2-1FA657D2359B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303-1265-482B-82FD-EF903317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107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1D00-A1C9-4453-A3A2-1FA657D2359B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303-1265-482B-82FD-EF903317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1D00-A1C9-4453-A3A2-1FA657D2359B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303-1265-482B-82FD-EF903317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56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1D00-A1C9-4453-A3A2-1FA657D2359B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303-1265-482B-82FD-EF903317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64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1D00-A1C9-4453-A3A2-1FA657D2359B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303-1265-482B-82FD-EF903317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13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1D00-A1C9-4453-A3A2-1FA657D2359B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303-1265-482B-82FD-EF903317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61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1D00-A1C9-4453-A3A2-1FA657D2359B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2A303-1265-482B-82FD-EF903317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43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61D00-A1C9-4453-A3A2-1FA657D2359B}" type="datetimeFigureOut">
              <a:rPr lang="en-US" smtClean="0"/>
              <a:t>8/9/2015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2A303-1265-482B-82FD-EF90331723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9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831975"/>
          </a:xfrm>
        </p:spPr>
        <p:txBody>
          <a:bodyPr>
            <a:noAutofit/>
          </a:bodyPr>
          <a:lstStyle/>
          <a:p>
            <a:r>
              <a:rPr lang="en-US" sz="5400" dirty="0" smtClean="0"/>
              <a:t>CHRISTIANS </a:t>
            </a:r>
            <a:br>
              <a:rPr lang="en-US" sz="5400" dirty="0" smtClean="0"/>
            </a:br>
            <a:r>
              <a:rPr lang="en-US" sz="5400" dirty="0" smtClean="0"/>
              <a:t>ON </a:t>
            </a:r>
            <a:br>
              <a:rPr lang="en-US" sz="5400" dirty="0" smtClean="0"/>
            </a:br>
            <a:r>
              <a:rPr lang="en-US" sz="5400" dirty="0" smtClean="0"/>
              <a:t>KILLING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613965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Obviously wrong (Mt. 15:19-20)</a:t>
            </a:r>
          </a:p>
          <a:p>
            <a:r>
              <a:rPr lang="en-US" dirty="0" smtClean="0"/>
              <a:t>Common in the first century?  (Jam. 4:2; I Pet. 4:15)</a:t>
            </a:r>
          </a:p>
          <a:p>
            <a:r>
              <a:rPr lang="en-US" dirty="0" smtClean="0"/>
              <a:t>Jesus took the subject deeper (Mt. 5:21-22; I John 3:15)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6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DEATH PENALTY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Romans 13:1-4 – Governments authorized</a:t>
            </a:r>
          </a:p>
          <a:p>
            <a:r>
              <a:rPr lang="en-US" dirty="0" smtClean="0"/>
              <a:t>A covenant which still stands (Gen. 8:20-9:7…Acts 15:28-29)</a:t>
            </a:r>
          </a:p>
          <a:p>
            <a:r>
              <a:rPr lang="en-US" dirty="0" smtClean="0"/>
              <a:t>Christian’s aren’t authorized.  We remove sinners rather than stone them (I Cor. 5)</a:t>
            </a:r>
          </a:p>
          <a:p>
            <a:r>
              <a:rPr lang="en-US" dirty="0" smtClean="0"/>
              <a:t>Should we rejoice at the death of convict?</a:t>
            </a:r>
          </a:p>
          <a:p>
            <a:pPr lvl="1"/>
            <a:r>
              <a:rPr lang="en-US" dirty="0" smtClean="0"/>
              <a:t>Yes? (Ps. 52:6-7; 58:10-11; Prov. 11:10; Rev. 18:20; 19:1-6)</a:t>
            </a:r>
          </a:p>
          <a:p>
            <a:pPr lvl="1"/>
            <a:r>
              <a:rPr lang="en-US" dirty="0" smtClean="0"/>
              <a:t>No? (Ezek. 18:23; II Pet. 3:9)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667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MILITARY, POLICE, AND EXECUTIONERS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Rom. 13:4 – Government’s authority</a:t>
            </a:r>
          </a:p>
          <a:p>
            <a:r>
              <a:rPr lang="en-US" dirty="0" smtClean="0"/>
              <a:t>Lk. 3:14 – Instructions to military</a:t>
            </a:r>
          </a:p>
          <a:p>
            <a:r>
              <a:rPr lang="en-US" dirty="0" smtClean="0"/>
              <a:t>Christians do not fight for Christ (John 18:36)</a:t>
            </a:r>
          </a:p>
          <a:p>
            <a:r>
              <a:rPr lang="en-US" dirty="0" smtClean="0"/>
              <a:t>The rule of the conscience (Rom. 14:23)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20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SELF-DEFENSE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the cheek (Mt. 5:38-41)</a:t>
            </a:r>
          </a:p>
          <a:p>
            <a:r>
              <a:rPr lang="en-US" dirty="0" smtClean="0"/>
              <a:t>Still have the right to flee (Acts 8:3-4; 9:23-25)</a:t>
            </a:r>
          </a:p>
          <a:p>
            <a:r>
              <a:rPr lang="en-US" dirty="0" smtClean="0"/>
              <a:t>Armed apostles (Lk. 22:36-38)</a:t>
            </a:r>
          </a:p>
          <a:p>
            <a:r>
              <a:rPr lang="en-US" dirty="0" smtClean="0"/>
              <a:t>The rule of the conscience (Rom. 14:23)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8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CHRISTIANS  ON  KILLING</vt:lpstr>
      <vt:lpstr>MURDER</vt:lpstr>
      <vt:lpstr>DEATH PENALTY</vt:lpstr>
      <vt:lpstr>MILITARY, POLICE, AND EXECUTIONERS</vt:lpstr>
      <vt:lpstr>SELF-DEFENSE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CHRISTIANS  ON  KILLING</dc:title>
  <dc:creator>ared</dc:creator>
  <cp:lastModifiedBy>ared</cp:lastModifiedBy>
  <cp:revision>2</cp:revision>
  <dcterms:created xsi:type="dcterms:W3CDTF">2015-08-09T06:06:57Z</dcterms:created>
  <dcterms:modified xsi:type="dcterms:W3CDTF">2015-08-09T06:21:58Z</dcterms:modified>
</cp:coreProperties>
</file>