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4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1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7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2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3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2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0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2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6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11E73-E31A-4113-A482-97BF06D579A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56A7-EAFF-4DDD-B5FD-395A9F596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 YOU ARE SAVED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MANIFESTATIONS OF THE HOLY SPIRT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</a:p>
          <a:p>
            <a:r>
              <a:rPr lang="en-US" dirty="0" smtClean="0"/>
              <a:t>MESSAGE</a:t>
            </a:r>
          </a:p>
          <a:p>
            <a:r>
              <a:rPr lang="en-US" dirty="0" smtClean="0"/>
              <a:t>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KNOW YOU ARE 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following the original, established message?</a:t>
            </a:r>
          </a:p>
          <a:p>
            <a:r>
              <a:rPr lang="en-US" dirty="0" smtClean="0"/>
              <a:t>Are you obeying God?</a:t>
            </a:r>
          </a:p>
          <a:p>
            <a:r>
              <a:rPr lang="en-US" dirty="0" smtClean="0"/>
              <a:t>Are you living like God?</a:t>
            </a:r>
          </a:p>
          <a:p>
            <a:pPr lvl="1"/>
            <a:r>
              <a:rPr lang="en-US" dirty="0" smtClean="0"/>
              <a:t>Are you loving like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challenge was their challenge… options</a:t>
            </a:r>
          </a:p>
          <a:p>
            <a:r>
              <a:rPr lang="en-US" dirty="0" smtClean="0"/>
              <a:t>Return to the original message</a:t>
            </a:r>
          </a:p>
          <a:p>
            <a:r>
              <a:rPr lang="en-US" dirty="0" smtClean="0"/>
              <a:t>Obey God</a:t>
            </a:r>
          </a:p>
          <a:p>
            <a:r>
              <a:rPr lang="en-US" dirty="0" smtClean="0"/>
              <a:t>Live like God</a:t>
            </a:r>
          </a:p>
          <a:p>
            <a:pPr lvl="1"/>
            <a:r>
              <a:rPr lang="en-US" dirty="0" smtClean="0"/>
              <a:t>Love like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KNOW YOU ARE SAVED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81534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HOLY SPIRIT 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FOR THE WIN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(I John 2:18-20,26-27; 3:24; 4:13)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9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MANIFESTATIONS OF THE HOLY SPIRT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</a:p>
          <a:p>
            <a:r>
              <a:rPr lang="en-US" dirty="0" smtClean="0"/>
              <a:t>MESSAGE</a:t>
            </a:r>
          </a:p>
          <a:p>
            <a:r>
              <a:rPr lang="en-US" dirty="0" smtClean="0"/>
              <a:t>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0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-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 like a first century Christian</a:t>
            </a:r>
          </a:p>
          <a:p>
            <a:r>
              <a:rPr lang="en-US" dirty="0" smtClean="0"/>
              <a:t>The Power served as a testimony</a:t>
            </a:r>
          </a:p>
          <a:p>
            <a:pPr lvl="1"/>
            <a:r>
              <a:rPr lang="en-US" dirty="0" smtClean="0"/>
              <a:t>II Cor. 12:12</a:t>
            </a:r>
          </a:p>
          <a:p>
            <a:pPr lvl="1"/>
            <a:r>
              <a:rPr lang="en-US" dirty="0" smtClean="0"/>
              <a:t>Mk. 16:17-20; Heb. 2:3-4</a:t>
            </a:r>
          </a:p>
          <a:p>
            <a:pPr lvl="1"/>
            <a:r>
              <a:rPr lang="en-US" dirty="0" smtClean="0"/>
              <a:t>I John 5:6,9 – testimony</a:t>
            </a:r>
          </a:p>
          <a:p>
            <a:pPr lvl="1"/>
            <a:r>
              <a:rPr lang="en-US" dirty="0" smtClean="0"/>
              <a:t>The power gathered people (Acts 2:6)</a:t>
            </a:r>
          </a:p>
          <a:p>
            <a:pPr lvl="1"/>
            <a:r>
              <a:rPr lang="en-US" dirty="0" smtClean="0"/>
              <a:t>The power convinced people (Acts 2:6-12,43; 8:5-13)</a:t>
            </a:r>
          </a:p>
          <a:p>
            <a:pPr lvl="1"/>
            <a:r>
              <a:rPr lang="en-US" dirty="0" smtClean="0"/>
              <a:t>The power should have kept them on the right track (Gal. 3:1-5)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8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-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power delivered and confirmed the message</a:t>
            </a:r>
          </a:p>
          <a:p>
            <a:r>
              <a:rPr lang="en-US" dirty="0" smtClean="0"/>
              <a:t>I John 2:27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Thes</a:t>
            </a:r>
            <a:r>
              <a:rPr lang="en-US" dirty="0" smtClean="0"/>
              <a:t>. 4:9</a:t>
            </a:r>
          </a:p>
          <a:p>
            <a:r>
              <a:rPr lang="en-US" dirty="0" smtClean="0"/>
              <a:t>John 14:26; 16:13</a:t>
            </a:r>
          </a:p>
          <a:p>
            <a:r>
              <a:rPr lang="en-US" dirty="0" smtClean="0"/>
              <a:t>I Cor. 12:10,28; 13:8-9 – prophecy and knowledge from the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4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-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others also claimed to have the Spirit (I John 4:1)</a:t>
            </a:r>
          </a:p>
          <a:p>
            <a:pPr lvl="1"/>
            <a:r>
              <a:rPr lang="en-US" dirty="0" smtClean="0"/>
              <a:t>A feeling test won’t work as a test</a:t>
            </a:r>
          </a:p>
          <a:p>
            <a:pPr lvl="1"/>
            <a:r>
              <a:rPr lang="en-US" dirty="0" smtClean="0"/>
              <a:t>Test of source (II Tim. 2:6)</a:t>
            </a:r>
          </a:p>
          <a:p>
            <a:pPr lvl="1"/>
            <a:r>
              <a:rPr lang="en-US" dirty="0" smtClean="0"/>
              <a:t>Test of discerning spirits (I Cor. 12:10)</a:t>
            </a:r>
          </a:p>
          <a:p>
            <a:pPr lvl="1"/>
            <a:r>
              <a:rPr lang="en-US" dirty="0" smtClean="0"/>
              <a:t>Neither of those tests are timeless though.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0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-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 the message</a:t>
            </a:r>
          </a:p>
          <a:p>
            <a:pPr lvl="1"/>
            <a:r>
              <a:rPr lang="en-US" dirty="0" smtClean="0"/>
              <a:t>Is it the same as what was already delivered and established</a:t>
            </a:r>
          </a:p>
          <a:p>
            <a:pPr lvl="1"/>
            <a:r>
              <a:rPr lang="en-US" dirty="0" smtClean="0"/>
              <a:t>I John 4:6</a:t>
            </a:r>
          </a:p>
          <a:p>
            <a:pPr lvl="2"/>
            <a:r>
              <a:rPr lang="en-US" dirty="0" smtClean="0"/>
              <a:t>They were witnesses</a:t>
            </a:r>
          </a:p>
          <a:p>
            <a:pPr lvl="2"/>
            <a:r>
              <a:rPr lang="en-US" dirty="0" smtClean="0"/>
              <a:t>They were sent by Jesus</a:t>
            </a:r>
          </a:p>
          <a:p>
            <a:pPr lvl="2"/>
            <a:r>
              <a:rPr lang="en-US" dirty="0" smtClean="0"/>
              <a:t>They had the proof of power (II Cor. 12:12)</a:t>
            </a:r>
          </a:p>
          <a:p>
            <a:pPr lvl="1"/>
            <a:r>
              <a:rPr lang="en-US" dirty="0" smtClean="0"/>
              <a:t>Gal. 1:6-10 – therefore don’t fall for a different message (Gal. 3:1-5)</a:t>
            </a:r>
          </a:p>
        </p:txBody>
      </p:sp>
    </p:spTree>
    <p:extLst>
      <p:ext uri="{BB962C8B-B14F-4D97-AF65-F5344CB8AC3E}">
        <p14:creationId xmlns:p14="http://schemas.microsoft.com/office/powerpoint/2010/main" val="296344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-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comes right after the test of spirits?  The test of behavior (I John 4:7ff)</a:t>
            </a:r>
          </a:p>
          <a:p>
            <a:r>
              <a:rPr lang="en-US" dirty="0" smtClean="0"/>
              <a:t>I John 4:12-13</a:t>
            </a:r>
          </a:p>
          <a:p>
            <a:r>
              <a:rPr lang="en-US" dirty="0" smtClean="0"/>
              <a:t>Gal. 5:16-26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324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KNOW YOU ARE SAVED</vt:lpstr>
      <vt:lpstr>REVIEW</vt:lpstr>
      <vt:lpstr>KNOW YOU ARE SAVED</vt:lpstr>
      <vt:lpstr>MANIFESTATIONS OF THE HOLY SPIRT</vt:lpstr>
      <vt:lpstr>SPIRIT - POWER</vt:lpstr>
      <vt:lpstr>SPIRIT - MESSAGE</vt:lpstr>
      <vt:lpstr>SPIRIT - MESSAGE</vt:lpstr>
      <vt:lpstr>SPIRIT - MESSAGE</vt:lpstr>
      <vt:lpstr>SPIRIT - BEHAVIOR</vt:lpstr>
      <vt:lpstr>MANIFESTATIONS OF THE HOLY SPIRT</vt:lpstr>
      <vt:lpstr>YOU CAN KNOW YOU ARE SAVED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 ARE SAVED</dc:title>
  <dc:creator>ared</dc:creator>
  <cp:lastModifiedBy>ared</cp:lastModifiedBy>
  <cp:revision>4</cp:revision>
  <dcterms:created xsi:type="dcterms:W3CDTF">2015-04-19T06:32:48Z</dcterms:created>
  <dcterms:modified xsi:type="dcterms:W3CDTF">2015-04-19T06:58:48Z</dcterms:modified>
</cp:coreProperties>
</file>