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8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4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3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5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4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43EB-7B4E-4985-AF03-DFF04F43AFE1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226F8-D1D4-4AAB-AE3A-C8F913ACD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CHRISTIAN’S “TWISTED”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6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CHRISTIAN’S </a:t>
            </a:r>
            <a:r>
              <a:rPr lang="en-US" dirty="0" smtClean="0"/>
              <a:t>“TWISTED”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saved is money wasted (</a:t>
            </a:r>
            <a:r>
              <a:rPr lang="en-US" dirty="0" err="1" smtClean="0"/>
              <a:t>Lk</a:t>
            </a:r>
            <a:r>
              <a:rPr lang="en-US" dirty="0" smtClean="0"/>
              <a:t>. 12:16-21)*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“wasted” is money well spent (Mt. 26:6-13; Acts 19:18-19)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little money is a lot (Mt. 10:40-42; Mk. 12:41-44)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lot of money isn’t much (Mt. 16:26; Mk. 12:41; </a:t>
            </a:r>
            <a:r>
              <a:rPr lang="en-US" dirty="0" err="1" smtClean="0"/>
              <a:t>Lk</a:t>
            </a:r>
            <a:r>
              <a:rPr lang="en-US" dirty="0" smtClean="0"/>
              <a:t>. 12:15; Acts 8:18-21)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least qualified are the best to give to (</a:t>
            </a:r>
            <a:r>
              <a:rPr lang="en-US" dirty="0" err="1" smtClean="0"/>
              <a:t>Lk</a:t>
            </a:r>
            <a:r>
              <a:rPr lang="en-US" dirty="0" smtClean="0"/>
              <a:t>. 6:34-35; 14:13-14)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Spend now to retire later (I Tim. 6:18-19; Mt. 6:19-21)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CHRISTIAN’S “TWISTED” ECONOMICS</vt:lpstr>
      <vt:lpstr>THE CHRISTIAN’S “TWISTED” ECONOMICS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“TWISTED” ECONOMICS</dc:title>
  <dc:creator>ared</dc:creator>
  <cp:lastModifiedBy>ared</cp:lastModifiedBy>
  <cp:revision>2</cp:revision>
  <dcterms:created xsi:type="dcterms:W3CDTF">2015-03-15T05:57:25Z</dcterms:created>
  <dcterms:modified xsi:type="dcterms:W3CDTF">2015-03-15T06:02:13Z</dcterms:modified>
</cp:coreProperties>
</file>