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066A3-0B1E-41C6-AC94-FAE4430D51A9}" type="datetimeFigureOut">
              <a:rPr lang="en-US" smtClean="0"/>
              <a:t>2/1/2015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E6D1E-FE84-4F33-8055-941361EDF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40845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066A3-0B1E-41C6-AC94-FAE4430D51A9}" type="datetimeFigureOut">
              <a:rPr lang="en-US" smtClean="0"/>
              <a:t>2/1/2015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E6D1E-FE84-4F33-8055-941361EDF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33111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066A3-0B1E-41C6-AC94-FAE4430D51A9}" type="datetimeFigureOut">
              <a:rPr lang="en-US" smtClean="0"/>
              <a:t>2/1/2015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E6D1E-FE84-4F33-8055-941361EDF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98062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066A3-0B1E-41C6-AC94-FAE4430D51A9}" type="datetimeFigureOut">
              <a:rPr lang="en-US" smtClean="0"/>
              <a:t>2/1/2015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E6D1E-FE84-4F33-8055-941361EDF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3521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066A3-0B1E-41C6-AC94-FAE4430D51A9}" type="datetimeFigureOut">
              <a:rPr lang="en-US" smtClean="0"/>
              <a:t>2/1/2015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E6D1E-FE84-4F33-8055-941361EDF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30510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066A3-0B1E-41C6-AC94-FAE4430D51A9}" type="datetimeFigureOut">
              <a:rPr lang="en-US" smtClean="0"/>
              <a:t>2/1/2015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E6D1E-FE84-4F33-8055-941361EDF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2047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066A3-0B1E-41C6-AC94-FAE4430D51A9}" type="datetimeFigureOut">
              <a:rPr lang="en-US" smtClean="0"/>
              <a:t>2/1/2015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E6D1E-FE84-4F33-8055-941361EDF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8962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066A3-0B1E-41C6-AC94-FAE4430D51A9}" type="datetimeFigureOut">
              <a:rPr lang="en-US" smtClean="0"/>
              <a:t>2/1/2015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E6D1E-FE84-4F33-8055-941361EDF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98550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066A3-0B1E-41C6-AC94-FAE4430D51A9}" type="datetimeFigureOut">
              <a:rPr lang="en-US" smtClean="0"/>
              <a:t>2/1/2015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E6D1E-FE84-4F33-8055-941361EDF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34361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066A3-0B1E-41C6-AC94-FAE4430D51A9}" type="datetimeFigureOut">
              <a:rPr lang="en-US" smtClean="0"/>
              <a:t>2/1/2015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E6D1E-FE84-4F33-8055-941361EDF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94124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066A3-0B1E-41C6-AC94-FAE4430D51A9}" type="datetimeFigureOut">
              <a:rPr lang="en-US" smtClean="0"/>
              <a:t>2/1/2015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E6D1E-FE84-4F33-8055-941361EDF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27145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E066A3-0B1E-41C6-AC94-FAE4430D51A9}" type="datetimeFigureOut">
              <a:rPr lang="en-US" smtClean="0"/>
              <a:t>2/1/2015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8E6D1E-FE84-4F33-8055-941361EDF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05648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INNER PEACE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Part 2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73188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303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HOW WE DON’T LET CHRIST’S PEACE RULE IN OUR HEARTS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763963"/>
          </a:xfrm>
        </p:spPr>
        <p:txBody>
          <a:bodyPr/>
          <a:lstStyle/>
          <a:p>
            <a:r>
              <a:rPr lang="en-US" dirty="0" smtClean="0"/>
              <a:t>A willfully sinful life</a:t>
            </a:r>
          </a:p>
          <a:p>
            <a:r>
              <a:rPr lang="en-US" dirty="0" smtClean="0"/>
              <a:t>Holding on to guilt from forgiven sins</a:t>
            </a:r>
          </a:p>
          <a:p>
            <a:r>
              <a:rPr lang="en-US" dirty="0" smtClean="0"/>
              <a:t>Holding on to doubt</a:t>
            </a:r>
          </a:p>
          <a:p>
            <a:r>
              <a:rPr lang="en-US" dirty="0" smtClean="0"/>
              <a:t>Focusing on men’s opinions of you</a:t>
            </a:r>
          </a:p>
          <a:p>
            <a:r>
              <a:rPr lang="en-US" dirty="0" smtClean="0"/>
              <a:t>Comparing yourself to others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86560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Peace with God – most important</a:t>
            </a:r>
          </a:p>
          <a:p>
            <a:r>
              <a:rPr lang="en-US" dirty="0" smtClean="0"/>
              <a:t>Peace with others</a:t>
            </a:r>
          </a:p>
          <a:p>
            <a:r>
              <a:rPr lang="en-US" dirty="0" smtClean="0"/>
              <a:t>Inner peace – tranquility, self-worth, confidence, comfort in turmoil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86119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can have inner peace</a:t>
            </a:r>
          </a:p>
          <a:p>
            <a:pPr lvl="1"/>
            <a:r>
              <a:rPr lang="en-US" dirty="0" smtClean="0"/>
              <a:t>Even though you aren’t perfect</a:t>
            </a:r>
          </a:p>
          <a:p>
            <a:pPr lvl="1"/>
            <a:r>
              <a:rPr lang="en-US" dirty="0" smtClean="0"/>
              <a:t>Even in a critical world</a:t>
            </a:r>
          </a:p>
          <a:p>
            <a:pPr lvl="1"/>
            <a:r>
              <a:rPr lang="en-US" dirty="0" smtClean="0"/>
              <a:t>Even in the midst of horrifying storms</a:t>
            </a:r>
            <a:endParaRPr lang="en-US" dirty="0" smtClean="0"/>
          </a:p>
          <a:p>
            <a:r>
              <a:rPr lang="en-US" dirty="0" smtClean="0"/>
              <a:t>Illustrations</a:t>
            </a:r>
          </a:p>
          <a:p>
            <a:pPr lvl="1"/>
            <a:r>
              <a:rPr lang="en-US" dirty="0" smtClean="0"/>
              <a:t>Jesus (John 14:27)</a:t>
            </a:r>
          </a:p>
          <a:p>
            <a:pPr lvl="1"/>
            <a:r>
              <a:rPr lang="en-US" dirty="0" smtClean="0"/>
              <a:t>Paul (Phil. 4:7)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905674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DO WE GET THE PEACE THAT SURPASSES COMPREHENSION?</a:t>
            </a:r>
            <a:br>
              <a:rPr lang="en-US" dirty="0" smtClean="0"/>
            </a:br>
            <a:r>
              <a:rPr lang="en-US" dirty="0" smtClean="0"/>
              <a:t>(Phil. 4:7)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32323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DO WE LET THE PEACE OF CHRIST RULE IN OUR HEARTS?</a:t>
            </a:r>
            <a:br>
              <a:rPr lang="en-US" dirty="0" smtClean="0"/>
            </a:br>
            <a:r>
              <a:rPr lang="en-US" dirty="0" smtClean="0"/>
              <a:t>(Col. 3:15)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63245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 INNER PEACE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Faith (Mk. 4:40)</a:t>
            </a:r>
          </a:p>
          <a:p>
            <a:r>
              <a:rPr lang="en-US" dirty="0" smtClean="0"/>
              <a:t>Luke 12:22-32 – Jesus’ teaching on not worrying</a:t>
            </a:r>
          </a:p>
        </p:txBody>
      </p:sp>
    </p:spTree>
    <p:extLst>
      <p:ext uri="{BB962C8B-B14F-4D97-AF65-F5344CB8AC3E}">
        <p14:creationId xmlns:p14="http://schemas.microsoft.com/office/powerpoint/2010/main" val="32173802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LUKE 12:22-32</a:t>
            </a:r>
            <a:br>
              <a:rPr lang="en-US" dirty="0" smtClean="0"/>
            </a:br>
            <a:r>
              <a:rPr lang="en-US" dirty="0" smtClean="0"/>
              <a:t>Don’t worry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Worry is useless (25)</a:t>
            </a:r>
          </a:p>
          <a:p>
            <a:r>
              <a:rPr lang="en-US" dirty="0" smtClean="0"/>
              <a:t>Inner peace comes with a recognition of what we cannot do (26)</a:t>
            </a:r>
          </a:p>
          <a:p>
            <a:r>
              <a:rPr lang="en-US" dirty="0" smtClean="0"/>
              <a:t>Inner peace comes with a recognition of what God provides for us (24,27-28)</a:t>
            </a:r>
          </a:p>
          <a:p>
            <a:r>
              <a:rPr lang="en-US" dirty="0" smtClean="0"/>
              <a:t>Inner peace comes with faith (28)</a:t>
            </a:r>
          </a:p>
          <a:p>
            <a:r>
              <a:rPr lang="en-US" dirty="0" smtClean="0"/>
              <a:t>Inner peace comes with a spiritually focused life (31)</a:t>
            </a:r>
          </a:p>
          <a:p>
            <a:r>
              <a:rPr lang="en-US" dirty="0" smtClean="0"/>
              <a:t>Inner peace comes with a recognition of how God values you (24,32)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43914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 INNER PEACE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Faith (Mk. 4:40)</a:t>
            </a:r>
          </a:p>
          <a:p>
            <a:r>
              <a:rPr lang="en-US" dirty="0" smtClean="0"/>
              <a:t>Luke 12:22-32 – Jesus’ teaching on not worrying</a:t>
            </a:r>
          </a:p>
          <a:p>
            <a:r>
              <a:rPr lang="en-US" dirty="0" smtClean="0"/>
              <a:t>God is prepared for occasional sins (I John 2:1-2)</a:t>
            </a:r>
          </a:p>
          <a:p>
            <a:r>
              <a:rPr lang="en-US" dirty="0" smtClean="0"/>
              <a:t>In observing our growth (II Pet. 1:5-11)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78679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INNER PEACE RISES ABOVE…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Appearance (Is. 53:2; Gal. 6:17)</a:t>
            </a:r>
          </a:p>
          <a:p>
            <a:r>
              <a:rPr lang="en-US" dirty="0" smtClean="0"/>
              <a:t>Age</a:t>
            </a:r>
          </a:p>
          <a:p>
            <a:r>
              <a:rPr lang="en-US" dirty="0" smtClean="0"/>
              <a:t>Ability</a:t>
            </a:r>
          </a:p>
          <a:p>
            <a:r>
              <a:rPr lang="en-US" dirty="0" smtClean="0"/>
              <a:t>External circumstances (II </a:t>
            </a:r>
            <a:r>
              <a:rPr lang="en-US" dirty="0" err="1" smtClean="0"/>
              <a:t>Thes</a:t>
            </a:r>
            <a:r>
              <a:rPr lang="en-US" dirty="0" smtClean="0"/>
              <a:t>. 3:16)</a:t>
            </a:r>
          </a:p>
          <a:p>
            <a:r>
              <a:rPr lang="en-US" dirty="0" smtClean="0"/>
              <a:t>Past sins*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543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RIAL BLACK">
      <a:majorFont>
        <a:latin typeface="Arial Black"/>
        <a:ea typeface=""/>
        <a:cs typeface=""/>
      </a:majorFont>
      <a:minorFont>
        <a:latin typeface="Arial Blac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274</Words>
  <Application>Microsoft Office PowerPoint</Application>
  <PresentationFormat>On-screen Show (4:3)</PresentationFormat>
  <Paragraphs>43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INNER PEACE</vt:lpstr>
      <vt:lpstr>Review</vt:lpstr>
      <vt:lpstr>REVIEW</vt:lpstr>
      <vt:lpstr>HOW DO WE GET THE PEACE THAT SURPASSES COMPREHENSION? (Phil. 4:7)</vt:lpstr>
      <vt:lpstr>HOW DO WE LET THE PEACE OF CHRIST RULE IN OUR HEARTS? (Col. 3:15)</vt:lpstr>
      <vt:lpstr>FINDING INNER PEACE</vt:lpstr>
      <vt:lpstr>LUKE 12:22-32 Don’t worry</vt:lpstr>
      <vt:lpstr>FINDING INNER PEACE</vt:lpstr>
      <vt:lpstr>INNER PEACE RISES ABOVE…</vt:lpstr>
      <vt:lpstr>HOW WE DON’T LET CHRIST’S PEACE RULE IN OUR HEARTS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INNER PEACE</dc:title>
  <dc:creator>ared</dc:creator>
  <cp:lastModifiedBy>ared</cp:lastModifiedBy>
  <cp:revision>2</cp:revision>
  <dcterms:created xsi:type="dcterms:W3CDTF">2015-02-01T08:10:30Z</dcterms:created>
  <dcterms:modified xsi:type="dcterms:W3CDTF">2015-02-01T08:26:14Z</dcterms:modified>
</cp:coreProperties>
</file>