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C9639F24-4D47-4357-98BC-170613F5539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9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9329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9B67C275-DA61-4349-9F20-D6106136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91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1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94F0F-8F06-47FB-A537-E972282BF1D9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2E4B2-E426-45E9-B1CB-B81B55A5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2E4B2-E426-45E9-B1CB-B81B55A533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3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1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7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234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4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4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9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4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9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E1D8-00DE-4DC6-970B-BB19496B98AB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07D1F7-BDFE-4EA6-B4E9-921AC1EE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1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2014 in Review -  Dennis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3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2015 --Looking Ahead-- Rob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9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– “Hope”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From Romans 15:13 – “Now the God of hope fill you with all joy and peace in believing, that </a:t>
            </a:r>
            <a:r>
              <a:rPr lang="en-US" sz="2400" u="sng" dirty="0" smtClean="0"/>
              <a:t>you may abound in hope </a:t>
            </a:r>
            <a:r>
              <a:rPr lang="en-US" sz="2400" dirty="0" smtClean="0"/>
              <a:t>. . .”</a:t>
            </a:r>
          </a:p>
          <a:p>
            <a:r>
              <a:rPr lang="en-US" sz="2400" dirty="0" smtClean="0"/>
              <a:t>Wonderful beginning -  Collin Green baptized</a:t>
            </a:r>
          </a:p>
          <a:p>
            <a:r>
              <a:rPr lang="en-US" sz="2400" dirty="0" smtClean="0"/>
              <a:t>Goals, even physical, are to help Collin and all of us, grow spiritually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20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Looking Back, then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major physical accomplishments to building and grounds:</a:t>
            </a:r>
          </a:p>
          <a:p>
            <a:pPr lvl="1"/>
            <a:r>
              <a:rPr lang="en-US" sz="2000" dirty="0" smtClean="0"/>
              <a:t>Baptistery filtration system</a:t>
            </a:r>
          </a:p>
          <a:p>
            <a:pPr lvl="1"/>
            <a:r>
              <a:rPr lang="en-US" sz="2000" dirty="0" smtClean="0"/>
              <a:t>Resurfaced/restriped  parking lot</a:t>
            </a:r>
          </a:p>
          <a:p>
            <a:r>
              <a:rPr lang="en-US" sz="2400" dirty="0" smtClean="0"/>
              <a:t>Will prove advantageous when we must sell</a:t>
            </a:r>
          </a:p>
          <a:p>
            <a:r>
              <a:rPr lang="en-US" sz="2400" dirty="0" smtClean="0"/>
              <a:t>Last week, 128 at morning assembly</a:t>
            </a:r>
          </a:p>
          <a:p>
            <a:r>
              <a:rPr lang="en-US" sz="2400" dirty="0" smtClean="0"/>
              <a:t>Can remember one-fourth, one-half that number</a:t>
            </a:r>
          </a:p>
          <a:p>
            <a:r>
              <a:rPr lang="en-US" sz="2400" dirty="0" smtClean="0"/>
              <a:t>Time to look – Budget is strong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93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Have gained members with experience</a:t>
            </a:r>
          </a:p>
          <a:p>
            <a:pPr lvl="1"/>
            <a:r>
              <a:rPr lang="en-US" sz="2400" dirty="0" smtClean="0"/>
              <a:t>Preaching, teaching, song-leading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Want to put talents to work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Need to increase teacher pool</a:t>
            </a:r>
          </a:p>
          <a:p>
            <a:pPr lvl="2"/>
            <a:r>
              <a:rPr lang="en-US" sz="2000" dirty="0" smtClean="0"/>
              <a:t>See Dennis </a:t>
            </a:r>
            <a:r>
              <a:rPr lang="en-US" sz="2000" dirty="0" err="1" smtClean="0"/>
              <a:t>Hadders</a:t>
            </a:r>
            <a:r>
              <a:rPr lang="en-US" sz="2000" dirty="0" smtClean="0"/>
              <a:t> (downstairs) or Jim (adult)</a:t>
            </a:r>
          </a:p>
          <a:p>
            <a:pPr lvl="2"/>
            <a:r>
              <a:rPr lang="en-US" sz="2000" dirty="0" smtClean="0"/>
              <a:t>Six months “waiting period”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017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Website</a:t>
            </a:r>
          </a:p>
          <a:p>
            <a:pPr lvl="1"/>
            <a:r>
              <a:rPr lang="en-US" sz="2000" dirty="0" smtClean="0"/>
              <a:t>Have had it for some time</a:t>
            </a:r>
          </a:p>
          <a:p>
            <a:pPr lvl="1"/>
            <a:r>
              <a:rPr lang="en-US" sz="2000" dirty="0" smtClean="0"/>
              <a:t>Still learning capabilities</a:t>
            </a:r>
          </a:p>
          <a:p>
            <a:pPr lvl="1"/>
            <a:r>
              <a:rPr lang="en-US" sz="2000" dirty="0" smtClean="0"/>
              <a:t>Helpful to members and travelers</a:t>
            </a:r>
          </a:p>
          <a:p>
            <a:pPr lvl="2"/>
            <a:r>
              <a:rPr lang="en-US" sz="1800" dirty="0" smtClean="0"/>
              <a:t>Service times</a:t>
            </a:r>
          </a:p>
          <a:p>
            <a:pPr lvl="2"/>
            <a:r>
              <a:rPr lang="en-US" sz="1800" dirty="0" smtClean="0"/>
              <a:t>What we are about</a:t>
            </a:r>
          </a:p>
          <a:p>
            <a:pPr lvl="2"/>
            <a:r>
              <a:rPr lang="en-US" sz="1800" dirty="0" smtClean="0"/>
              <a:t>Duty notifications</a:t>
            </a:r>
          </a:p>
          <a:p>
            <a:pPr lvl="2"/>
            <a:r>
              <a:rPr lang="en-US" sz="1800" dirty="0" smtClean="0"/>
              <a:t>Articles, sermons posted</a:t>
            </a:r>
          </a:p>
          <a:p>
            <a:pPr lvl="1"/>
            <a:r>
              <a:rPr lang="en-US" sz="2000" dirty="0" smtClean="0"/>
              <a:t>All Northside members should have log-in and password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0845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Already mentioned need more teachers</a:t>
            </a:r>
          </a:p>
          <a:p>
            <a:pPr lvl="1"/>
            <a:r>
              <a:rPr lang="en-US" sz="2000" dirty="0" smtClean="0"/>
              <a:t>Some doing back to back quarters</a:t>
            </a:r>
          </a:p>
          <a:p>
            <a:r>
              <a:rPr lang="en-US" sz="2400" dirty="0" smtClean="0"/>
              <a:t>Conduct teacher training workshop</a:t>
            </a:r>
          </a:p>
          <a:p>
            <a:r>
              <a:rPr lang="en-US" sz="2400" dirty="0" smtClean="0"/>
              <a:t>Parenting class</a:t>
            </a:r>
          </a:p>
          <a:p>
            <a:r>
              <a:rPr lang="en-US" sz="2400" dirty="0" smtClean="0"/>
              <a:t>Thursday – Saturday marriage retreat</a:t>
            </a:r>
          </a:p>
          <a:p>
            <a:r>
              <a:rPr lang="en-US" sz="2400" dirty="0" smtClean="0"/>
              <a:t>Develop a three years ahead plan of study for adult class</a:t>
            </a:r>
          </a:p>
          <a:p>
            <a:r>
              <a:rPr lang="en-US" sz="2400" dirty="0" smtClean="0"/>
              <a:t>Assign teachers six months in advance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71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Goals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52600"/>
            <a:ext cx="6591985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Single most important goal is to help us all get to heaven</a:t>
            </a:r>
          </a:p>
          <a:p>
            <a:pPr lvl="1"/>
            <a:r>
              <a:rPr lang="en-US" sz="2000" dirty="0" smtClean="0"/>
              <a:t>Sound Bible teaching in all classes</a:t>
            </a:r>
          </a:p>
          <a:p>
            <a:pPr lvl="1"/>
            <a:r>
              <a:rPr lang="en-US" sz="2000" dirty="0" smtClean="0"/>
              <a:t>Sound preaching  1 Peter 4:11 “oracles of God”</a:t>
            </a:r>
          </a:p>
          <a:p>
            <a:pPr lvl="1"/>
            <a:r>
              <a:rPr lang="en-US" sz="2000" dirty="0" smtClean="0"/>
              <a:t>Spiritual and “spirited” singing</a:t>
            </a:r>
          </a:p>
          <a:p>
            <a:pPr lvl="1"/>
            <a:r>
              <a:rPr lang="en-US" sz="2000" dirty="0" smtClean="0"/>
              <a:t>Looking out for each other</a:t>
            </a:r>
          </a:p>
          <a:p>
            <a:pPr lvl="1"/>
            <a:r>
              <a:rPr lang="en-US" sz="2000" dirty="0" smtClean="0"/>
              <a:t>Seeing to the needs of</a:t>
            </a:r>
          </a:p>
          <a:p>
            <a:r>
              <a:rPr lang="en-US" sz="2400" dirty="0" smtClean="0"/>
              <a:t>Have seen the caring demonstrated</a:t>
            </a:r>
          </a:p>
          <a:p>
            <a:pPr lvl="1"/>
            <a:r>
              <a:rPr lang="en-US" sz="2000" dirty="0" smtClean="0"/>
              <a:t>Thank you</a:t>
            </a:r>
          </a:p>
          <a:p>
            <a:pPr lvl="1"/>
            <a:r>
              <a:rPr lang="en-US" sz="2000" dirty="0" smtClean="0"/>
              <a:t>let’s keep it up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76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 - Jim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79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Random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Didn’t fit anywhere else</a:t>
            </a:r>
          </a:p>
          <a:p>
            <a:pPr lvl="1"/>
            <a:r>
              <a:rPr lang="en-US" sz="2000" dirty="0" smtClean="0"/>
              <a:t>Relationship among elders</a:t>
            </a:r>
          </a:p>
          <a:p>
            <a:pPr lvl="2"/>
            <a:r>
              <a:rPr lang="en-US" sz="1800" dirty="0" smtClean="0"/>
              <a:t>Good, solid – many conversations weekly</a:t>
            </a:r>
          </a:p>
          <a:p>
            <a:pPr lvl="2"/>
            <a:r>
              <a:rPr lang="en-US" sz="1800" dirty="0" smtClean="0"/>
              <a:t>Agreed four years ago to work together, to agree before moving ahead</a:t>
            </a:r>
          </a:p>
          <a:p>
            <a:pPr lvl="3"/>
            <a:r>
              <a:rPr lang="en-US" sz="1600" dirty="0" smtClean="0"/>
              <a:t>Individual and joint study</a:t>
            </a:r>
          </a:p>
          <a:p>
            <a:pPr lvl="3"/>
            <a:r>
              <a:rPr lang="en-US" sz="1600" dirty="0" smtClean="0"/>
              <a:t>Discussion</a:t>
            </a:r>
          </a:p>
          <a:p>
            <a:pPr lvl="3"/>
            <a:r>
              <a:rPr lang="en-US" sz="1600" dirty="0" smtClean="0"/>
              <a:t>Continual learning</a:t>
            </a:r>
          </a:p>
          <a:p>
            <a:pPr lvl="1"/>
            <a:r>
              <a:rPr lang="en-US" sz="2000" dirty="0" smtClean="0"/>
              <a:t>Relationship with Jared  (“Five stars”)</a:t>
            </a:r>
          </a:p>
          <a:p>
            <a:pPr lvl="1"/>
            <a:r>
              <a:rPr lang="en-US" sz="2000" dirty="0" smtClean="0"/>
              <a:t>Relationship with deacons (“Five stars”)</a:t>
            </a:r>
          </a:p>
          <a:p>
            <a:pPr lvl="2"/>
            <a:r>
              <a:rPr lang="en-US" sz="1800" dirty="0" smtClean="0"/>
              <a:t>One special announcement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0951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Thanks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appreciate you and your work for God</a:t>
            </a:r>
          </a:p>
          <a:p>
            <a:r>
              <a:rPr lang="en-US" sz="2400" dirty="0" smtClean="0"/>
              <a:t>Not all are teachers, deacons, preachers</a:t>
            </a:r>
          </a:p>
          <a:p>
            <a:r>
              <a:rPr lang="en-US" sz="2400" dirty="0"/>
              <a:t>Friendly greeting and welcoming smile remembered long after specifics of sermon or Bible class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Differing talents – Paul to Corinthians</a:t>
            </a:r>
          </a:p>
          <a:p>
            <a:pPr lvl="1"/>
            <a:r>
              <a:rPr lang="en-US" sz="2000" dirty="0" smtClean="0"/>
              <a:t>If all the body were . . .</a:t>
            </a:r>
          </a:p>
          <a:p>
            <a:pPr lvl="1"/>
            <a:r>
              <a:rPr lang="en-US" sz="2000" dirty="0" smtClean="0"/>
              <a:t>Comely parts/uncomely parts</a:t>
            </a:r>
          </a:p>
          <a:p>
            <a:pPr lvl="1"/>
            <a:r>
              <a:rPr lang="en-US" sz="2000" dirty="0" smtClean="0"/>
              <a:t>Eyes/elbows  - both needed</a:t>
            </a:r>
          </a:p>
        </p:txBody>
      </p:sp>
    </p:spTree>
    <p:extLst>
      <p:ext uri="{BB962C8B-B14F-4D97-AF65-F5344CB8AC3E}">
        <p14:creationId xmlns:p14="http://schemas.microsoft.com/office/powerpoint/2010/main" val="210771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Rejoice with those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Psalm 127:3-5—Children are a heritage from the Lord . . . As arrows in the hand of a mighty man, so are children of the youth. . . Happy is </a:t>
            </a:r>
            <a:r>
              <a:rPr lang="en-US" sz="2800" dirty="0" smtClean="0"/>
              <a:t>the, Iris, </a:t>
            </a:r>
            <a:r>
              <a:rPr lang="en-US" sz="2800" dirty="0" smtClean="0"/>
              <a:t>Aspen, Levi</a:t>
            </a:r>
          </a:p>
          <a:p>
            <a:r>
              <a:rPr lang="en-US" sz="2800" dirty="0" smtClean="0"/>
              <a:t>More on the way in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28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Thanks/Personal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3777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According to our abilities, service must continue and increase</a:t>
            </a:r>
          </a:p>
          <a:p>
            <a:pPr lvl="1"/>
            <a:r>
              <a:rPr lang="en-US" sz="1800" dirty="0" smtClean="0"/>
              <a:t>Desire sincere milk of the word so COULD GROW</a:t>
            </a:r>
          </a:p>
          <a:p>
            <a:pPr lvl="1"/>
            <a:r>
              <a:rPr lang="en-US" sz="1800" dirty="0" smtClean="0"/>
              <a:t>Hebrews 5:12 – an expectation of development</a:t>
            </a:r>
          </a:p>
          <a:p>
            <a:r>
              <a:rPr lang="en-US" sz="2000" dirty="0" smtClean="0"/>
              <a:t>Some personal goals for the year</a:t>
            </a:r>
          </a:p>
          <a:p>
            <a:pPr lvl="1"/>
            <a:r>
              <a:rPr lang="en-US" sz="1800" dirty="0" smtClean="0"/>
              <a:t>Mend any relationship issues</a:t>
            </a:r>
          </a:p>
          <a:p>
            <a:pPr lvl="1"/>
            <a:r>
              <a:rPr lang="en-US" sz="1800" dirty="0" smtClean="0"/>
              <a:t>Make it a priority to spend time in God’s Word</a:t>
            </a:r>
          </a:p>
          <a:p>
            <a:pPr lvl="1"/>
            <a:r>
              <a:rPr lang="en-US" sz="1800" dirty="0" smtClean="0"/>
              <a:t>Make it a priority to spend time in prayer</a:t>
            </a:r>
          </a:p>
          <a:p>
            <a:pPr lvl="1"/>
            <a:r>
              <a:rPr lang="en-US" sz="1800" dirty="0" smtClean="0"/>
              <a:t>Make it a priority to be in touch with each other – become closer family. Get to know each other better</a:t>
            </a:r>
          </a:p>
          <a:p>
            <a:pPr lvl="1"/>
            <a:r>
              <a:rPr lang="en-US" sz="1800" dirty="0" smtClean="0"/>
              <a:t>Encourage the weak</a:t>
            </a:r>
          </a:p>
          <a:p>
            <a:pPr lvl="1"/>
            <a:r>
              <a:rPr lang="en-US" sz="1800" dirty="0" smtClean="0"/>
              <a:t>Teach others the Gospel   Mk. 16:16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7D1F7-BDFE-4EA6-B4E9-921AC1EEF7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1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Encouragement/Invitation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Weep with 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Kyle Speed passed away</a:t>
            </a:r>
          </a:p>
          <a:p>
            <a:r>
              <a:rPr lang="en-US" sz="2400" dirty="0" smtClean="0"/>
              <a:t>Joan still worships with us</a:t>
            </a:r>
          </a:p>
        </p:txBody>
      </p:sp>
    </p:spTree>
    <p:extLst>
      <p:ext uri="{BB962C8B-B14F-4D97-AF65-F5344CB8AC3E}">
        <p14:creationId xmlns:p14="http://schemas.microsoft.com/office/powerpoint/2010/main" val="3942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and serious</a:t>
            </a:r>
          </a:p>
          <a:p>
            <a:r>
              <a:rPr lang="en-US" dirty="0" smtClean="0"/>
              <a:t>Impacts of aging</a:t>
            </a:r>
          </a:p>
          <a:p>
            <a:r>
              <a:rPr lang="en-US" dirty="0" smtClean="0"/>
              <a:t>Seasonal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Kaylee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Stunned, shocked</a:t>
            </a:r>
          </a:p>
          <a:p>
            <a:r>
              <a:rPr lang="en-US" sz="2400" dirty="0" smtClean="0"/>
              <a:t>Came alongside Nick, Jen, Jillian, Randy, Loretta, Marcy and Morgan</a:t>
            </a:r>
          </a:p>
          <a:p>
            <a:pPr lvl="1"/>
            <a:r>
              <a:rPr lang="en-US" sz="2000" dirty="0" smtClean="0"/>
              <a:t>Prayers</a:t>
            </a:r>
          </a:p>
          <a:p>
            <a:pPr lvl="1"/>
            <a:r>
              <a:rPr lang="en-US" sz="2000" dirty="0" smtClean="0"/>
              <a:t>Hospital Visits</a:t>
            </a:r>
          </a:p>
          <a:p>
            <a:pPr lvl="1"/>
            <a:r>
              <a:rPr lang="en-US" sz="2000" dirty="0" smtClean="0"/>
              <a:t>Gifts (Christmas)</a:t>
            </a:r>
          </a:p>
          <a:p>
            <a:r>
              <a:rPr lang="en-US" sz="2400" dirty="0" smtClean="0"/>
              <a:t>Updates via email, Facebook</a:t>
            </a:r>
          </a:p>
          <a:p>
            <a:r>
              <a:rPr lang="en-US" sz="2400" dirty="0" smtClean="0"/>
              <a:t>Encouraged by Nick’s and Jen’s faith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94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 kindly </a:t>
            </a:r>
            <a:r>
              <a:rPr lang="en-US" sz="2400" u="sng" dirty="0" err="1" smtClean="0"/>
              <a:t>affectioned</a:t>
            </a:r>
            <a:r>
              <a:rPr lang="en-US" sz="2400" u="sng" dirty="0" smtClean="0"/>
              <a:t> one to another </a:t>
            </a:r>
            <a:r>
              <a:rPr lang="en-US" sz="2400" dirty="0" smtClean="0"/>
              <a:t>with brotherly love  --  Romans 12:10</a:t>
            </a:r>
          </a:p>
          <a:p>
            <a:r>
              <a:rPr lang="en-US" sz="2400" dirty="0" smtClean="0"/>
              <a:t>Having </a:t>
            </a:r>
            <a:r>
              <a:rPr lang="en-US" sz="2400" u="sng" dirty="0" smtClean="0"/>
              <a:t>compassion one of anothe</a:t>
            </a:r>
            <a:r>
              <a:rPr lang="en-US" sz="2400" dirty="0" smtClean="0"/>
              <a:t>r – 1 Peter 3:8</a:t>
            </a:r>
          </a:p>
          <a:p>
            <a:r>
              <a:rPr lang="en-US" sz="2400" dirty="0" smtClean="0"/>
              <a:t>The Lord make you to increase and abound in </a:t>
            </a:r>
            <a:r>
              <a:rPr lang="en-US" sz="2400" u="sng" dirty="0" smtClean="0"/>
              <a:t>love toward another. </a:t>
            </a:r>
            <a:r>
              <a:rPr lang="en-US" sz="2400" dirty="0" smtClean="0"/>
              <a:t>. . 1 </a:t>
            </a:r>
            <a:r>
              <a:rPr lang="en-US" sz="2400" dirty="0" err="1" smtClean="0"/>
              <a:t>Th</a:t>
            </a:r>
            <a:r>
              <a:rPr lang="en-US" sz="2400" dirty="0" smtClean="0"/>
              <a:t> 3:12</a:t>
            </a:r>
          </a:p>
          <a:p>
            <a:r>
              <a:rPr lang="en-US" sz="2400" dirty="0" smtClean="0"/>
              <a:t>Be kind, tenderhearted,  forgiving - Ep 4:32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837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Honoring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Classes and sermons emphasized theme</a:t>
            </a:r>
          </a:p>
          <a:p>
            <a:r>
              <a:rPr lang="en-US" sz="2800" dirty="0" smtClean="0"/>
              <a:t>Singing Workshop to improve our praise to God, and speaking to one another in song</a:t>
            </a:r>
          </a:p>
          <a:p>
            <a:r>
              <a:rPr lang="en-US" sz="2800" dirty="0" smtClean="0"/>
              <a:t>Series of lessons from Dennis Allan</a:t>
            </a:r>
          </a:p>
          <a:p>
            <a:r>
              <a:rPr lang="en-US" sz="2800" dirty="0" smtClean="0"/>
              <a:t>Individual studies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377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Into All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Rex Cornwell</a:t>
            </a:r>
          </a:p>
          <a:p>
            <a:r>
              <a:rPr lang="en-US" sz="2400" dirty="0" smtClean="0"/>
              <a:t>Dennis Allan</a:t>
            </a:r>
          </a:p>
          <a:p>
            <a:r>
              <a:rPr lang="en-US" sz="2400" dirty="0" smtClean="0"/>
              <a:t>Wilson Copeland</a:t>
            </a:r>
            <a:endParaRPr lang="en-US" sz="2400" dirty="0"/>
          </a:p>
          <a:p>
            <a:r>
              <a:rPr lang="en-US" sz="2400" dirty="0" smtClean="0"/>
              <a:t>Followed NT pattern for providing assistance</a:t>
            </a:r>
          </a:p>
          <a:p>
            <a:endParaRPr lang="en-US" sz="2400" dirty="0"/>
          </a:p>
          <a:p>
            <a:r>
              <a:rPr lang="en-US" sz="2400" dirty="0" smtClean="0"/>
              <a:t>Next up – Rob Taylor with a little about accomplishments and the year ahead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8693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425</TotalTime>
  <Words>723</Words>
  <Application>Microsoft Office PowerPoint</Application>
  <PresentationFormat>On-screen Show (4:3)</PresentationFormat>
  <Paragraphs>118</Paragraphs>
  <Slides>21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Wisp</vt:lpstr>
      <vt:lpstr>2014 in Review -  Dennis</vt:lpstr>
      <vt:lpstr>Rejoice with those …</vt:lpstr>
      <vt:lpstr>PowerPoint Presentation</vt:lpstr>
      <vt:lpstr>Weep with  . . .</vt:lpstr>
      <vt:lpstr>Illnesses</vt:lpstr>
      <vt:lpstr>Kaylee</vt:lpstr>
      <vt:lpstr>Toward One Another</vt:lpstr>
      <vt:lpstr>Honoring God</vt:lpstr>
      <vt:lpstr>Into All the World</vt:lpstr>
      <vt:lpstr>2015 --Looking Ahead-- Rob</vt:lpstr>
      <vt:lpstr>2015 – “Hope”</vt:lpstr>
      <vt:lpstr>Looking Back, then Ahead</vt:lpstr>
      <vt:lpstr>2015 Goals</vt:lpstr>
      <vt:lpstr>2015 Goals (2)</vt:lpstr>
      <vt:lpstr>2015 Goals (3)</vt:lpstr>
      <vt:lpstr>2015 Goals (4)</vt:lpstr>
      <vt:lpstr>Wrap-up - Jim</vt:lpstr>
      <vt:lpstr>Random Thoughts</vt:lpstr>
      <vt:lpstr>Our Thanks to You</vt:lpstr>
      <vt:lpstr>Thanks/Personal Goals</vt:lpstr>
      <vt:lpstr>Encouragement/Invitation</vt:lpstr>
    </vt:vector>
  </TitlesOfParts>
  <Company>ITT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</dc:title>
  <dc:creator>Allan, James - IS</dc:creator>
  <cp:lastModifiedBy>Northside CoC</cp:lastModifiedBy>
  <cp:revision>29</cp:revision>
  <cp:lastPrinted>2015-02-15T02:52:15Z</cp:lastPrinted>
  <dcterms:created xsi:type="dcterms:W3CDTF">2015-02-13T20:21:13Z</dcterms:created>
  <dcterms:modified xsi:type="dcterms:W3CDTF">2015-02-15T17:25:30Z</dcterms:modified>
</cp:coreProperties>
</file>