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7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5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7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0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8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5608-1535-48D7-B9BA-BB0ADF8160F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93D6-66E3-4EC1-8D14-AE4ABBABF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9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precious cornerstone (I Pet. </a:t>
            </a:r>
            <a:r>
              <a:rPr lang="en-US" dirty="0" smtClean="0"/>
              <a:t>2:4-8)</a:t>
            </a:r>
            <a:endParaRPr lang="en-US" dirty="0" smtClean="0"/>
          </a:p>
          <a:p>
            <a:r>
              <a:rPr lang="en-US" dirty="0" smtClean="0"/>
              <a:t>Precious blood (I Pet. 1:19)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9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Peter 1:6-9</a:t>
            </a:r>
          </a:p>
          <a:p>
            <a:r>
              <a:rPr lang="en-US" dirty="0" smtClean="0"/>
              <a:t>Faith is important (Heb. 11:6), but this is more than that.</a:t>
            </a:r>
          </a:p>
          <a:p>
            <a:r>
              <a:rPr lang="en-US" dirty="0" smtClean="0"/>
              <a:t>Proven faith is faith that stands in the face of daunting obstacles</a:t>
            </a:r>
          </a:p>
          <a:p>
            <a:pPr lvl="1"/>
            <a:r>
              <a:rPr lang="en-US" dirty="0" smtClean="0"/>
              <a:t>Is God good? (Job)</a:t>
            </a:r>
          </a:p>
          <a:p>
            <a:pPr lvl="1"/>
            <a:r>
              <a:rPr lang="en-US" dirty="0" smtClean="0"/>
              <a:t>How strong is my commitment to follow Jesus? (I Pet. 3:14-15… 2:23; 4:19)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1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GENTLE AND </a:t>
            </a:r>
            <a:r>
              <a:rPr lang="en-US" smtClean="0"/>
              <a:t>QUIET </a:t>
            </a:r>
            <a:r>
              <a:rPr lang="en-US" smtClean="0"/>
              <a:t>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Gentle (Mt. 5:5; 11:29; 21:5; I Tim. 6:11)</a:t>
            </a:r>
            <a:endParaRPr lang="en-US" sz="3200" dirty="0"/>
          </a:p>
          <a:p>
            <a:pPr marL="742950" lvl="2" indent="-342900"/>
            <a:r>
              <a:rPr lang="en-US" dirty="0" smtClean="0"/>
              <a:t>I Peter 3:15; Gal. 5:23; II Tim. 2:25; Titus 3:2</a:t>
            </a:r>
          </a:p>
          <a:p>
            <a:r>
              <a:rPr lang="en-US" dirty="0" smtClean="0"/>
              <a:t>Quiet (I </a:t>
            </a:r>
            <a:r>
              <a:rPr lang="en-US" dirty="0" err="1" smtClean="0"/>
              <a:t>Thes</a:t>
            </a:r>
            <a:r>
              <a:rPr lang="en-US" dirty="0" smtClean="0"/>
              <a:t>. 4:11; II </a:t>
            </a:r>
            <a:r>
              <a:rPr lang="en-US" dirty="0" err="1" smtClean="0"/>
              <a:t>Thes</a:t>
            </a:r>
            <a:r>
              <a:rPr lang="en-US" dirty="0" smtClean="0"/>
              <a:t>. 3:12; I Tim. 2:2)</a:t>
            </a:r>
          </a:p>
          <a:p>
            <a:r>
              <a:rPr lang="en-US" dirty="0" smtClean="0"/>
              <a:t>Being submissive without fear (I Pet. 3:5-6)</a:t>
            </a:r>
          </a:p>
          <a:p>
            <a:r>
              <a:rPr lang="en-US" dirty="0" smtClean="0"/>
              <a:t>Humbly receiving God’s word (Jam. 1:21)</a:t>
            </a:r>
          </a:p>
          <a:p>
            <a:r>
              <a:rPr lang="en-US" dirty="0" smtClean="0"/>
              <a:t>Or would you rather have a relationship with God that is comparable to the one tumultuous teenagers have with their parents?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PRECIOUS</vt:lpstr>
      <vt:lpstr>JESUS</vt:lpstr>
      <vt:lpstr>PROVEN FAITH</vt:lpstr>
      <vt:lpstr>GENTLE AND QUIET SPIRIT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PRECIOUS</dc:title>
  <dc:creator>ared</dc:creator>
  <cp:lastModifiedBy>Northside CoC</cp:lastModifiedBy>
  <cp:revision>2</cp:revision>
  <dcterms:created xsi:type="dcterms:W3CDTF">2014-12-28T08:09:15Z</dcterms:created>
  <dcterms:modified xsi:type="dcterms:W3CDTF">2014-12-28T20:04:47Z</dcterms:modified>
</cp:coreProperties>
</file>