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6E2C-BD17-444E-B6E4-CC616CAB8E2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7E84-AC47-4C43-96AF-A03DB3F41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7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6E2C-BD17-444E-B6E4-CC616CAB8E2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7E84-AC47-4C43-96AF-A03DB3F41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7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6E2C-BD17-444E-B6E4-CC616CAB8E2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7E84-AC47-4C43-96AF-A03DB3F41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3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6E2C-BD17-444E-B6E4-CC616CAB8E2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7E84-AC47-4C43-96AF-A03DB3F41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8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6E2C-BD17-444E-B6E4-CC616CAB8E2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7E84-AC47-4C43-96AF-A03DB3F41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8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6E2C-BD17-444E-B6E4-CC616CAB8E2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7E84-AC47-4C43-96AF-A03DB3F41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0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6E2C-BD17-444E-B6E4-CC616CAB8E2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7E84-AC47-4C43-96AF-A03DB3F41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1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6E2C-BD17-444E-B6E4-CC616CAB8E2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7E84-AC47-4C43-96AF-A03DB3F41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0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6E2C-BD17-444E-B6E4-CC616CAB8E2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7E84-AC47-4C43-96AF-A03DB3F41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1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6E2C-BD17-444E-B6E4-CC616CAB8E2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7E84-AC47-4C43-96AF-A03DB3F41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6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6E2C-BD17-444E-B6E4-CC616CAB8E2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7E84-AC47-4C43-96AF-A03DB3F41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4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16E2C-BD17-444E-B6E4-CC616CAB8E2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27E84-AC47-4C43-96AF-A03DB3F41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HONORING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8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January – The God Not Honored</a:t>
            </a:r>
          </a:p>
          <a:p>
            <a:pPr lvl="0"/>
            <a:r>
              <a:rPr lang="en-US" dirty="0"/>
              <a:t>February – Reasons to Honor God</a:t>
            </a:r>
          </a:p>
          <a:p>
            <a:pPr lvl="0"/>
            <a:r>
              <a:rPr lang="en-US" dirty="0"/>
              <a:t>March – What is it honor God?</a:t>
            </a:r>
          </a:p>
          <a:p>
            <a:pPr lvl="0"/>
            <a:r>
              <a:rPr lang="en-US" dirty="0"/>
              <a:t>April – Honoring God in public</a:t>
            </a:r>
          </a:p>
          <a:p>
            <a:pPr lvl="0"/>
            <a:r>
              <a:rPr lang="en-US" dirty="0"/>
              <a:t>May – Honoring God’s word</a:t>
            </a:r>
          </a:p>
          <a:p>
            <a:pPr lvl="0"/>
            <a:r>
              <a:rPr lang="en-US" dirty="0"/>
              <a:t>June – Honoring God from your wealth</a:t>
            </a:r>
          </a:p>
          <a:p>
            <a:pPr lvl="0"/>
            <a:r>
              <a:rPr lang="en-US" dirty="0"/>
              <a:t>July – Honoring God while </a:t>
            </a:r>
            <a:r>
              <a:rPr lang="en-US" dirty="0" smtClean="0"/>
              <a:t>suffering</a:t>
            </a:r>
          </a:p>
          <a:p>
            <a:pPr lvl="0"/>
            <a:r>
              <a:rPr lang="en-US" dirty="0" smtClean="0"/>
              <a:t>August – Bringing others to honor God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HONORING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God Who Honors Us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5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WANTS TO HONOR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Samuel 2:30</a:t>
            </a:r>
          </a:p>
          <a:p>
            <a:r>
              <a:rPr lang="en-US" dirty="0" smtClean="0"/>
              <a:t>Romans 2:29</a:t>
            </a:r>
          </a:p>
          <a:p>
            <a:r>
              <a:rPr lang="en-US" dirty="0" smtClean="0"/>
              <a:t>Romans 8:29-30</a:t>
            </a:r>
          </a:p>
          <a:p>
            <a:r>
              <a:rPr lang="en-US" dirty="0" smtClean="0"/>
              <a:t>Romans 9:23-24</a:t>
            </a:r>
          </a:p>
          <a:p>
            <a:r>
              <a:rPr lang="en-US" dirty="0" smtClean="0"/>
              <a:t>I Corinthians 4:5</a:t>
            </a:r>
          </a:p>
          <a:p>
            <a:r>
              <a:rPr lang="en-US" dirty="0" smtClean="0"/>
              <a:t>I Peter 1:7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7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reason He honors Jesus (John 13:31-32)</a:t>
            </a:r>
          </a:p>
          <a:p>
            <a:r>
              <a:rPr lang="en-US" dirty="0" smtClean="0"/>
              <a:t>A similar principle for us (II </a:t>
            </a:r>
            <a:r>
              <a:rPr lang="en-US" dirty="0" err="1" smtClean="0"/>
              <a:t>Thes</a:t>
            </a:r>
            <a:r>
              <a:rPr lang="en-US" dirty="0" smtClean="0"/>
              <a:t>. 1:11-12)</a:t>
            </a:r>
          </a:p>
          <a:p>
            <a:r>
              <a:rPr lang="en-US" dirty="0" smtClean="0"/>
              <a:t>Ultimately, because that is His plan (Rom. 9:23-24)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5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GOD HONOR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contrast (Mt. 6) – noticed, rewarded, treasure, provided for</a:t>
            </a:r>
          </a:p>
          <a:p>
            <a:r>
              <a:rPr lang="en-US" dirty="0" smtClean="0"/>
              <a:t>Comparing the way God honored Jesus (II Pet. 1:17)</a:t>
            </a:r>
          </a:p>
          <a:p>
            <a:pPr lvl="1"/>
            <a:r>
              <a:rPr lang="en-US" dirty="0" smtClean="0"/>
              <a:t>Relationship (I Pet. 1:14,17; 2:9; Heb. 2:9-11)</a:t>
            </a:r>
          </a:p>
          <a:p>
            <a:pPr lvl="1"/>
            <a:r>
              <a:rPr lang="en-US" dirty="0" smtClean="0"/>
              <a:t>Declaration (Mt. 10:32-33; Rev. 3:5)</a:t>
            </a:r>
          </a:p>
          <a:p>
            <a:r>
              <a:rPr lang="en-US" dirty="0" smtClean="0"/>
              <a:t>Sharing God’s glory (I </a:t>
            </a:r>
            <a:r>
              <a:rPr lang="en-US" dirty="0" err="1" smtClean="0"/>
              <a:t>Thes</a:t>
            </a:r>
            <a:r>
              <a:rPr lang="en-US" dirty="0" smtClean="0"/>
              <a:t>. 2:12; I Pet. 5:10; II </a:t>
            </a:r>
            <a:r>
              <a:rPr lang="en-US" dirty="0" err="1" smtClean="0"/>
              <a:t>Thes</a:t>
            </a:r>
            <a:r>
              <a:rPr lang="en-US" dirty="0" smtClean="0"/>
              <a:t>. 2:13-14)</a:t>
            </a:r>
          </a:p>
        </p:txBody>
      </p:sp>
    </p:spTree>
    <p:extLst>
      <p:ext uri="{BB962C8B-B14F-4D97-AF65-F5344CB8AC3E}">
        <p14:creationId xmlns:p14="http://schemas.microsoft.com/office/powerpoint/2010/main" val="3233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WANTS US TO SEEK THIS GLORY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opposed to the glory of men (John 12:43)</a:t>
            </a:r>
          </a:p>
          <a:p>
            <a:r>
              <a:rPr lang="en-US" dirty="0" smtClean="0"/>
              <a:t>Romans 2:7-10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4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HONORING GOD</vt:lpstr>
      <vt:lpstr>PowerPoint Presentation</vt:lpstr>
      <vt:lpstr>HONORING GOD</vt:lpstr>
      <vt:lpstr>GOD WANTS TO HONOR US</vt:lpstr>
      <vt:lpstr>WHY?</vt:lpstr>
      <vt:lpstr>HOW DOES GOD HONOR US?</vt:lpstr>
      <vt:lpstr>GOD WANTS US TO SEEK THIS GLORY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3</cp:revision>
  <dcterms:created xsi:type="dcterms:W3CDTF">2014-09-14T07:31:22Z</dcterms:created>
  <dcterms:modified xsi:type="dcterms:W3CDTF">2014-09-14T08:17:44Z</dcterms:modified>
</cp:coreProperties>
</file>