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4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9E3D-6D79-4358-82B7-617DBA21D91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26A0-CA19-4661-8081-A056B7D6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FINISH SUCH A LONG AND DIFFICULT RACE?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Corinthians 15:19,32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WE WILL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 smtClean="0"/>
              <a:t>23:43</a:t>
            </a:r>
          </a:p>
          <a:p>
            <a:r>
              <a:rPr lang="en-US" dirty="0" smtClean="0"/>
              <a:t>Matthew 25:21</a:t>
            </a:r>
            <a:endParaRPr lang="en-US" dirty="0" smtClean="0"/>
          </a:p>
          <a:p>
            <a:r>
              <a:rPr lang="en-US" dirty="0" smtClean="0"/>
              <a:t>Matthew </a:t>
            </a:r>
            <a:r>
              <a:rPr lang="en-US" dirty="0" smtClean="0"/>
              <a:t>25:34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0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PROMISES WE WILL RECEIVE</a:t>
            </a:r>
            <a:br>
              <a:rPr lang="en-US" dirty="0" smtClean="0"/>
            </a:br>
            <a:r>
              <a:rPr lang="en-US" dirty="0" smtClean="0"/>
              <a:t>To him who overcomes: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Eat of the tree of life in Paradise (2:7)</a:t>
            </a:r>
          </a:p>
          <a:p>
            <a:r>
              <a:rPr lang="en-US" dirty="0" smtClean="0"/>
              <a:t>Crown of life (2:10)</a:t>
            </a:r>
          </a:p>
          <a:p>
            <a:r>
              <a:rPr lang="en-US" dirty="0" smtClean="0"/>
              <a:t>Not hurt by second death (2:11)</a:t>
            </a:r>
          </a:p>
          <a:p>
            <a:r>
              <a:rPr lang="en-US" dirty="0" smtClean="0"/>
              <a:t>Clothed in white.  Name not erased from the book of life.  Jesus confesses our name to God and the angels (3:5)</a:t>
            </a:r>
          </a:p>
          <a:p>
            <a:r>
              <a:rPr lang="en-US" dirty="0" smtClean="0"/>
              <a:t>Made a pillar in God’s temple (3:12)</a:t>
            </a:r>
          </a:p>
          <a:p>
            <a:r>
              <a:rPr lang="en-US" dirty="0" smtClean="0"/>
              <a:t>Granted to sit with Jesus on His thrown (3:21)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COMFORT AND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Thessalonians 4:13-18</a:t>
            </a:r>
          </a:p>
          <a:p>
            <a:r>
              <a:rPr lang="en-US" dirty="0" smtClean="0"/>
              <a:t>II Timothy 4:6-8</a:t>
            </a:r>
          </a:p>
          <a:p>
            <a:r>
              <a:rPr lang="en-US" dirty="0" smtClean="0"/>
              <a:t>Titus 1:2 – God cannot 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2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 WE 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Revelations 21:1-7,22-22:6</a:t>
            </a:r>
          </a:p>
          <a:p>
            <a:r>
              <a:rPr lang="en-US" dirty="0" smtClean="0"/>
              <a:t>Reserved (John 14:3; I Pet. 1:3-9)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WE’VE GONE THE LAST MILE OF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 the things we will hear</a:t>
            </a:r>
          </a:p>
          <a:p>
            <a:r>
              <a:rPr lang="en-US" dirty="0" smtClean="0"/>
              <a:t>The promises we will receive</a:t>
            </a:r>
          </a:p>
          <a:p>
            <a:r>
              <a:rPr lang="en-US" dirty="0" smtClean="0"/>
              <a:t>The home we will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FINISH SUCH A LONG AND DIFFICULT RACE?</vt:lpstr>
      <vt:lpstr>WORDS WE WILL HEAR</vt:lpstr>
      <vt:lpstr>PROMISES WE WILL RECEIVE To him who overcomes:</vt:lpstr>
      <vt:lpstr>COMFORT AND CONFIDENCE</vt:lpstr>
      <vt:lpstr>THE HOME WE ENTER</vt:lpstr>
      <vt:lpstr>WHEN WE’VE GONE THE LAST MILE OF THE WAY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2014-08-24T08:50:11Z</dcterms:created>
  <dcterms:modified xsi:type="dcterms:W3CDTF">2014-08-24T09:29:05Z</dcterms:modified>
</cp:coreProperties>
</file>