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5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1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3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6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8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5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70CCE-0609-4802-8391-3CAB2C8C7F1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16AB-D26B-4138-A792-41F10FE0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0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NEAR DEATH THEOLOGY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PROBLEMS WITH NDE’S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Unverifiable</a:t>
            </a:r>
          </a:p>
          <a:p>
            <a:r>
              <a:rPr lang="en-US" i="1" dirty="0" smtClean="0"/>
              <a:t>Almost</a:t>
            </a:r>
            <a:r>
              <a:rPr lang="en-US" dirty="0" smtClean="0"/>
              <a:t> always about heaven – Mt. 7:13-14</a:t>
            </a:r>
          </a:p>
          <a:p>
            <a:r>
              <a:rPr lang="en-US" dirty="0" smtClean="0"/>
              <a:t>They take away from God’s word (Gal. 1:8-9)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2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 DEATH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“Heaven Is For Real” – book now movie</a:t>
            </a:r>
          </a:p>
          <a:p>
            <a:r>
              <a:rPr lang="en-US" dirty="0" smtClean="0"/>
              <a:t>Millions of other experiences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BIBLE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directly</a:t>
            </a:r>
          </a:p>
          <a:p>
            <a:r>
              <a:rPr lang="en-US" dirty="0" smtClean="0"/>
              <a:t>However, if NDE’s are accurate, then we are wrong</a:t>
            </a:r>
          </a:p>
          <a:p>
            <a:r>
              <a:rPr lang="en-US" dirty="0" smtClean="0"/>
              <a:t>Actually, if NDE’s are accurate, everyone is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7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RESURRECTIONS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 near death, but established death events</a:t>
            </a:r>
          </a:p>
          <a:p>
            <a:r>
              <a:rPr lang="en-US" dirty="0" smtClean="0"/>
              <a:t>Saints at Jesus’ death (Mt. 27:52-53) – already in tombs</a:t>
            </a:r>
          </a:p>
          <a:p>
            <a:r>
              <a:rPr lang="en-US" dirty="0" smtClean="0"/>
              <a:t>Widow’s son (</a:t>
            </a:r>
            <a:r>
              <a:rPr lang="en-US" dirty="0" err="1" smtClean="0"/>
              <a:t>Lk</a:t>
            </a:r>
            <a:r>
              <a:rPr lang="en-US" dirty="0" smtClean="0"/>
              <a:t>. 7:11-17) – at a funeral procession</a:t>
            </a:r>
          </a:p>
          <a:p>
            <a:r>
              <a:rPr lang="en-US" dirty="0" err="1" smtClean="0"/>
              <a:t>Jairus</a:t>
            </a:r>
            <a:r>
              <a:rPr lang="en-US" dirty="0" smtClean="0"/>
              <a:t>’ daughter (</a:t>
            </a:r>
            <a:r>
              <a:rPr lang="en-US" dirty="0" err="1" smtClean="0"/>
              <a:t>Lk</a:t>
            </a:r>
            <a:r>
              <a:rPr lang="en-US" dirty="0" smtClean="0"/>
              <a:t>. 8:49-56) – laughable to think she wasn’t dead</a:t>
            </a:r>
          </a:p>
          <a:p>
            <a:r>
              <a:rPr lang="en-US" dirty="0" smtClean="0"/>
              <a:t>Lazarus (John 11) – didn’t want to open the tomb because of the stench (dead 4 days)</a:t>
            </a:r>
          </a:p>
          <a:p>
            <a:r>
              <a:rPr lang="en-US" dirty="0" smtClean="0"/>
              <a:t>Tabitha (Acts 9:36-42) – dead long enough to go between villages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4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EXPERIENCE OR RESURRECTION?  Which mattered most?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never see the resurrected speaking about their death experience nor was that message what impressed others</a:t>
            </a:r>
          </a:p>
        </p:txBody>
      </p:sp>
    </p:spTree>
    <p:extLst>
      <p:ext uri="{BB962C8B-B14F-4D97-AF65-F5344CB8AC3E}">
        <p14:creationId xmlns:p14="http://schemas.microsoft.com/office/powerpoint/2010/main" val="26188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EXPERIENCE OR RESURRECTION?  Which mattered most?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Mt. 27:52-53 – they appeared</a:t>
            </a:r>
          </a:p>
          <a:p>
            <a:r>
              <a:rPr lang="en-US" dirty="0" err="1" smtClean="0"/>
              <a:t>Lk</a:t>
            </a:r>
            <a:r>
              <a:rPr lang="en-US" dirty="0" smtClean="0"/>
              <a:t>. 7:15-16 – they feared because of a great prophet</a:t>
            </a:r>
          </a:p>
          <a:p>
            <a:r>
              <a:rPr lang="en-US" dirty="0" err="1" smtClean="0"/>
              <a:t>Lk</a:t>
            </a:r>
            <a:r>
              <a:rPr lang="en-US" dirty="0" smtClean="0"/>
              <a:t>. 8:56 – amazed at the resurrection</a:t>
            </a:r>
          </a:p>
          <a:p>
            <a:r>
              <a:rPr lang="en-US" dirty="0" smtClean="0"/>
              <a:t>John 11:45 – Saw what he had done…believed in Him (John 12:10-11,17)</a:t>
            </a:r>
          </a:p>
          <a:p>
            <a:r>
              <a:rPr lang="en-US" dirty="0" smtClean="0"/>
              <a:t>Acts 9:42 – same as Acts 9:32-35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1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a Near Death Experience any different than a proclaimed vision or dream from God?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DANGER OF DREAMS/VISIONS/EXPERIENCES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Colossians 2:18 – and people will take a stand on them because they are convinced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Contradictory visions /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Ezekiel 13:3-9 – there are fakers, and they will act convinced too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Dreams from God often required an interpreter to correctly understand</a:t>
            </a:r>
          </a:p>
        </p:txBody>
      </p:sp>
    </p:spTree>
    <p:extLst>
      <p:ext uri="{BB962C8B-B14F-4D97-AF65-F5344CB8AC3E}">
        <p14:creationId xmlns:p14="http://schemas.microsoft.com/office/powerpoint/2010/main" val="372671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SHOULD WE BE DISTURBED BECAUSE WE CAN’T EXPLAIN THEIR SOURCE?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Deuteronomy 13:1-3</a:t>
            </a:r>
          </a:p>
          <a:p>
            <a:r>
              <a:rPr lang="en-US" dirty="0" smtClean="0"/>
              <a:t>Matthew 24:24</a:t>
            </a:r>
          </a:p>
          <a:p>
            <a:r>
              <a:rPr lang="en-US" dirty="0" smtClean="0"/>
              <a:t>II Thessalonians 2:9-11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3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NEAR DEATH THEOLOGY</vt:lpstr>
      <vt:lpstr>NEAR DEATH EXPERIENCES</vt:lpstr>
      <vt:lpstr>WHAT DOES THE BIBLE SAY?</vt:lpstr>
      <vt:lpstr>RESURRECTIONS IN THE BIBLE</vt:lpstr>
      <vt:lpstr>EXPERIENCE OR RESURRECTION?  Which mattered most?</vt:lpstr>
      <vt:lpstr>EXPERIENCE OR RESURRECTION?  Which mattered most?</vt:lpstr>
      <vt:lpstr>Is a Near Death Experience any different than a proclaimed vision or dream from God?</vt:lpstr>
      <vt:lpstr>THE DANGER OF DREAMS/VISIONS/EXPERIENCES</vt:lpstr>
      <vt:lpstr>SHOULD WE BE DISTURBED BECAUSE WE CAN’T EXPLAIN THEIR SOURCE?</vt:lpstr>
      <vt:lpstr>ADDITIONAL PROBLEMS WITH NDE’S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 DEATH THEOLOGY</dc:title>
  <dc:creator>ared</dc:creator>
  <cp:lastModifiedBy>ared</cp:lastModifiedBy>
  <cp:revision>2</cp:revision>
  <dcterms:created xsi:type="dcterms:W3CDTF">2014-06-08T06:53:19Z</dcterms:created>
  <dcterms:modified xsi:type="dcterms:W3CDTF">2014-06-08T07:08:26Z</dcterms:modified>
</cp:coreProperties>
</file>