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3D3-348B-4199-8686-060D3D0FD6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7EA-B9CD-4273-84D8-EF1CDEA64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9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3D3-348B-4199-8686-060D3D0FD6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7EA-B9CD-4273-84D8-EF1CDEA64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1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3D3-348B-4199-8686-060D3D0FD6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7EA-B9CD-4273-84D8-EF1CDEA64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3D3-348B-4199-8686-060D3D0FD6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7EA-B9CD-4273-84D8-EF1CDEA64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1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3D3-348B-4199-8686-060D3D0FD6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7EA-B9CD-4273-84D8-EF1CDEA64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3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3D3-348B-4199-8686-060D3D0FD6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7EA-B9CD-4273-84D8-EF1CDEA64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4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3D3-348B-4199-8686-060D3D0FD6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7EA-B9CD-4273-84D8-EF1CDEA64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8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3D3-348B-4199-8686-060D3D0FD6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7EA-B9CD-4273-84D8-EF1CDEA64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3D3-348B-4199-8686-060D3D0FD6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7EA-B9CD-4273-84D8-EF1CDEA64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2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3D3-348B-4199-8686-060D3D0FD6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7EA-B9CD-4273-84D8-EF1CDEA64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26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3D3-348B-4199-8686-060D3D0FD6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7EA-B9CD-4273-84D8-EF1CDEA64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4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A63D3-348B-4199-8686-060D3D0FD6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427EA-B9CD-4273-84D8-EF1CDEA64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5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JESUS: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OUR EXAMPLE ON THE CROSS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3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JESUS SET THE EXAMPLE…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Endure wrong for doing right (I Pet. 2:12,18-23; Mt. 5:38-39)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Show compassion to those who will hurt you (Mt. 16:21; John 6:70-71; Mt. 21:14)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Forgive </a:t>
            </a:r>
            <a:r>
              <a:rPr lang="en-US" i="1" dirty="0" smtClean="0">
                <a:solidFill>
                  <a:schemeClr val="bg1"/>
                </a:solidFill>
              </a:rPr>
              <a:t>while</a:t>
            </a:r>
            <a:r>
              <a:rPr lang="en-US" dirty="0" smtClean="0">
                <a:solidFill>
                  <a:schemeClr val="bg1"/>
                </a:solidFill>
              </a:rPr>
              <a:t> being wronged (</a:t>
            </a:r>
            <a:r>
              <a:rPr lang="en-US" dirty="0" err="1" smtClean="0">
                <a:solidFill>
                  <a:schemeClr val="bg1"/>
                </a:solidFill>
              </a:rPr>
              <a:t>Lk</a:t>
            </a:r>
            <a:r>
              <a:rPr lang="en-US" dirty="0" smtClean="0">
                <a:solidFill>
                  <a:schemeClr val="bg1"/>
                </a:solidFill>
              </a:rPr>
              <a:t>. 23:34…Eph. 4:32)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far we should go (John 10:11; 15:12-13; Eph. 5:1-2; I John 3:16)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…For our wives (Eph. 5:25-28)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Trusting God’s will (I Pet. 2:23; </a:t>
            </a:r>
            <a:r>
              <a:rPr lang="en-US" dirty="0" err="1" smtClean="0">
                <a:solidFill>
                  <a:schemeClr val="bg1"/>
                </a:solidFill>
              </a:rPr>
              <a:t>Lk</a:t>
            </a:r>
            <a:r>
              <a:rPr lang="en-US" dirty="0" smtClean="0">
                <a:solidFill>
                  <a:schemeClr val="bg1"/>
                </a:solidFill>
              </a:rPr>
              <a:t>. 22:42)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Focusing on joy while suffering (Heb. 12:2-3…John 14:1-3; </a:t>
            </a:r>
            <a:r>
              <a:rPr lang="en-US" dirty="0" err="1" smtClean="0">
                <a:solidFill>
                  <a:schemeClr val="bg1"/>
                </a:solidFill>
              </a:rPr>
              <a:t>Lk</a:t>
            </a:r>
            <a:r>
              <a:rPr lang="en-US" dirty="0" smtClean="0">
                <a:solidFill>
                  <a:schemeClr val="bg1"/>
                </a:solidFill>
              </a:rPr>
              <a:t>. 23:43)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67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JESUS: OUR EXAMPLE ON THE CROSS</vt:lpstr>
      <vt:lpstr>JESUS SET THE EXAMPLE…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2</cp:revision>
  <dcterms:created xsi:type="dcterms:W3CDTF">2014-06-01T06:19:02Z</dcterms:created>
  <dcterms:modified xsi:type="dcterms:W3CDTF">2014-06-01T07:08:19Z</dcterms:modified>
</cp:coreProperties>
</file>