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572</Words>
  <Application>Microsoft Office PowerPoint</Application>
  <PresentationFormat>On-screen Show (4:3)</PresentationFormat>
  <Paragraphs>76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UNITY /  OF THE SAME MIND / DOING OUR PART</vt:lpstr>
      <vt:lpstr>ONE</vt:lpstr>
      <vt:lpstr>THEME FOR 2013</vt:lpstr>
      <vt:lpstr>UNITY THROUGH  THE NEW SELF</vt:lpstr>
      <vt:lpstr>THEME FOR 2013</vt:lpstr>
      <vt:lpstr>PROBLEMS THAT DESTROY UNITY</vt:lpstr>
      <vt:lpstr>HOW TO UNITE DIVIDED MINDS</vt:lpstr>
      <vt:lpstr>THEME FOR 2013</vt:lpstr>
      <vt:lpstr>DOING YOUR PART</vt:lpstr>
      <vt:lpstr>PHILIPPIANS 2:1-2</vt:lpstr>
      <vt:lpstr>PowerPoint Presentation</vt:lpstr>
      <vt:lpstr>Jesus’ Prayer on the Night He Was Betrayed John 17:11-23</vt:lpstr>
      <vt:lpstr>PowerPoint Presentation</vt:lpstr>
      <vt:lpstr>KEEP IN MIND…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ared</dc:creator>
  <cp:lastModifiedBy>Northside CoC</cp:lastModifiedBy>
  <cp:revision>12</cp:revision>
  <dcterms:created xsi:type="dcterms:W3CDTF">2013-12-07T23:25:37Z</dcterms:created>
  <dcterms:modified xsi:type="dcterms:W3CDTF">2013-12-08T20:22:12Z</dcterms:modified>
</cp:coreProperties>
</file>