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0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37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8315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8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31409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19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84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4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13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01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66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12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1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94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1F6B931-DBDF-4209-929A-94B8DCCE5A5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A605BE1-ADA9-4CCF-B522-A4A69F4C60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538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FC09-15E0-2D33-026C-E619895F4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131592" cy="2971801"/>
          </a:xfrm>
        </p:spPr>
        <p:txBody>
          <a:bodyPr>
            <a:normAutofit/>
          </a:bodyPr>
          <a:lstStyle/>
          <a:p>
            <a:r>
              <a:rPr lang="en-US" sz="5400" b="1" dirty="0"/>
              <a:t>THE GREATEST SACRIFICE</a:t>
            </a:r>
          </a:p>
        </p:txBody>
      </p:sp>
    </p:spTree>
    <p:extLst>
      <p:ext uri="{BB962C8B-B14F-4D97-AF65-F5344CB8AC3E}">
        <p14:creationId xmlns:p14="http://schemas.microsoft.com/office/powerpoint/2010/main" val="118666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C384C-9ADF-EE10-7686-6C12B9264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251235"/>
            <a:ext cx="10823575" cy="933753"/>
          </a:xfrm>
        </p:spPr>
        <p:txBody>
          <a:bodyPr/>
          <a:lstStyle/>
          <a:p>
            <a:r>
              <a:rPr lang="en-US" b="1" dirty="0"/>
              <a:t>The greatest sacrifice…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D025-23E8-DB51-E937-20304098C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017729"/>
            <a:ext cx="10823576" cy="54864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000" u="sng" dirty="0">
                <a:solidFill>
                  <a:schemeClr val="tx1"/>
                </a:solidFill>
              </a:rPr>
              <a:t>A Willing Sacrifice </a:t>
            </a:r>
            <a:r>
              <a:rPr lang="en-US" sz="3000" dirty="0">
                <a:solidFill>
                  <a:schemeClr val="tx1"/>
                </a:solidFill>
              </a:rPr>
              <a:t>(Heb. 9:12,15; Eph. 5:25)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u="sng" dirty="0">
                <a:solidFill>
                  <a:schemeClr val="tx1"/>
                </a:solidFill>
              </a:rPr>
              <a:t>The Most Powerful Sacrifice </a:t>
            </a:r>
            <a:r>
              <a:rPr lang="en-US" sz="3000" dirty="0">
                <a:solidFill>
                  <a:schemeClr val="tx1"/>
                </a:solidFill>
              </a:rPr>
              <a:t>(Eph. 5:25-27; Acts 20:28; Col. 1:13-14,20; I John 2:2; Heb. 10:1,10-14)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u="sng" dirty="0">
                <a:solidFill>
                  <a:schemeClr val="tx1"/>
                </a:solidFill>
              </a:rPr>
              <a:t>The Sacrifice That Costs The Most </a:t>
            </a:r>
            <a:r>
              <a:rPr lang="en-US" sz="3000" dirty="0">
                <a:solidFill>
                  <a:schemeClr val="tx1"/>
                </a:solidFill>
              </a:rPr>
              <a:t>(Lk. 21:4; Phil. 2:5-7,8)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u="sng" dirty="0">
                <a:solidFill>
                  <a:schemeClr val="tx1"/>
                </a:solidFill>
              </a:rPr>
              <a:t>The Sacrifice That Is Most Needed </a:t>
            </a:r>
            <a:r>
              <a:rPr lang="en-US" sz="3000" dirty="0">
                <a:solidFill>
                  <a:schemeClr val="tx1"/>
                </a:solidFill>
              </a:rPr>
              <a:t>(Rom. 3:23; Heb. 9:27)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u="sng" dirty="0">
                <a:solidFill>
                  <a:schemeClr val="tx1"/>
                </a:solidFill>
              </a:rPr>
              <a:t>The Sacrifice For The Least Deserving </a:t>
            </a:r>
            <a:r>
              <a:rPr lang="en-US" sz="3000" dirty="0">
                <a:solidFill>
                  <a:schemeClr val="tx1"/>
                </a:solidFill>
              </a:rPr>
              <a:t>(Rom. 5:7,6-10)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u="sng" dirty="0">
                <a:solidFill>
                  <a:schemeClr val="tx1"/>
                </a:solidFill>
              </a:rPr>
              <a:t>The Sacrifice That Is Most Personal</a:t>
            </a:r>
          </a:p>
        </p:txBody>
      </p:sp>
    </p:spTree>
    <p:extLst>
      <p:ext uri="{BB962C8B-B14F-4D97-AF65-F5344CB8AC3E}">
        <p14:creationId xmlns:p14="http://schemas.microsoft.com/office/powerpoint/2010/main" val="199607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FC09-15E0-2D33-026C-E619895F4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150" y="2146851"/>
            <a:ext cx="10358163" cy="1729409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THE GREATEST SACRIFICE</a:t>
            </a:r>
            <a:br>
              <a:rPr lang="en-US" sz="5400" b="1" dirty="0"/>
            </a:br>
            <a:r>
              <a:rPr lang="en-US" sz="5400" b="1" dirty="0"/>
              <a:t>should never be forgotten</a:t>
            </a:r>
          </a:p>
        </p:txBody>
      </p:sp>
    </p:spTree>
    <p:extLst>
      <p:ext uri="{BB962C8B-B14F-4D97-AF65-F5344CB8AC3E}">
        <p14:creationId xmlns:p14="http://schemas.microsoft.com/office/powerpoint/2010/main" val="1887174997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98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Slice</vt:lpstr>
      <vt:lpstr>THE GREATEST SACRIFICE</vt:lpstr>
      <vt:lpstr>The greatest sacrifice…</vt:lpstr>
      <vt:lpstr>THE GREATEST SACRIFICE should never be forgotten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GREATEST SACRIFICE</dc:title>
  <dc:creator>Jared Hagan</dc:creator>
  <cp:lastModifiedBy>Derek Phipps</cp:lastModifiedBy>
  <cp:revision>2</cp:revision>
  <dcterms:created xsi:type="dcterms:W3CDTF">2022-08-07T06:37:40Z</dcterms:created>
  <dcterms:modified xsi:type="dcterms:W3CDTF">2022-08-07T14:39:20Z</dcterms:modified>
</cp:coreProperties>
</file>