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9"/>
  </p:notesMasterIdLst>
  <p:handoutMasterIdLst>
    <p:handoutMasterId r:id="rId10"/>
  </p:handoutMasterIdLst>
  <p:sldIdLst>
    <p:sldId id="267" r:id="rId5"/>
    <p:sldId id="278" r:id="rId6"/>
    <p:sldId id="283" r:id="rId7"/>
    <p:sldId id="284" r:id="rId8"/>
  </p:sldIdLst>
  <p:sldSz cx="12188825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6E22E-288A-414B-A8DE-E4DBD03D5FC0}" type="datetimeFigureOut">
              <a:rPr lang="en-US"/>
              <a:t>8/14/2022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9AE7E-E0F9-4C51-AD9A-F4C3A6E23BBF}" type="datetimeFigureOut">
              <a:rPr lang="en-US"/>
              <a:t>8/14/2022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3" name="Gro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8" name="Rounded Rectangle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8/14/2022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DON’T EMPOWER SATAN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4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WORRIED ABOUT…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tempter coming (I </a:t>
            </a:r>
            <a:r>
              <a:rPr lang="en-US" sz="2800" dirty="0" err="1"/>
              <a:t>Thes</a:t>
            </a:r>
            <a:r>
              <a:rPr lang="en-US" sz="2800" dirty="0"/>
              <a:t>. 3:5)</a:t>
            </a:r>
          </a:p>
          <a:p>
            <a:r>
              <a:rPr lang="en-US" sz="2800" dirty="0"/>
              <a:t>Savage wolves (Acts 20:28-31)</a:t>
            </a:r>
          </a:p>
        </p:txBody>
      </p:sp>
    </p:spTree>
    <p:extLst>
      <p:ext uri="{BB962C8B-B14F-4D97-AF65-F5344CB8AC3E}">
        <p14:creationId xmlns:p14="http://schemas.microsoft.com/office/powerpoint/2010/main" val="10164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Is a formidable enemy (Job)</a:t>
            </a:r>
          </a:p>
          <a:p>
            <a:r>
              <a:rPr lang="en-US" sz="2800" dirty="0"/>
              <a:t>Must be resisted (Jam. 4:7; I Pet. 5:9)</a:t>
            </a:r>
          </a:p>
          <a:p>
            <a:r>
              <a:rPr lang="en-US" sz="2800" dirty="0"/>
              <a:t>Must not be empowered</a:t>
            </a:r>
          </a:p>
        </p:txBody>
      </p:sp>
    </p:spTree>
    <p:extLst>
      <p:ext uri="{BB962C8B-B14F-4D97-AF65-F5344CB8AC3E}">
        <p14:creationId xmlns:p14="http://schemas.microsoft.com/office/powerpoint/2010/main" val="39695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EMPOWER SATAN BY…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Ignoring him (I Pet. 5:8)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Neglecting your family (I Cor. 7:5)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Neglecting work / activity (I Tim. 5:14-15…11-13)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Being unmerciful and ignorant (II Cor. 2:5-11; Hos. 4:6; Acts 17:30)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Holding onto anger (Eph. 4:26-27; Jam. 1:19-20)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Being unarmed (Eph. 6:10-17)</a:t>
            </a:r>
          </a:p>
        </p:txBody>
      </p:sp>
    </p:spTree>
    <p:extLst>
      <p:ext uri="{BB962C8B-B14F-4D97-AF65-F5344CB8AC3E}">
        <p14:creationId xmlns:p14="http://schemas.microsoft.com/office/powerpoint/2010/main" val="427353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s Classic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1360476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706496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D80E12-3BE9-4746-820E-FFB249F467F2}">
  <ds:schemaRefs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003AC8-209A-4321-A17C-1B7A206433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ED4759-CFDD-43F0-817C-11D9197192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book education presentation (widescreen)</Template>
  <TotalTime>440</TotalTime>
  <Words>114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Constantia</vt:lpstr>
      <vt:lpstr>Books Classic 16x9</vt:lpstr>
      <vt:lpstr>DON’T EMPOWER SATAN</vt:lpstr>
      <vt:lpstr>WORRIED ABOUT…</vt:lpstr>
      <vt:lpstr>Satan</vt:lpstr>
      <vt:lpstr>DON’T EMPOWER SATAN BY…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EMPOWER SATAN</dc:title>
  <dc:creator>Jared Hagan</dc:creator>
  <cp:lastModifiedBy>Jared Hagan</cp:lastModifiedBy>
  <cp:revision>2</cp:revision>
  <cp:lastPrinted>2022-08-14T06:54:45Z</cp:lastPrinted>
  <dcterms:created xsi:type="dcterms:W3CDTF">2022-08-14T06:48:23Z</dcterms:created>
  <dcterms:modified xsi:type="dcterms:W3CDTF">2022-08-14T14:08:55Z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