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 id="2147483660" r:id="rId3"/>
    <p:sldMasterId id="2147483672" r:id="rId4"/>
  </p:sldMasterIdLst>
  <p:sldIdLst>
    <p:sldId id="260" r:id="rId5"/>
    <p:sldId id="261" r:id="rId6"/>
    <p:sldId id="256" r:id="rId7"/>
    <p:sldId id="258" r:id="rId8"/>
    <p:sldId id="257" r:id="rId9"/>
    <p:sldId id="262" r:id="rId10"/>
    <p:sldId id="263" r:id="rId11"/>
    <p:sldId id="264" r:id="rId12"/>
    <p:sldId id="265"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3E4"/>
    <a:srgbClr val="F7EFD4"/>
    <a:srgbClr val="2829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66"/>
    <p:restoredTop sz="94690"/>
  </p:normalViewPr>
  <p:slideViewPr>
    <p:cSldViewPr snapToGrid="0">
      <p:cViewPr varScale="1">
        <p:scale>
          <a:sx n="60" d="100"/>
          <a:sy n="60" d="100"/>
        </p:scale>
        <p:origin x="3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594E7-172D-6F01-E772-7D95EC014D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4C6E73-529B-D706-5A68-7039272902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46750F-D870-FCB2-5867-8A10DCDA1C11}"/>
              </a:ext>
            </a:extLst>
          </p:cNvPr>
          <p:cNvSpPr>
            <a:spLocks noGrp="1"/>
          </p:cNvSpPr>
          <p:nvPr>
            <p:ph type="dt" sz="half" idx="10"/>
          </p:nvPr>
        </p:nvSpPr>
        <p:spPr/>
        <p:txBody>
          <a:bodyPr/>
          <a:lstStyle/>
          <a:p>
            <a:fld id="{44368448-347B-A94C-A36A-E6C6B375F73B}" type="datetimeFigureOut">
              <a:rPr lang="en-US" smtClean="0"/>
              <a:t>8/5/2022</a:t>
            </a:fld>
            <a:endParaRPr lang="en-US"/>
          </a:p>
        </p:txBody>
      </p:sp>
      <p:sp>
        <p:nvSpPr>
          <p:cNvPr id="5" name="Footer Placeholder 4">
            <a:extLst>
              <a:ext uri="{FF2B5EF4-FFF2-40B4-BE49-F238E27FC236}">
                <a16:creationId xmlns:a16="http://schemas.microsoft.com/office/drawing/2014/main" id="{CA4C40C1-3AD0-B8EB-4228-53800D3553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8F232-6D60-812F-E71F-5A89F4E13E75}"/>
              </a:ext>
            </a:extLst>
          </p:cNvPr>
          <p:cNvSpPr>
            <a:spLocks noGrp="1"/>
          </p:cNvSpPr>
          <p:nvPr>
            <p:ph type="sldNum" sz="quarter" idx="12"/>
          </p:nvPr>
        </p:nvSpPr>
        <p:spPr/>
        <p:txBody>
          <a:bodyPr/>
          <a:lstStyle/>
          <a:p>
            <a:fld id="{8A425C8F-D018-3843-B655-89F482DE05F9}" type="slidenum">
              <a:rPr lang="en-US" smtClean="0"/>
              <a:t>‹#›</a:t>
            </a:fld>
            <a:endParaRPr lang="en-US"/>
          </a:p>
        </p:txBody>
      </p:sp>
    </p:spTree>
    <p:extLst>
      <p:ext uri="{BB962C8B-B14F-4D97-AF65-F5344CB8AC3E}">
        <p14:creationId xmlns:p14="http://schemas.microsoft.com/office/powerpoint/2010/main" val="670229707"/>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060DC-E1E9-4CA3-9EAE-83EFF84AE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2C7B76-0F56-1DE6-37A3-B1A59C12B8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B1C0A6-70F3-D756-F8D4-5807C1BE2D27}"/>
              </a:ext>
            </a:extLst>
          </p:cNvPr>
          <p:cNvSpPr>
            <a:spLocks noGrp="1"/>
          </p:cNvSpPr>
          <p:nvPr>
            <p:ph type="dt" sz="half" idx="10"/>
          </p:nvPr>
        </p:nvSpPr>
        <p:spPr/>
        <p:txBody>
          <a:bodyPr/>
          <a:lstStyle/>
          <a:p>
            <a:fld id="{44368448-347B-A94C-A36A-E6C6B375F73B}" type="datetimeFigureOut">
              <a:rPr lang="en-US" smtClean="0"/>
              <a:t>8/5/2022</a:t>
            </a:fld>
            <a:endParaRPr lang="en-US"/>
          </a:p>
        </p:txBody>
      </p:sp>
      <p:sp>
        <p:nvSpPr>
          <p:cNvPr id="5" name="Footer Placeholder 4">
            <a:extLst>
              <a:ext uri="{FF2B5EF4-FFF2-40B4-BE49-F238E27FC236}">
                <a16:creationId xmlns:a16="http://schemas.microsoft.com/office/drawing/2014/main" id="{EC07E12E-F113-ABC2-48F0-763D0A1D8E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2DAC-3C1A-FCCC-99EA-E7AB5BF013A7}"/>
              </a:ext>
            </a:extLst>
          </p:cNvPr>
          <p:cNvSpPr>
            <a:spLocks noGrp="1"/>
          </p:cNvSpPr>
          <p:nvPr>
            <p:ph type="sldNum" sz="quarter" idx="12"/>
          </p:nvPr>
        </p:nvSpPr>
        <p:spPr/>
        <p:txBody>
          <a:bodyPr/>
          <a:lstStyle/>
          <a:p>
            <a:fld id="{8A425C8F-D018-3843-B655-89F482DE05F9}" type="slidenum">
              <a:rPr lang="en-US" smtClean="0"/>
              <a:t>‹#›</a:t>
            </a:fld>
            <a:endParaRPr lang="en-US"/>
          </a:p>
        </p:txBody>
      </p:sp>
    </p:spTree>
    <p:extLst>
      <p:ext uri="{BB962C8B-B14F-4D97-AF65-F5344CB8AC3E}">
        <p14:creationId xmlns:p14="http://schemas.microsoft.com/office/powerpoint/2010/main" val="1222667981"/>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12B2F5-F4C2-6216-7824-75C831B281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32091E-165C-5514-E538-98DF470264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895F39-25FC-20C1-BA62-9882E3CB9BEC}"/>
              </a:ext>
            </a:extLst>
          </p:cNvPr>
          <p:cNvSpPr>
            <a:spLocks noGrp="1"/>
          </p:cNvSpPr>
          <p:nvPr>
            <p:ph type="dt" sz="half" idx="10"/>
          </p:nvPr>
        </p:nvSpPr>
        <p:spPr/>
        <p:txBody>
          <a:bodyPr/>
          <a:lstStyle/>
          <a:p>
            <a:fld id="{44368448-347B-A94C-A36A-E6C6B375F73B}" type="datetimeFigureOut">
              <a:rPr lang="en-US" smtClean="0"/>
              <a:t>8/5/2022</a:t>
            </a:fld>
            <a:endParaRPr lang="en-US"/>
          </a:p>
        </p:txBody>
      </p:sp>
      <p:sp>
        <p:nvSpPr>
          <p:cNvPr id="5" name="Footer Placeholder 4">
            <a:extLst>
              <a:ext uri="{FF2B5EF4-FFF2-40B4-BE49-F238E27FC236}">
                <a16:creationId xmlns:a16="http://schemas.microsoft.com/office/drawing/2014/main" id="{DAFBC642-0D86-F255-615A-5AA459D65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3349E-E7FB-FFF5-239B-960DA7544C16}"/>
              </a:ext>
            </a:extLst>
          </p:cNvPr>
          <p:cNvSpPr>
            <a:spLocks noGrp="1"/>
          </p:cNvSpPr>
          <p:nvPr>
            <p:ph type="sldNum" sz="quarter" idx="12"/>
          </p:nvPr>
        </p:nvSpPr>
        <p:spPr/>
        <p:txBody>
          <a:bodyPr/>
          <a:lstStyle/>
          <a:p>
            <a:fld id="{8A425C8F-D018-3843-B655-89F482DE05F9}" type="slidenum">
              <a:rPr lang="en-US" smtClean="0"/>
              <a:t>‹#›</a:t>
            </a:fld>
            <a:endParaRPr lang="en-US"/>
          </a:p>
        </p:txBody>
      </p:sp>
    </p:spTree>
    <p:extLst>
      <p:ext uri="{BB962C8B-B14F-4D97-AF65-F5344CB8AC3E}">
        <p14:creationId xmlns:p14="http://schemas.microsoft.com/office/powerpoint/2010/main" val="2844950474"/>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AB986-C8E7-FFEB-C381-79BF213A6D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E25A6F-8029-3FBC-70B4-05C727BA9E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DC2D94-9644-43B4-A6AD-18D53B23CC08}"/>
              </a:ext>
            </a:extLst>
          </p:cNvPr>
          <p:cNvSpPr>
            <a:spLocks noGrp="1"/>
          </p:cNvSpPr>
          <p:nvPr>
            <p:ph type="dt" sz="half" idx="10"/>
          </p:nvPr>
        </p:nvSpPr>
        <p:spPr/>
        <p:txBody>
          <a:bodyPr/>
          <a:lstStyle/>
          <a:p>
            <a:fld id="{EC2294D8-C588-F94A-936B-074C1D228125}" type="datetimeFigureOut">
              <a:rPr lang="en-US" smtClean="0"/>
              <a:t>8/5/2022</a:t>
            </a:fld>
            <a:endParaRPr lang="en-US"/>
          </a:p>
        </p:txBody>
      </p:sp>
      <p:sp>
        <p:nvSpPr>
          <p:cNvPr id="5" name="Footer Placeholder 4">
            <a:extLst>
              <a:ext uri="{FF2B5EF4-FFF2-40B4-BE49-F238E27FC236}">
                <a16:creationId xmlns:a16="http://schemas.microsoft.com/office/drawing/2014/main" id="{184F92B4-0F0D-E58B-3306-5E5D55DBAD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94130-CD51-3235-1961-430AF9051787}"/>
              </a:ext>
            </a:extLst>
          </p:cNvPr>
          <p:cNvSpPr>
            <a:spLocks noGrp="1"/>
          </p:cNvSpPr>
          <p:nvPr>
            <p:ph type="sldNum" sz="quarter" idx="12"/>
          </p:nvPr>
        </p:nvSpPr>
        <p:spPr/>
        <p:txBody>
          <a:bodyPr/>
          <a:lstStyle/>
          <a:p>
            <a:fld id="{AB70BB08-2A3C-8B41-BAAA-4BA1BAA453DA}" type="slidenum">
              <a:rPr lang="en-US" smtClean="0"/>
              <a:t>‹#›</a:t>
            </a:fld>
            <a:endParaRPr lang="en-US"/>
          </a:p>
        </p:txBody>
      </p:sp>
    </p:spTree>
    <p:extLst>
      <p:ext uri="{BB962C8B-B14F-4D97-AF65-F5344CB8AC3E}">
        <p14:creationId xmlns:p14="http://schemas.microsoft.com/office/powerpoint/2010/main" val="15382832"/>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7EA1-EFB0-7503-D986-012E8596F9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57CA6A-4CAB-0D8A-A377-561F1F4B0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5D7F2C-D8B4-001B-52B2-AE1E23B56CDF}"/>
              </a:ext>
            </a:extLst>
          </p:cNvPr>
          <p:cNvSpPr>
            <a:spLocks noGrp="1"/>
          </p:cNvSpPr>
          <p:nvPr>
            <p:ph type="dt" sz="half" idx="10"/>
          </p:nvPr>
        </p:nvSpPr>
        <p:spPr/>
        <p:txBody>
          <a:bodyPr/>
          <a:lstStyle/>
          <a:p>
            <a:fld id="{EC2294D8-C588-F94A-936B-074C1D228125}" type="datetimeFigureOut">
              <a:rPr lang="en-US" smtClean="0"/>
              <a:t>8/5/2022</a:t>
            </a:fld>
            <a:endParaRPr lang="en-US"/>
          </a:p>
        </p:txBody>
      </p:sp>
      <p:sp>
        <p:nvSpPr>
          <p:cNvPr id="5" name="Footer Placeholder 4">
            <a:extLst>
              <a:ext uri="{FF2B5EF4-FFF2-40B4-BE49-F238E27FC236}">
                <a16:creationId xmlns:a16="http://schemas.microsoft.com/office/drawing/2014/main" id="{B087130E-DFAF-EC08-BBBC-596AC9069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1FFA3-2C87-5511-6584-051FDEFF3054}"/>
              </a:ext>
            </a:extLst>
          </p:cNvPr>
          <p:cNvSpPr>
            <a:spLocks noGrp="1"/>
          </p:cNvSpPr>
          <p:nvPr>
            <p:ph type="sldNum" sz="quarter" idx="12"/>
          </p:nvPr>
        </p:nvSpPr>
        <p:spPr/>
        <p:txBody>
          <a:bodyPr/>
          <a:lstStyle/>
          <a:p>
            <a:fld id="{AB70BB08-2A3C-8B41-BAAA-4BA1BAA453DA}" type="slidenum">
              <a:rPr lang="en-US" smtClean="0"/>
              <a:t>‹#›</a:t>
            </a:fld>
            <a:endParaRPr lang="en-US"/>
          </a:p>
        </p:txBody>
      </p:sp>
    </p:spTree>
    <p:extLst>
      <p:ext uri="{BB962C8B-B14F-4D97-AF65-F5344CB8AC3E}">
        <p14:creationId xmlns:p14="http://schemas.microsoft.com/office/powerpoint/2010/main" val="4215265135"/>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91501-1B24-99C3-C23C-592D9392F2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F487C8-C7B4-130D-93F9-62EAC0487D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08C944-62EC-0583-5F4C-61F185B27ACF}"/>
              </a:ext>
            </a:extLst>
          </p:cNvPr>
          <p:cNvSpPr>
            <a:spLocks noGrp="1"/>
          </p:cNvSpPr>
          <p:nvPr>
            <p:ph type="dt" sz="half" idx="10"/>
          </p:nvPr>
        </p:nvSpPr>
        <p:spPr/>
        <p:txBody>
          <a:bodyPr/>
          <a:lstStyle/>
          <a:p>
            <a:fld id="{EC2294D8-C588-F94A-936B-074C1D228125}" type="datetimeFigureOut">
              <a:rPr lang="en-US" smtClean="0"/>
              <a:t>8/5/2022</a:t>
            </a:fld>
            <a:endParaRPr lang="en-US"/>
          </a:p>
        </p:txBody>
      </p:sp>
      <p:sp>
        <p:nvSpPr>
          <p:cNvPr id="5" name="Footer Placeholder 4">
            <a:extLst>
              <a:ext uri="{FF2B5EF4-FFF2-40B4-BE49-F238E27FC236}">
                <a16:creationId xmlns:a16="http://schemas.microsoft.com/office/drawing/2014/main" id="{CFD664F2-D192-AAA0-2BE5-EEBB3C5120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C8820-57B6-A15A-6732-20D2BC795E64}"/>
              </a:ext>
            </a:extLst>
          </p:cNvPr>
          <p:cNvSpPr>
            <a:spLocks noGrp="1"/>
          </p:cNvSpPr>
          <p:nvPr>
            <p:ph type="sldNum" sz="quarter" idx="12"/>
          </p:nvPr>
        </p:nvSpPr>
        <p:spPr/>
        <p:txBody>
          <a:bodyPr/>
          <a:lstStyle/>
          <a:p>
            <a:fld id="{AB70BB08-2A3C-8B41-BAAA-4BA1BAA453DA}" type="slidenum">
              <a:rPr lang="en-US" smtClean="0"/>
              <a:t>‹#›</a:t>
            </a:fld>
            <a:endParaRPr lang="en-US"/>
          </a:p>
        </p:txBody>
      </p:sp>
    </p:spTree>
    <p:extLst>
      <p:ext uri="{BB962C8B-B14F-4D97-AF65-F5344CB8AC3E}">
        <p14:creationId xmlns:p14="http://schemas.microsoft.com/office/powerpoint/2010/main" val="3705192014"/>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287D4-03F0-CED3-AD2A-898B410529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EF5A9A-C0A7-96CE-B971-C756F5A4C9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9E06C2-D5E5-B142-8E33-AC2C16E39F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ED0622-B7C2-D401-43BE-F0DB5C136009}"/>
              </a:ext>
            </a:extLst>
          </p:cNvPr>
          <p:cNvSpPr>
            <a:spLocks noGrp="1"/>
          </p:cNvSpPr>
          <p:nvPr>
            <p:ph type="dt" sz="half" idx="10"/>
          </p:nvPr>
        </p:nvSpPr>
        <p:spPr/>
        <p:txBody>
          <a:bodyPr/>
          <a:lstStyle/>
          <a:p>
            <a:fld id="{EC2294D8-C588-F94A-936B-074C1D228125}" type="datetimeFigureOut">
              <a:rPr lang="en-US" smtClean="0"/>
              <a:t>8/5/2022</a:t>
            </a:fld>
            <a:endParaRPr lang="en-US"/>
          </a:p>
        </p:txBody>
      </p:sp>
      <p:sp>
        <p:nvSpPr>
          <p:cNvPr id="6" name="Footer Placeholder 5">
            <a:extLst>
              <a:ext uri="{FF2B5EF4-FFF2-40B4-BE49-F238E27FC236}">
                <a16:creationId xmlns:a16="http://schemas.microsoft.com/office/drawing/2014/main" id="{3BEF130F-0E1F-9773-554E-DDB053DF17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E2BC8C-B295-5B37-3EB7-96D7CDAD6E41}"/>
              </a:ext>
            </a:extLst>
          </p:cNvPr>
          <p:cNvSpPr>
            <a:spLocks noGrp="1"/>
          </p:cNvSpPr>
          <p:nvPr>
            <p:ph type="sldNum" sz="quarter" idx="12"/>
          </p:nvPr>
        </p:nvSpPr>
        <p:spPr/>
        <p:txBody>
          <a:bodyPr/>
          <a:lstStyle/>
          <a:p>
            <a:fld id="{AB70BB08-2A3C-8B41-BAAA-4BA1BAA453DA}" type="slidenum">
              <a:rPr lang="en-US" smtClean="0"/>
              <a:t>‹#›</a:t>
            </a:fld>
            <a:endParaRPr lang="en-US"/>
          </a:p>
        </p:txBody>
      </p:sp>
    </p:spTree>
    <p:extLst>
      <p:ext uri="{BB962C8B-B14F-4D97-AF65-F5344CB8AC3E}">
        <p14:creationId xmlns:p14="http://schemas.microsoft.com/office/powerpoint/2010/main" val="1831398848"/>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A394C-48EB-11B4-9B9C-766B5A2BE9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D36861-3790-2BE7-5F0E-635B68FA5F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4C1CD7-6141-CA11-D334-4F8F982ED7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F7D5A9-A1BF-A326-62CC-819EE0DD4B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71AEE3-4A72-D2B0-0295-3A5BBDBBE0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61DE6-AFA8-36EA-03CE-1AA91CF6E891}"/>
              </a:ext>
            </a:extLst>
          </p:cNvPr>
          <p:cNvSpPr>
            <a:spLocks noGrp="1"/>
          </p:cNvSpPr>
          <p:nvPr>
            <p:ph type="dt" sz="half" idx="10"/>
          </p:nvPr>
        </p:nvSpPr>
        <p:spPr/>
        <p:txBody>
          <a:bodyPr/>
          <a:lstStyle/>
          <a:p>
            <a:fld id="{EC2294D8-C588-F94A-936B-074C1D228125}" type="datetimeFigureOut">
              <a:rPr lang="en-US" smtClean="0"/>
              <a:t>8/5/2022</a:t>
            </a:fld>
            <a:endParaRPr lang="en-US"/>
          </a:p>
        </p:txBody>
      </p:sp>
      <p:sp>
        <p:nvSpPr>
          <p:cNvPr id="8" name="Footer Placeholder 7">
            <a:extLst>
              <a:ext uri="{FF2B5EF4-FFF2-40B4-BE49-F238E27FC236}">
                <a16:creationId xmlns:a16="http://schemas.microsoft.com/office/drawing/2014/main" id="{89773848-5B08-19B2-54E0-2D0202FCDB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790E9F-3A1F-EC93-3B86-BC1B6F8B6064}"/>
              </a:ext>
            </a:extLst>
          </p:cNvPr>
          <p:cNvSpPr>
            <a:spLocks noGrp="1"/>
          </p:cNvSpPr>
          <p:nvPr>
            <p:ph type="sldNum" sz="quarter" idx="12"/>
          </p:nvPr>
        </p:nvSpPr>
        <p:spPr/>
        <p:txBody>
          <a:bodyPr/>
          <a:lstStyle/>
          <a:p>
            <a:fld id="{AB70BB08-2A3C-8B41-BAAA-4BA1BAA453DA}" type="slidenum">
              <a:rPr lang="en-US" smtClean="0"/>
              <a:t>‹#›</a:t>
            </a:fld>
            <a:endParaRPr lang="en-US"/>
          </a:p>
        </p:txBody>
      </p:sp>
    </p:spTree>
    <p:extLst>
      <p:ext uri="{BB962C8B-B14F-4D97-AF65-F5344CB8AC3E}">
        <p14:creationId xmlns:p14="http://schemas.microsoft.com/office/powerpoint/2010/main" val="4027131961"/>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BFD0A-E229-E2B6-1ACB-34B0BCC19C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0D3012-06F6-6EB2-5760-874A9C701655}"/>
              </a:ext>
            </a:extLst>
          </p:cNvPr>
          <p:cNvSpPr>
            <a:spLocks noGrp="1"/>
          </p:cNvSpPr>
          <p:nvPr>
            <p:ph type="dt" sz="half" idx="10"/>
          </p:nvPr>
        </p:nvSpPr>
        <p:spPr/>
        <p:txBody>
          <a:bodyPr/>
          <a:lstStyle/>
          <a:p>
            <a:fld id="{EC2294D8-C588-F94A-936B-074C1D228125}" type="datetimeFigureOut">
              <a:rPr lang="en-US" smtClean="0"/>
              <a:t>8/5/2022</a:t>
            </a:fld>
            <a:endParaRPr lang="en-US"/>
          </a:p>
        </p:txBody>
      </p:sp>
      <p:sp>
        <p:nvSpPr>
          <p:cNvPr id="4" name="Footer Placeholder 3">
            <a:extLst>
              <a:ext uri="{FF2B5EF4-FFF2-40B4-BE49-F238E27FC236}">
                <a16:creationId xmlns:a16="http://schemas.microsoft.com/office/drawing/2014/main" id="{29319896-69D0-F767-6802-F93E9FA4B5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F6334F-E2F9-AE33-A9AA-DCF37DE477D3}"/>
              </a:ext>
            </a:extLst>
          </p:cNvPr>
          <p:cNvSpPr>
            <a:spLocks noGrp="1"/>
          </p:cNvSpPr>
          <p:nvPr>
            <p:ph type="sldNum" sz="quarter" idx="12"/>
          </p:nvPr>
        </p:nvSpPr>
        <p:spPr/>
        <p:txBody>
          <a:bodyPr/>
          <a:lstStyle/>
          <a:p>
            <a:fld id="{AB70BB08-2A3C-8B41-BAAA-4BA1BAA453DA}" type="slidenum">
              <a:rPr lang="en-US" smtClean="0"/>
              <a:t>‹#›</a:t>
            </a:fld>
            <a:endParaRPr lang="en-US"/>
          </a:p>
        </p:txBody>
      </p:sp>
    </p:spTree>
    <p:extLst>
      <p:ext uri="{BB962C8B-B14F-4D97-AF65-F5344CB8AC3E}">
        <p14:creationId xmlns:p14="http://schemas.microsoft.com/office/powerpoint/2010/main" val="2748245536"/>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BA4383-176F-E81B-7F8E-3D11E03F5844}"/>
              </a:ext>
            </a:extLst>
          </p:cNvPr>
          <p:cNvSpPr>
            <a:spLocks noGrp="1"/>
          </p:cNvSpPr>
          <p:nvPr>
            <p:ph type="dt" sz="half" idx="10"/>
          </p:nvPr>
        </p:nvSpPr>
        <p:spPr/>
        <p:txBody>
          <a:bodyPr/>
          <a:lstStyle/>
          <a:p>
            <a:fld id="{EC2294D8-C588-F94A-936B-074C1D228125}" type="datetimeFigureOut">
              <a:rPr lang="en-US" smtClean="0"/>
              <a:t>8/5/2022</a:t>
            </a:fld>
            <a:endParaRPr lang="en-US"/>
          </a:p>
        </p:txBody>
      </p:sp>
      <p:sp>
        <p:nvSpPr>
          <p:cNvPr id="3" name="Footer Placeholder 2">
            <a:extLst>
              <a:ext uri="{FF2B5EF4-FFF2-40B4-BE49-F238E27FC236}">
                <a16:creationId xmlns:a16="http://schemas.microsoft.com/office/drawing/2014/main" id="{2A40FAC3-430A-50DC-92F2-969996BF2C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103543-1BF2-D467-5F9D-0661394A0268}"/>
              </a:ext>
            </a:extLst>
          </p:cNvPr>
          <p:cNvSpPr>
            <a:spLocks noGrp="1"/>
          </p:cNvSpPr>
          <p:nvPr>
            <p:ph type="sldNum" sz="quarter" idx="12"/>
          </p:nvPr>
        </p:nvSpPr>
        <p:spPr/>
        <p:txBody>
          <a:bodyPr/>
          <a:lstStyle/>
          <a:p>
            <a:fld id="{AB70BB08-2A3C-8B41-BAAA-4BA1BAA453DA}" type="slidenum">
              <a:rPr lang="en-US" smtClean="0"/>
              <a:t>‹#›</a:t>
            </a:fld>
            <a:endParaRPr lang="en-US"/>
          </a:p>
        </p:txBody>
      </p:sp>
    </p:spTree>
    <p:extLst>
      <p:ext uri="{BB962C8B-B14F-4D97-AF65-F5344CB8AC3E}">
        <p14:creationId xmlns:p14="http://schemas.microsoft.com/office/powerpoint/2010/main" val="1684652559"/>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A0596-E3BA-04E1-5540-E63DEA7C88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2C99AF-0021-4F23-5570-AB0C402B23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0766-BD85-6F7F-D7DC-5ADE22A15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B9D2E3-DCCA-96A5-6C68-E1D343716218}"/>
              </a:ext>
            </a:extLst>
          </p:cNvPr>
          <p:cNvSpPr>
            <a:spLocks noGrp="1"/>
          </p:cNvSpPr>
          <p:nvPr>
            <p:ph type="dt" sz="half" idx="10"/>
          </p:nvPr>
        </p:nvSpPr>
        <p:spPr/>
        <p:txBody>
          <a:bodyPr/>
          <a:lstStyle/>
          <a:p>
            <a:fld id="{EC2294D8-C588-F94A-936B-074C1D228125}" type="datetimeFigureOut">
              <a:rPr lang="en-US" smtClean="0"/>
              <a:t>8/5/2022</a:t>
            </a:fld>
            <a:endParaRPr lang="en-US"/>
          </a:p>
        </p:txBody>
      </p:sp>
      <p:sp>
        <p:nvSpPr>
          <p:cNvPr id="6" name="Footer Placeholder 5">
            <a:extLst>
              <a:ext uri="{FF2B5EF4-FFF2-40B4-BE49-F238E27FC236}">
                <a16:creationId xmlns:a16="http://schemas.microsoft.com/office/drawing/2014/main" id="{C4C25F54-33C9-A855-F4E2-5CE5E0CD88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266358-7FC6-589D-1F03-C6FB2DDC3C98}"/>
              </a:ext>
            </a:extLst>
          </p:cNvPr>
          <p:cNvSpPr>
            <a:spLocks noGrp="1"/>
          </p:cNvSpPr>
          <p:nvPr>
            <p:ph type="sldNum" sz="quarter" idx="12"/>
          </p:nvPr>
        </p:nvSpPr>
        <p:spPr/>
        <p:txBody>
          <a:bodyPr/>
          <a:lstStyle/>
          <a:p>
            <a:fld id="{AB70BB08-2A3C-8B41-BAAA-4BA1BAA453DA}" type="slidenum">
              <a:rPr lang="en-US" smtClean="0"/>
              <a:t>‹#›</a:t>
            </a:fld>
            <a:endParaRPr lang="en-US"/>
          </a:p>
        </p:txBody>
      </p:sp>
    </p:spTree>
    <p:extLst>
      <p:ext uri="{BB962C8B-B14F-4D97-AF65-F5344CB8AC3E}">
        <p14:creationId xmlns:p14="http://schemas.microsoft.com/office/powerpoint/2010/main" val="2619900363"/>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0DA1-C1BD-F26F-594F-6AC3253702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C32B1C-A2BD-BB5D-EF16-78D0003D05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8871F1-70BC-71F7-301F-0BDF73BD1DDE}"/>
              </a:ext>
            </a:extLst>
          </p:cNvPr>
          <p:cNvSpPr>
            <a:spLocks noGrp="1"/>
          </p:cNvSpPr>
          <p:nvPr>
            <p:ph type="dt" sz="half" idx="10"/>
          </p:nvPr>
        </p:nvSpPr>
        <p:spPr/>
        <p:txBody>
          <a:bodyPr/>
          <a:lstStyle/>
          <a:p>
            <a:fld id="{44368448-347B-A94C-A36A-E6C6B375F73B}" type="datetimeFigureOut">
              <a:rPr lang="en-US" smtClean="0"/>
              <a:t>8/5/2022</a:t>
            </a:fld>
            <a:endParaRPr lang="en-US"/>
          </a:p>
        </p:txBody>
      </p:sp>
      <p:sp>
        <p:nvSpPr>
          <p:cNvPr id="5" name="Footer Placeholder 4">
            <a:extLst>
              <a:ext uri="{FF2B5EF4-FFF2-40B4-BE49-F238E27FC236}">
                <a16:creationId xmlns:a16="http://schemas.microsoft.com/office/drawing/2014/main" id="{675C9FFB-9E95-1F12-D3A4-A5D985F42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75213-F70C-A451-CE69-A298B85A5257}"/>
              </a:ext>
            </a:extLst>
          </p:cNvPr>
          <p:cNvSpPr>
            <a:spLocks noGrp="1"/>
          </p:cNvSpPr>
          <p:nvPr>
            <p:ph type="sldNum" sz="quarter" idx="12"/>
          </p:nvPr>
        </p:nvSpPr>
        <p:spPr/>
        <p:txBody>
          <a:bodyPr/>
          <a:lstStyle/>
          <a:p>
            <a:fld id="{8A425C8F-D018-3843-B655-89F482DE05F9}" type="slidenum">
              <a:rPr lang="en-US" smtClean="0"/>
              <a:t>‹#›</a:t>
            </a:fld>
            <a:endParaRPr lang="en-US"/>
          </a:p>
        </p:txBody>
      </p:sp>
    </p:spTree>
    <p:extLst>
      <p:ext uri="{BB962C8B-B14F-4D97-AF65-F5344CB8AC3E}">
        <p14:creationId xmlns:p14="http://schemas.microsoft.com/office/powerpoint/2010/main" val="2580463971"/>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F9EF-8E91-6953-72BD-FA6992A77F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E0602C-0C00-D841-9225-D8314F8D64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1A1298-3A06-C1F4-737A-5384F79CC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6CBD0C-861B-7162-80B1-13B7447D9FEE}"/>
              </a:ext>
            </a:extLst>
          </p:cNvPr>
          <p:cNvSpPr>
            <a:spLocks noGrp="1"/>
          </p:cNvSpPr>
          <p:nvPr>
            <p:ph type="dt" sz="half" idx="10"/>
          </p:nvPr>
        </p:nvSpPr>
        <p:spPr/>
        <p:txBody>
          <a:bodyPr/>
          <a:lstStyle/>
          <a:p>
            <a:fld id="{EC2294D8-C588-F94A-936B-074C1D228125}" type="datetimeFigureOut">
              <a:rPr lang="en-US" smtClean="0"/>
              <a:t>8/5/2022</a:t>
            </a:fld>
            <a:endParaRPr lang="en-US"/>
          </a:p>
        </p:txBody>
      </p:sp>
      <p:sp>
        <p:nvSpPr>
          <p:cNvPr id="6" name="Footer Placeholder 5">
            <a:extLst>
              <a:ext uri="{FF2B5EF4-FFF2-40B4-BE49-F238E27FC236}">
                <a16:creationId xmlns:a16="http://schemas.microsoft.com/office/drawing/2014/main" id="{B2B3EED5-E111-5EB7-F0D0-1A38FD0E7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0C17B3-11BE-B489-B535-0BF1513943F5}"/>
              </a:ext>
            </a:extLst>
          </p:cNvPr>
          <p:cNvSpPr>
            <a:spLocks noGrp="1"/>
          </p:cNvSpPr>
          <p:nvPr>
            <p:ph type="sldNum" sz="quarter" idx="12"/>
          </p:nvPr>
        </p:nvSpPr>
        <p:spPr/>
        <p:txBody>
          <a:bodyPr/>
          <a:lstStyle/>
          <a:p>
            <a:fld id="{AB70BB08-2A3C-8B41-BAAA-4BA1BAA453DA}" type="slidenum">
              <a:rPr lang="en-US" smtClean="0"/>
              <a:t>‹#›</a:t>
            </a:fld>
            <a:endParaRPr lang="en-US"/>
          </a:p>
        </p:txBody>
      </p:sp>
    </p:spTree>
    <p:extLst>
      <p:ext uri="{BB962C8B-B14F-4D97-AF65-F5344CB8AC3E}">
        <p14:creationId xmlns:p14="http://schemas.microsoft.com/office/powerpoint/2010/main" val="1735288423"/>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DD090-8B49-C59D-EE74-D97FB7D102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497A65-8B10-4186-CC6E-18A5A5828D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3813C0-E5F3-E9F2-11FC-0C72121BEA04}"/>
              </a:ext>
            </a:extLst>
          </p:cNvPr>
          <p:cNvSpPr>
            <a:spLocks noGrp="1"/>
          </p:cNvSpPr>
          <p:nvPr>
            <p:ph type="dt" sz="half" idx="10"/>
          </p:nvPr>
        </p:nvSpPr>
        <p:spPr/>
        <p:txBody>
          <a:bodyPr/>
          <a:lstStyle/>
          <a:p>
            <a:fld id="{EC2294D8-C588-F94A-936B-074C1D228125}" type="datetimeFigureOut">
              <a:rPr lang="en-US" smtClean="0"/>
              <a:t>8/5/2022</a:t>
            </a:fld>
            <a:endParaRPr lang="en-US"/>
          </a:p>
        </p:txBody>
      </p:sp>
      <p:sp>
        <p:nvSpPr>
          <p:cNvPr id="5" name="Footer Placeholder 4">
            <a:extLst>
              <a:ext uri="{FF2B5EF4-FFF2-40B4-BE49-F238E27FC236}">
                <a16:creationId xmlns:a16="http://schemas.microsoft.com/office/drawing/2014/main" id="{CC4959F2-FF6D-C923-FC0E-09FBC620D8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F38FA-903D-F14C-9F7A-4FB6AF60B9F6}"/>
              </a:ext>
            </a:extLst>
          </p:cNvPr>
          <p:cNvSpPr>
            <a:spLocks noGrp="1"/>
          </p:cNvSpPr>
          <p:nvPr>
            <p:ph type="sldNum" sz="quarter" idx="12"/>
          </p:nvPr>
        </p:nvSpPr>
        <p:spPr/>
        <p:txBody>
          <a:bodyPr/>
          <a:lstStyle/>
          <a:p>
            <a:fld id="{AB70BB08-2A3C-8B41-BAAA-4BA1BAA453DA}" type="slidenum">
              <a:rPr lang="en-US" smtClean="0"/>
              <a:t>‹#›</a:t>
            </a:fld>
            <a:endParaRPr lang="en-US"/>
          </a:p>
        </p:txBody>
      </p:sp>
    </p:spTree>
    <p:extLst>
      <p:ext uri="{BB962C8B-B14F-4D97-AF65-F5344CB8AC3E}">
        <p14:creationId xmlns:p14="http://schemas.microsoft.com/office/powerpoint/2010/main" val="2014180873"/>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7600B5-7094-3384-01B1-F79DF2104A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896CD3-F46A-6E12-87A0-99721CA44C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A5E39-3D59-20B3-8EBC-6FE595284C9E}"/>
              </a:ext>
            </a:extLst>
          </p:cNvPr>
          <p:cNvSpPr>
            <a:spLocks noGrp="1"/>
          </p:cNvSpPr>
          <p:nvPr>
            <p:ph type="dt" sz="half" idx="10"/>
          </p:nvPr>
        </p:nvSpPr>
        <p:spPr/>
        <p:txBody>
          <a:bodyPr/>
          <a:lstStyle/>
          <a:p>
            <a:fld id="{EC2294D8-C588-F94A-936B-074C1D228125}" type="datetimeFigureOut">
              <a:rPr lang="en-US" smtClean="0"/>
              <a:t>8/5/2022</a:t>
            </a:fld>
            <a:endParaRPr lang="en-US"/>
          </a:p>
        </p:txBody>
      </p:sp>
      <p:sp>
        <p:nvSpPr>
          <p:cNvPr id="5" name="Footer Placeholder 4">
            <a:extLst>
              <a:ext uri="{FF2B5EF4-FFF2-40B4-BE49-F238E27FC236}">
                <a16:creationId xmlns:a16="http://schemas.microsoft.com/office/drawing/2014/main" id="{F9F19B43-9B05-11FF-9DEA-32A503B96F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047A5-056A-F2D9-C6BD-CAFE399172C0}"/>
              </a:ext>
            </a:extLst>
          </p:cNvPr>
          <p:cNvSpPr>
            <a:spLocks noGrp="1"/>
          </p:cNvSpPr>
          <p:nvPr>
            <p:ph type="sldNum" sz="quarter" idx="12"/>
          </p:nvPr>
        </p:nvSpPr>
        <p:spPr/>
        <p:txBody>
          <a:bodyPr/>
          <a:lstStyle/>
          <a:p>
            <a:fld id="{AB70BB08-2A3C-8B41-BAAA-4BA1BAA453DA}" type="slidenum">
              <a:rPr lang="en-US" smtClean="0"/>
              <a:t>‹#›</a:t>
            </a:fld>
            <a:endParaRPr lang="en-US"/>
          </a:p>
        </p:txBody>
      </p:sp>
    </p:spTree>
    <p:extLst>
      <p:ext uri="{BB962C8B-B14F-4D97-AF65-F5344CB8AC3E}">
        <p14:creationId xmlns:p14="http://schemas.microsoft.com/office/powerpoint/2010/main" val="2138056152"/>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E2BD4-3EFF-4FD5-FDF3-772A6A17E9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01354F-1707-63EB-3A16-012999BB12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88D684-3DBD-6729-B723-4B8B471FD0E7}"/>
              </a:ext>
            </a:extLst>
          </p:cNvPr>
          <p:cNvSpPr>
            <a:spLocks noGrp="1"/>
          </p:cNvSpPr>
          <p:nvPr>
            <p:ph type="dt" sz="half" idx="10"/>
          </p:nvPr>
        </p:nvSpPr>
        <p:spPr/>
        <p:txBody>
          <a:bodyPr/>
          <a:lstStyle/>
          <a:p>
            <a:fld id="{9E82629C-E4AE-8744-814A-702E0E69637B}" type="datetimeFigureOut">
              <a:rPr lang="en-US" smtClean="0"/>
              <a:t>8/5/2022</a:t>
            </a:fld>
            <a:endParaRPr lang="en-US"/>
          </a:p>
        </p:txBody>
      </p:sp>
      <p:sp>
        <p:nvSpPr>
          <p:cNvPr id="5" name="Footer Placeholder 4">
            <a:extLst>
              <a:ext uri="{FF2B5EF4-FFF2-40B4-BE49-F238E27FC236}">
                <a16:creationId xmlns:a16="http://schemas.microsoft.com/office/drawing/2014/main" id="{12AE5703-E74B-319A-FDA0-1BA9F60B8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094E55-57E8-23D2-8C38-524E06204B7A}"/>
              </a:ext>
            </a:extLst>
          </p:cNvPr>
          <p:cNvSpPr>
            <a:spLocks noGrp="1"/>
          </p:cNvSpPr>
          <p:nvPr>
            <p:ph type="sldNum" sz="quarter" idx="12"/>
          </p:nvPr>
        </p:nvSpPr>
        <p:spPr/>
        <p:txBody>
          <a:bodyPr/>
          <a:lstStyle/>
          <a:p>
            <a:fld id="{F9481783-D34D-3C44-8A58-D546A407A9D7}" type="slidenum">
              <a:rPr lang="en-US" smtClean="0"/>
              <a:t>‹#›</a:t>
            </a:fld>
            <a:endParaRPr lang="en-US"/>
          </a:p>
        </p:txBody>
      </p:sp>
    </p:spTree>
    <p:extLst>
      <p:ext uri="{BB962C8B-B14F-4D97-AF65-F5344CB8AC3E}">
        <p14:creationId xmlns:p14="http://schemas.microsoft.com/office/powerpoint/2010/main" val="676849902"/>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FDCEF-BFB2-8A48-C918-AE49F50095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5FC99-0F5D-40D8-DA9F-5741A01EC8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E796B-1661-9104-172F-EF76011C3704}"/>
              </a:ext>
            </a:extLst>
          </p:cNvPr>
          <p:cNvSpPr>
            <a:spLocks noGrp="1"/>
          </p:cNvSpPr>
          <p:nvPr>
            <p:ph type="dt" sz="half" idx="10"/>
          </p:nvPr>
        </p:nvSpPr>
        <p:spPr/>
        <p:txBody>
          <a:bodyPr/>
          <a:lstStyle/>
          <a:p>
            <a:fld id="{9E82629C-E4AE-8744-814A-702E0E69637B}" type="datetimeFigureOut">
              <a:rPr lang="en-US" smtClean="0"/>
              <a:t>8/5/2022</a:t>
            </a:fld>
            <a:endParaRPr lang="en-US"/>
          </a:p>
        </p:txBody>
      </p:sp>
      <p:sp>
        <p:nvSpPr>
          <p:cNvPr id="5" name="Footer Placeholder 4">
            <a:extLst>
              <a:ext uri="{FF2B5EF4-FFF2-40B4-BE49-F238E27FC236}">
                <a16:creationId xmlns:a16="http://schemas.microsoft.com/office/drawing/2014/main" id="{0572D047-2827-85D7-8117-DBE2D426E4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37106-3FDF-DBF7-F02B-279A079A3ADD}"/>
              </a:ext>
            </a:extLst>
          </p:cNvPr>
          <p:cNvSpPr>
            <a:spLocks noGrp="1"/>
          </p:cNvSpPr>
          <p:nvPr>
            <p:ph type="sldNum" sz="quarter" idx="12"/>
          </p:nvPr>
        </p:nvSpPr>
        <p:spPr/>
        <p:txBody>
          <a:bodyPr/>
          <a:lstStyle/>
          <a:p>
            <a:fld id="{F9481783-D34D-3C44-8A58-D546A407A9D7}" type="slidenum">
              <a:rPr lang="en-US" smtClean="0"/>
              <a:t>‹#›</a:t>
            </a:fld>
            <a:endParaRPr lang="en-US"/>
          </a:p>
        </p:txBody>
      </p:sp>
    </p:spTree>
    <p:extLst>
      <p:ext uri="{BB962C8B-B14F-4D97-AF65-F5344CB8AC3E}">
        <p14:creationId xmlns:p14="http://schemas.microsoft.com/office/powerpoint/2010/main" val="1127361244"/>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3227-03BC-ABC1-5986-72DB21C547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876F3D-C36B-3D46-2631-9CC6A16F48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C6AB6E-6A0F-972B-D069-C527449F35E8}"/>
              </a:ext>
            </a:extLst>
          </p:cNvPr>
          <p:cNvSpPr>
            <a:spLocks noGrp="1"/>
          </p:cNvSpPr>
          <p:nvPr>
            <p:ph type="dt" sz="half" idx="10"/>
          </p:nvPr>
        </p:nvSpPr>
        <p:spPr/>
        <p:txBody>
          <a:bodyPr/>
          <a:lstStyle/>
          <a:p>
            <a:fld id="{9E82629C-E4AE-8744-814A-702E0E69637B}" type="datetimeFigureOut">
              <a:rPr lang="en-US" smtClean="0"/>
              <a:t>8/5/2022</a:t>
            </a:fld>
            <a:endParaRPr lang="en-US"/>
          </a:p>
        </p:txBody>
      </p:sp>
      <p:sp>
        <p:nvSpPr>
          <p:cNvPr id="5" name="Footer Placeholder 4">
            <a:extLst>
              <a:ext uri="{FF2B5EF4-FFF2-40B4-BE49-F238E27FC236}">
                <a16:creationId xmlns:a16="http://schemas.microsoft.com/office/drawing/2014/main" id="{606A11D8-261E-B7B2-2C08-922BA59DB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73AF2-469E-B7A2-07F0-6FE8C4C14E6B}"/>
              </a:ext>
            </a:extLst>
          </p:cNvPr>
          <p:cNvSpPr>
            <a:spLocks noGrp="1"/>
          </p:cNvSpPr>
          <p:nvPr>
            <p:ph type="sldNum" sz="quarter" idx="12"/>
          </p:nvPr>
        </p:nvSpPr>
        <p:spPr/>
        <p:txBody>
          <a:bodyPr/>
          <a:lstStyle/>
          <a:p>
            <a:fld id="{F9481783-D34D-3C44-8A58-D546A407A9D7}" type="slidenum">
              <a:rPr lang="en-US" smtClean="0"/>
              <a:t>‹#›</a:t>
            </a:fld>
            <a:endParaRPr lang="en-US"/>
          </a:p>
        </p:txBody>
      </p:sp>
    </p:spTree>
    <p:extLst>
      <p:ext uri="{BB962C8B-B14F-4D97-AF65-F5344CB8AC3E}">
        <p14:creationId xmlns:p14="http://schemas.microsoft.com/office/powerpoint/2010/main" val="1534176549"/>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02DE-EBDA-6578-4C9F-B3338B1B7E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17E85D-A944-B6E2-F8D2-A042FA7E02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F5B4E4-D45D-F1DC-45F3-06A3CF4506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106D3B-9C18-126B-6434-7A382188D76C}"/>
              </a:ext>
            </a:extLst>
          </p:cNvPr>
          <p:cNvSpPr>
            <a:spLocks noGrp="1"/>
          </p:cNvSpPr>
          <p:nvPr>
            <p:ph type="dt" sz="half" idx="10"/>
          </p:nvPr>
        </p:nvSpPr>
        <p:spPr/>
        <p:txBody>
          <a:bodyPr/>
          <a:lstStyle/>
          <a:p>
            <a:fld id="{9E82629C-E4AE-8744-814A-702E0E69637B}" type="datetimeFigureOut">
              <a:rPr lang="en-US" smtClean="0"/>
              <a:t>8/5/2022</a:t>
            </a:fld>
            <a:endParaRPr lang="en-US"/>
          </a:p>
        </p:txBody>
      </p:sp>
      <p:sp>
        <p:nvSpPr>
          <p:cNvPr id="6" name="Footer Placeholder 5">
            <a:extLst>
              <a:ext uri="{FF2B5EF4-FFF2-40B4-BE49-F238E27FC236}">
                <a16:creationId xmlns:a16="http://schemas.microsoft.com/office/drawing/2014/main" id="{555612EA-3621-1324-3611-675BC91F7D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38A14-F358-57D9-FF05-FCF82530FB18}"/>
              </a:ext>
            </a:extLst>
          </p:cNvPr>
          <p:cNvSpPr>
            <a:spLocks noGrp="1"/>
          </p:cNvSpPr>
          <p:nvPr>
            <p:ph type="sldNum" sz="quarter" idx="12"/>
          </p:nvPr>
        </p:nvSpPr>
        <p:spPr/>
        <p:txBody>
          <a:bodyPr/>
          <a:lstStyle/>
          <a:p>
            <a:fld id="{F9481783-D34D-3C44-8A58-D546A407A9D7}" type="slidenum">
              <a:rPr lang="en-US" smtClean="0"/>
              <a:t>‹#›</a:t>
            </a:fld>
            <a:endParaRPr lang="en-US"/>
          </a:p>
        </p:txBody>
      </p:sp>
    </p:spTree>
    <p:extLst>
      <p:ext uri="{BB962C8B-B14F-4D97-AF65-F5344CB8AC3E}">
        <p14:creationId xmlns:p14="http://schemas.microsoft.com/office/powerpoint/2010/main" val="89475613"/>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47555-53FD-DA3E-23D1-DEC7789B31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91B441-5D3C-E056-F400-2D23BF4F1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D8FB3B-ABDA-8BC0-F184-E8E2B57029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5165C6-1179-43E6-1F4D-09D130A2F3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FBD2C9-1107-321E-367E-1C704F5C48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70709E-5EEA-CDF4-3D0E-28883962A7D6}"/>
              </a:ext>
            </a:extLst>
          </p:cNvPr>
          <p:cNvSpPr>
            <a:spLocks noGrp="1"/>
          </p:cNvSpPr>
          <p:nvPr>
            <p:ph type="dt" sz="half" idx="10"/>
          </p:nvPr>
        </p:nvSpPr>
        <p:spPr/>
        <p:txBody>
          <a:bodyPr/>
          <a:lstStyle/>
          <a:p>
            <a:fld id="{9E82629C-E4AE-8744-814A-702E0E69637B}" type="datetimeFigureOut">
              <a:rPr lang="en-US" smtClean="0"/>
              <a:t>8/5/2022</a:t>
            </a:fld>
            <a:endParaRPr lang="en-US"/>
          </a:p>
        </p:txBody>
      </p:sp>
      <p:sp>
        <p:nvSpPr>
          <p:cNvPr id="8" name="Footer Placeholder 7">
            <a:extLst>
              <a:ext uri="{FF2B5EF4-FFF2-40B4-BE49-F238E27FC236}">
                <a16:creationId xmlns:a16="http://schemas.microsoft.com/office/drawing/2014/main" id="{E0C7D82C-739F-717F-223B-BD2806F878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8D0229-3323-5975-52DB-EABCD983165B}"/>
              </a:ext>
            </a:extLst>
          </p:cNvPr>
          <p:cNvSpPr>
            <a:spLocks noGrp="1"/>
          </p:cNvSpPr>
          <p:nvPr>
            <p:ph type="sldNum" sz="quarter" idx="12"/>
          </p:nvPr>
        </p:nvSpPr>
        <p:spPr/>
        <p:txBody>
          <a:bodyPr/>
          <a:lstStyle/>
          <a:p>
            <a:fld id="{F9481783-D34D-3C44-8A58-D546A407A9D7}" type="slidenum">
              <a:rPr lang="en-US" smtClean="0"/>
              <a:t>‹#›</a:t>
            </a:fld>
            <a:endParaRPr lang="en-US"/>
          </a:p>
        </p:txBody>
      </p:sp>
    </p:spTree>
    <p:extLst>
      <p:ext uri="{BB962C8B-B14F-4D97-AF65-F5344CB8AC3E}">
        <p14:creationId xmlns:p14="http://schemas.microsoft.com/office/powerpoint/2010/main" val="89969983"/>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3F4EB-15F0-6160-ABEA-F68280139D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4C50BD-91A9-56A9-7F2C-E0CB14131533}"/>
              </a:ext>
            </a:extLst>
          </p:cNvPr>
          <p:cNvSpPr>
            <a:spLocks noGrp="1"/>
          </p:cNvSpPr>
          <p:nvPr>
            <p:ph type="dt" sz="half" idx="10"/>
          </p:nvPr>
        </p:nvSpPr>
        <p:spPr/>
        <p:txBody>
          <a:bodyPr/>
          <a:lstStyle/>
          <a:p>
            <a:fld id="{9E82629C-E4AE-8744-814A-702E0E69637B}" type="datetimeFigureOut">
              <a:rPr lang="en-US" smtClean="0"/>
              <a:t>8/5/2022</a:t>
            </a:fld>
            <a:endParaRPr lang="en-US"/>
          </a:p>
        </p:txBody>
      </p:sp>
      <p:sp>
        <p:nvSpPr>
          <p:cNvPr id="4" name="Footer Placeholder 3">
            <a:extLst>
              <a:ext uri="{FF2B5EF4-FFF2-40B4-BE49-F238E27FC236}">
                <a16:creationId xmlns:a16="http://schemas.microsoft.com/office/drawing/2014/main" id="{25CF5967-2386-704E-01AF-27AE32A1C6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C9E434-61D4-EC48-5E83-3F206F3F20BC}"/>
              </a:ext>
            </a:extLst>
          </p:cNvPr>
          <p:cNvSpPr>
            <a:spLocks noGrp="1"/>
          </p:cNvSpPr>
          <p:nvPr>
            <p:ph type="sldNum" sz="quarter" idx="12"/>
          </p:nvPr>
        </p:nvSpPr>
        <p:spPr/>
        <p:txBody>
          <a:bodyPr/>
          <a:lstStyle/>
          <a:p>
            <a:fld id="{F9481783-D34D-3C44-8A58-D546A407A9D7}" type="slidenum">
              <a:rPr lang="en-US" smtClean="0"/>
              <a:t>‹#›</a:t>
            </a:fld>
            <a:endParaRPr lang="en-US"/>
          </a:p>
        </p:txBody>
      </p:sp>
    </p:spTree>
    <p:extLst>
      <p:ext uri="{BB962C8B-B14F-4D97-AF65-F5344CB8AC3E}">
        <p14:creationId xmlns:p14="http://schemas.microsoft.com/office/powerpoint/2010/main" val="3348915144"/>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6D64A8-7097-B344-E4B4-DB3F9805FA91}"/>
              </a:ext>
            </a:extLst>
          </p:cNvPr>
          <p:cNvSpPr>
            <a:spLocks noGrp="1"/>
          </p:cNvSpPr>
          <p:nvPr>
            <p:ph type="dt" sz="half" idx="10"/>
          </p:nvPr>
        </p:nvSpPr>
        <p:spPr/>
        <p:txBody>
          <a:bodyPr/>
          <a:lstStyle/>
          <a:p>
            <a:fld id="{9E82629C-E4AE-8744-814A-702E0E69637B}" type="datetimeFigureOut">
              <a:rPr lang="en-US" smtClean="0"/>
              <a:t>8/5/2022</a:t>
            </a:fld>
            <a:endParaRPr lang="en-US"/>
          </a:p>
        </p:txBody>
      </p:sp>
      <p:sp>
        <p:nvSpPr>
          <p:cNvPr id="3" name="Footer Placeholder 2">
            <a:extLst>
              <a:ext uri="{FF2B5EF4-FFF2-40B4-BE49-F238E27FC236}">
                <a16:creationId xmlns:a16="http://schemas.microsoft.com/office/drawing/2014/main" id="{2F85251D-AEA6-DE97-3FD0-55907D28F5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05B196-5EBD-5D85-8AE1-4E1328C9FE6C}"/>
              </a:ext>
            </a:extLst>
          </p:cNvPr>
          <p:cNvSpPr>
            <a:spLocks noGrp="1"/>
          </p:cNvSpPr>
          <p:nvPr>
            <p:ph type="sldNum" sz="quarter" idx="12"/>
          </p:nvPr>
        </p:nvSpPr>
        <p:spPr/>
        <p:txBody>
          <a:bodyPr/>
          <a:lstStyle/>
          <a:p>
            <a:fld id="{F9481783-D34D-3C44-8A58-D546A407A9D7}" type="slidenum">
              <a:rPr lang="en-US" smtClean="0"/>
              <a:t>‹#›</a:t>
            </a:fld>
            <a:endParaRPr lang="en-US"/>
          </a:p>
        </p:txBody>
      </p:sp>
    </p:spTree>
    <p:extLst>
      <p:ext uri="{BB962C8B-B14F-4D97-AF65-F5344CB8AC3E}">
        <p14:creationId xmlns:p14="http://schemas.microsoft.com/office/powerpoint/2010/main" val="113307239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B3B0F-601B-5AE0-3FDC-C20D7945A0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DD8F22-F151-D98B-0EB1-99C6D164DF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EEF311-187E-F294-5CDD-9F3A0FA13B4F}"/>
              </a:ext>
            </a:extLst>
          </p:cNvPr>
          <p:cNvSpPr>
            <a:spLocks noGrp="1"/>
          </p:cNvSpPr>
          <p:nvPr>
            <p:ph type="dt" sz="half" idx="10"/>
          </p:nvPr>
        </p:nvSpPr>
        <p:spPr/>
        <p:txBody>
          <a:bodyPr/>
          <a:lstStyle/>
          <a:p>
            <a:fld id="{44368448-347B-A94C-A36A-E6C6B375F73B}" type="datetimeFigureOut">
              <a:rPr lang="en-US" smtClean="0"/>
              <a:t>8/5/2022</a:t>
            </a:fld>
            <a:endParaRPr lang="en-US"/>
          </a:p>
        </p:txBody>
      </p:sp>
      <p:sp>
        <p:nvSpPr>
          <p:cNvPr id="5" name="Footer Placeholder 4">
            <a:extLst>
              <a:ext uri="{FF2B5EF4-FFF2-40B4-BE49-F238E27FC236}">
                <a16:creationId xmlns:a16="http://schemas.microsoft.com/office/drawing/2014/main" id="{03333238-3981-0BF0-1E78-4542BD4EDB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68359-1F63-940B-6CBA-34559ED95FF1}"/>
              </a:ext>
            </a:extLst>
          </p:cNvPr>
          <p:cNvSpPr>
            <a:spLocks noGrp="1"/>
          </p:cNvSpPr>
          <p:nvPr>
            <p:ph type="sldNum" sz="quarter" idx="12"/>
          </p:nvPr>
        </p:nvSpPr>
        <p:spPr/>
        <p:txBody>
          <a:bodyPr/>
          <a:lstStyle/>
          <a:p>
            <a:fld id="{8A425C8F-D018-3843-B655-89F482DE05F9}" type="slidenum">
              <a:rPr lang="en-US" smtClean="0"/>
              <a:t>‹#›</a:t>
            </a:fld>
            <a:endParaRPr lang="en-US"/>
          </a:p>
        </p:txBody>
      </p:sp>
    </p:spTree>
    <p:extLst>
      <p:ext uri="{BB962C8B-B14F-4D97-AF65-F5344CB8AC3E}">
        <p14:creationId xmlns:p14="http://schemas.microsoft.com/office/powerpoint/2010/main" val="3563085960"/>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57099-990E-07C7-238F-57069CC76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C5648B-D91F-EE2D-0F98-06F76B2BF4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2A503C-3628-BDD4-8F2B-59192B827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492B3C-9E59-3E08-29F2-D1CB262343FF}"/>
              </a:ext>
            </a:extLst>
          </p:cNvPr>
          <p:cNvSpPr>
            <a:spLocks noGrp="1"/>
          </p:cNvSpPr>
          <p:nvPr>
            <p:ph type="dt" sz="half" idx="10"/>
          </p:nvPr>
        </p:nvSpPr>
        <p:spPr/>
        <p:txBody>
          <a:bodyPr/>
          <a:lstStyle/>
          <a:p>
            <a:fld id="{9E82629C-E4AE-8744-814A-702E0E69637B}" type="datetimeFigureOut">
              <a:rPr lang="en-US" smtClean="0"/>
              <a:t>8/5/2022</a:t>
            </a:fld>
            <a:endParaRPr lang="en-US"/>
          </a:p>
        </p:txBody>
      </p:sp>
      <p:sp>
        <p:nvSpPr>
          <p:cNvPr id="6" name="Footer Placeholder 5">
            <a:extLst>
              <a:ext uri="{FF2B5EF4-FFF2-40B4-BE49-F238E27FC236}">
                <a16:creationId xmlns:a16="http://schemas.microsoft.com/office/drawing/2014/main" id="{5254235A-B35D-FC7E-DA51-11205B9F93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33D8E0-C375-4A38-012D-6339072FF736}"/>
              </a:ext>
            </a:extLst>
          </p:cNvPr>
          <p:cNvSpPr>
            <a:spLocks noGrp="1"/>
          </p:cNvSpPr>
          <p:nvPr>
            <p:ph type="sldNum" sz="quarter" idx="12"/>
          </p:nvPr>
        </p:nvSpPr>
        <p:spPr/>
        <p:txBody>
          <a:bodyPr/>
          <a:lstStyle/>
          <a:p>
            <a:fld id="{F9481783-D34D-3C44-8A58-D546A407A9D7}" type="slidenum">
              <a:rPr lang="en-US" smtClean="0"/>
              <a:t>‹#›</a:t>
            </a:fld>
            <a:endParaRPr lang="en-US"/>
          </a:p>
        </p:txBody>
      </p:sp>
    </p:spTree>
    <p:extLst>
      <p:ext uri="{BB962C8B-B14F-4D97-AF65-F5344CB8AC3E}">
        <p14:creationId xmlns:p14="http://schemas.microsoft.com/office/powerpoint/2010/main" val="533148496"/>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9860-113A-1111-044B-9BA72C8684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8C01E0-8A8C-4A31-7AC7-62A3BD990F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8A2EE3-B9D3-53EE-0769-B8B16DF6E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7C71EE-E40D-CDD5-C25B-B4C111B1E909}"/>
              </a:ext>
            </a:extLst>
          </p:cNvPr>
          <p:cNvSpPr>
            <a:spLocks noGrp="1"/>
          </p:cNvSpPr>
          <p:nvPr>
            <p:ph type="dt" sz="half" idx="10"/>
          </p:nvPr>
        </p:nvSpPr>
        <p:spPr/>
        <p:txBody>
          <a:bodyPr/>
          <a:lstStyle/>
          <a:p>
            <a:fld id="{9E82629C-E4AE-8744-814A-702E0E69637B}" type="datetimeFigureOut">
              <a:rPr lang="en-US" smtClean="0"/>
              <a:t>8/5/2022</a:t>
            </a:fld>
            <a:endParaRPr lang="en-US"/>
          </a:p>
        </p:txBody>
      </p:sp>
      <p:sp>
        <p:nvSpPr>
          <p:cNvPr id="6" name="Footer Placeholder 5">
            <a:extLst>
              <a:ext uri="{FF2B5EF4-FFF2-40B4-BE49-F238E27FC236}">
                <a16:creationId xmlns:a16="http://schemas.microsoft.com/office/drawing/2014/main" id="{5445A2E7-E72C-8A69-674F-2D2DDDF65F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AF037-CF78-52A0-236E-AE71B7DA204A}"/>
              </a:ext>
            </a:extLst>
          </p:cNvPr>
          <p:cNvSpPr>
            <a:spLocks noGrp="1"/>
          </p:cNvSpPr>
          <p:nvPr>
            <p:ph type="sldNum" sz="quarter" idx="12"/>
          </p:nvPr>
        </p:nvSpPr>
        <p:spPr/>
        <p:txBody>
          <a:bodyPr/>
          <a:lstStyle/>
          <a:p>
            <a:fld id="{F9481783-D34D-3C44-8A58-D546A407A9D7}" type="slidenum">
              <a:rPr lang="en-US" smtClean="0"/>
              <a:t>‹#›</a:t>
            </a:fld>
            <a:endParaRPr lang="en-US"/>
          </a:p>
        </p:txBody>
      </p:sp>
    </p:spTree>
    <p:extLst>
      <p:ext uri="{BB962C8B-B14F-4D97-AF65-F5344CB8AC3E}">
        <p14:creationId xmlns:p14="http://schemas.microsoft.com/office/powerpoint/2010/main" val="4203675372"/>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4255C-C518-3A0E-6215-5CDEB5C96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4139D4-7133-4131-A835-BF63BF6246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72E8E-7E72-F4EC-DFE2-1AF210E250DE}"/>
              </a:ext>
            </a:extLst>
          </p:cNvPr>
          <p:cNvSpPr>
            <a:spLocks noGrp="1"/>
          </p:cNvSpPr>
          <p:nvPr>
            <p:ph type="dt" sz="half" idx="10"/>
          </p:nvPr>
        </p:nvSpPr>
        <p:spPr/>
        <p:txBody>
          <a:bodyPr/>
          <a:lstStyle/>
          <a:p>
            <a:fld id="{9E82629C-E4AE-8744-814A-702E0E69637B}" type="datetimeFigureOut">
              <a:rPr lang="en-US" smtClean="0"/>
              <a:t>8/5/2022</a:t>
            </a:fld>
            <a:endParaRPr lang="en-US"/>
          </a:p>
        </p:txBody>
      </p:sp>
      <p:sp>
        <p:nvSpPr>
          <p:cNvPr id="5" name="Footer Placeholder 4">
            <a:extLst>
              <a:ext uri="{FF2B5EF4-FFF2-40B4-BE49-F238E27FC236}">
                <a16:creationId xmlns:a16="http://schemas.microsoft.com/office/drawing/2014/main" id="{7F67F630-A4EC-D4D7-F798-78389FE4A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60C369-DD16-61B6-F2EF-1940FE487935}"/>
              </a:ext>
            </a:extLst>
          </p:cNvPr>
          <p:cNvSpPr>
            <a:spLocks noGrp="1"/>
          </p:cNvSpPr>
          <p:nvPr>
            <p:ph type="sldNum" sz="quarter" idx="12"/>
          </p:nvPr>
        </p:nvSpPr>
        <p:spPr/>
        <p:txBody>
          <a:bodyPr/>
          <a:lstStyle/>
          <a:p>
            <a:fld id="{F9481783-D34D-3C44-8A58-D546A407A9D7}" type="slidenum">
              <a:rPr lang="en-US" smtClean="0"/>
              <a:t>‹#›</a:t>
            </a:fld>
            <a:endParaRPr lang="en-US"/>
          </a:p>
        </p:txBody>
      </p:sp>
    </p:spTree>
    <p:extLst>
      <p:ext uri="{BB962C8B-B14F-4D97-AF65-F5344CB8AC3E}">
        <p14:creationId xmlns:p14="http://schemas.microsoft.com/office/powerpoint/2010/main" val="3486048483"/>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281594-4CD9-DE45-ECFF-6D854ECDDF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3A34BB-4D95-CDB8-261D-EBC2DFE86D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96C1F-6768-102D-D290-47135F9794AE}"/>
              </a:ext>
            </a:extLst>
          </p:cNvPr>
          <p:cNvSpPr>
            <a:spLocks noGrp="1"/>
          </p:cNvSpPr>
          <p:nvPr>
            <p:ph type="dt" sz="half" idx="10"/>
          </p:nvPr>
        </p:nvSpPr>
        <p:spPr/>
        <p:txBody>
          <a:bodyPr/>
          <a:lstStyle/>
          <a:p>
            <a:fld id="{9E82629C-E4AE-8744-814A-702E0E69637B}" type="datetimeFigureOut">
              <a:rPr lang="en-US" smtClean="0"/>
              <a:t>8/5/2022</a:t>
            </a:fld>
            <a:endParaRPr lang="en-US"/>
          </a:p>
        </p:txBody>
      </p:sp>
      <p:sp>
        <p:nvSpPr>
          <p:cNvPr id="5" name="Footer Placeholder 4">
            <a:extLst>
              <a:ext uri="{FF2B5EF4-FFF2-40B4-BE49-F238E27FC236}">
                <a16:creationId xmlns:a16="http://schemas.microsoft.com/office/drawing/2014/main" id="{4FFE2489-A9A5-9BAB-FFFC-EBDDFAD81B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5EF2B-9C9E-8335-F52C-0A5770D1CFCE}"/>
              </a:ext>
            </a:extLst>
          </p:cNvPr>
          <p:cNvSpPr>
            <a:spLocks noGrp="1"/>
          </p:cNvSpPr>
          <p:nvPr>
            <p:ph type="sldNum" sz="quarter" idx="12"/>
          </p:nvPr>
        </p:nvSpPr>
        <p:spPr/>
        <p:txBody>
          <a:bodyPr/>
          <a:lstStyle/>
          <a:p>
            <a:fld id="{F9481783-D34D-3C44-8A58-D546A407A9D7}" type="slidenum">
              <a:rPr lang="en-US" smtClean="0"/>
              <a:t>‹#›</a:t>
            </a:fld>
            <a:endParaRPr lang="en-US"/>
          </a:p>
        </p:txBody>
      </p:sp>
    </p:spTree>
    <p:extLst>
      <p:ext uri="{BB962C8B-B14F-4D97-AF65-F5344CB8AC3E}">
        <p14:creationId xmlns:p14="http://schemas.microsoft.com/office/powerpoint/2010/main" val="3349931789"/>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F82A-52E8-9AAE-1DCD-77687B1AC1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6BDB3D-4E70-9F65-4F45-B51AB636DF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2973B7-3C5D-C58D-C2B4-318F3D53B773}"/>
              </a:ext>
            </a:extLst>
          </p:cNvPr>
          <p:cNvSpPr>
            <a:spLocks noGrp="1"/>
          </p:cNvSpPr>
          <p:nvPr>
            <p:ph type="dt" sz="half" idx="10"/>
          </p:nvPr>
        </p:nvSpPr>
        <p:spPr/>
        <p:txBody>
          <a:bodyPr/>
          <a:lstStyle/>
          <a:p>
            <a:fld id="{5798809B-5B67-B940-9DF8-504D56241F1D}" type="datetimeFigureOut">
              <a:rPr lang="en-US" smtClean="0"/>
              <a:t>8/5/2022</a:t>
            </a:fld>
            <a:endParaRPr lang="en-US"/>
          </a:p>
        </p:txBody>
      </p:sp>
      <p:sp>
        <p:nvSpPr>
          <p:cNvPr id="5" name="Footer Placeholder 4">
            <a:extLst>
              <a:ext uri="{FF2B5EF4-FFF2-40B4-BE49-F238E27FC236}">
                <a16:creationId xmlns:a16="http://schemas.microsoft.com/office/drawing/2014/main" id="{59CF5814-E3C1-9FE4-2E5C-6577B1095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5745C-660F-FEB5-A114-2A4F9A826D23}"/>
              </a:ext>
            </a:extLst>
          </p:cNvPr>
          <p:cNvSpPr>
            <a:spLocks noGrp="1"/>
          </p:cNvSpPr>
          <p:nvPr>
            <p:ph type="sldNum" sz="quarter" idx="12"/>
          </p:nvPr>
        </p:nvSpPr>
        <p:spPr/>
        <p:txBody>
          <a:bodyPr/>
          <a:lstStyle/>
          <a:p>
            <a:fld id="{80A3221C-641D-4646-AC6D-33E53924C641}" type="slidenum">
              <a:rPr lang="en-US" smtClean="0"/>
              <a:t>‹#›</a:t>
            </a:fld>
            <a:endParaRPr lang="en-US"/>
          </a:p>
        </p:txBody>
      </p:sp>
    </p:spTree>
    <p:extLst>
      <p:ext uri="{BB962C8B-B14F-4D97-AF65-F5344CB8AC3E}">
        <p14:creationId xmlns:p14="http://schemas.microsoft.com/office/powerpoint/2010/main" val="2018135636"/>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AB75F-BD90-4D15-A358-40F9C7449B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86E295-8070-DB5D-4D02-D0DF829355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106F4D-C9AE-4EB5-F218-56240D569281}"/>
              </a:ext>
            </a:extLst>
          </p:cNvPr>
          <p:cNvSpPr>
            <a:spLocks noGrp="1"/>
          </p:cNvSpPr>
          <p:nvPr>
            <p:ph type="dt" sz="half" idx="10"/>
          </p:nvPr>
        </p:nvSpPr>
        <p:spPr/>
        <p:txBody>
          <a:bodyPr/>
          <a:lstStyle/>
          <a:p>
            <a:fld id="{5798809B-5B67-B940-9DF8-504D56241F1D}" type="datetimeFigureOut">
              <a:rPr lang="en-US" smtClean="0"/>
              <a:t>8/5/2022</a:t>
            </a:fld>
            <a:endParaRPr lang="en-US"/>
          </a:p>
        </p:txBody>
      </p:sp>
      <p:sp>
        <p:nvSpPr>
          <p:cNvPr id="5" name="Footer Placeholder 4">
            <a:extLst>
              <a:ext uri="{FF2B5EF4-FFF2-40B4-BE49-F238E27FC236}">
                <a16:creationId xmlns:a16="http://schemas.microsoft.com/office/drawing/2014/main" id="{4A09A764-F1BD-D2CB-AD55-45CC0315C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8ED37-3088-0B58-BBF4-09B79740993F}"/>
              </a:ext>
            </a:extLst>
          </p:cNvPr>
          <p:cNvSpPr>
            <a:spLocks noGrp="1"/>
          </p:cNvSpPr>
          <p:nvPr>
            <p:ph type="sldNum" sz="quarter" idx="12"/>
          </p:nvPr>
        </p:nvSpPr>
        <p:spPr/>
        <p:txBody>
          <a:bodyPr/>
          <a:lstStyle/>
          <a:p>
            <a:fld id="{80A3221C-641D-4646-AC6D-33E53924C641}" type="slidenum">
              <a:rPr lang="en-US" smtClean="0"/>
              <a:t>‹#›</a:t>
            </a:fld>
            <a:endParaRPr lang="en-US"/>
          </a:p>
        </p:txBody>
      </p:sp>
    </p:spTree>
    <p:extLst>
      <p:ext uri="{BB962C8B-B14F-4D97-AF65-F5344CB8AC3E}">
        <p14:creationId xmlns:p14="http://schemas.microsoft.com/office/powerpoint/2010/main" val="4265265954"/>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9693-A732-D86F-CA60-B0D7BCFFD1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1503FA-283E-000E-DED8-33D0A682A3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64CFC9-C29E-90CF-1110-C9E5221AC78D}"/>
              </a:ext>
            </a:extLst>
          </p:cNvPr>
          <p:cNvSpPr>
            <a:spLocks noGrp="1"/>
          </p:cNvSpPr>
          <p:nvPr>
            <p:ph type="dt" sz="half" idx="10"/>
          </p:nvPr>
        </p:nvSpPr>
        <p:spPr/>
        <p:txBody>
          <a:bodyPr/>
          <a:lstStyle/>
          <a:p>
            <a:fld id="{5798809B-5B67-B940-9DF8-504D56241F1D}" type="datetimeFigureOut">
              <a:rPr lang="en-US" smtClean="0"/>
              <a:t>8/5/2022</a:t>
            </a:fld>
            <a:endParaRPr lang="en-US"/>
          </a:p>
        </p:txBody>
      </p:sp>
      <p:sp>
        <p:nvSpPr>
          <p:cNvPr id="5" name="Footer Placeholder 4">
            <a:extLst>
              <a:ext uri="{FF2B5EF4-FFF2-40B4-BE49-F238E27FC236}">
                <a16:creationId xmlns:a16="http://schemas.microsoft.com/office/drawing/2014/main" id="{1A4759A9-515E-B89E-EAAA-2EB031D8C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D0637-9F94-FBF2-9FBF-0B6093853CC6}"/>
              </a:ext>
            </a:extLst>
          </p:cNvPr>
          <p:cNvSpPr>
            <a:spLocks noGrp="1"/>
          </p:cNvSpPr>
          <p:nvPr>
            <p:ph type="sldNum" sz="quarter" idx="12"/>
          </p:nvPr>
        </p:nvSpPr>
        <p:spPr/>
        <p:txBody>
          <a:bodyPr/>
          <a:lstStyle/>
          <a:p>
            <a:fld id="{80A3221C-641D-4646-AC6D-33E53924C641}" type="slidenum">
              <a:rPr lang="en-US" smtClean="0"/>
              <a:t>‹#›</a:t>
            </a:fld>
            <a:endParaRPr lang="en-US"/>
          </a:p>
        </p:txBody>
      </p:sp>
    </p:spTree>
    <p:extLst>
      <p:ext uri="{BB962C8B-B14F-4D97-AF65-F5344CB8AC3E}">
        <p14:creationId xmlns:p14="http://schemas.microsoft.com/office/powerpoint/2010/main" val="1160555063"/>
      </p:ext>
    </p:extLst>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9AB0-3EC8-81FF-DBF1-0BC68DCF8B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14DE5B-E621-4CB6-02BA-57BB65DCAF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35AB90-A673-0030-1347-CC1158269C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A873C1-3152-328F-E7EB-C80FFEA95E15}"/>
              </a:ext>
            </a:extLst>
          </p:cNvPr>
          <p:cNvSpPr>
            <a:spLocks noGrp="1"/>
          </p:cNvSpPr>
          <p:nvPr>
            <p:ph type="dt" sz="half" idx="10"/>
          </p:nvPr>
        </p:nvSpPr>
        <p:spPr/>
        <p:txBody>
          <a:bodyPr/>
          <a:lstStyle/>
          <a:p>
            <a:fld id="{5798809B-5B67-B940-9DF8-504D56241F1D}" type="datetimeFigureOut">
              <a:rPr lang="en-US" smtClean="0"/>
              <a:t>8/5/2022</a:t>
            </a:fld>
            <a:endParaRPr lang="en-US"/>
          </a:p>
        </p:txBody>
      </p:sp>
      <p:sp>
        <p:nvSpPr>
          <p:cNvPr id="6" name="Footer Placeholder 5">
            <a:extLst>
              <a:ext uri="{FF2B5EF4-FFF2-40B4-BE49-F238E27FC236}">
                <a16:creationId xmlns:a16="http://schemas.microsoft.com/office/drawing/2014/main" id="{9E4D611F-209B-5981-84D1-4976A45BD7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6F27F2-104D-EE49-EFF6-BB49D0EF2C1A}"/>
              </a:ext>
            </a:extLst>
          </p:cNvPr>
          <p:cNvSpPr>
            <a:spLocks noGrp="1"/>
          </p:cNvSpPr>
          <p:nvPr>
            <p:ph type="sldNum" sz="quarter" idx="12"/>
          </p:nvPr>
        </p:nvSpPr>
        <p:spPr/>
        <p:txBody>
          <a:bodyPr/>
          <a:lstStyle/>
          <a:p>
            <a:fld id="{80A3221C-641D-4646-AC6D-33E53924C641}" type="slidenum">
              <a:rPr lang="en-US" smtClean="0"/>
              <a:t>‹#›</a:t>
            </a:fld>
            <a:endParaRPr lang="en-US"/>
          </a:p>
        </p:txBody>
      </p:sp>
    </p:spTree>
    <p:extLst>
      <p:ext uri="{BB962C8B-B14F-4D97-AF65-F5344CB8AC3E}">
        <p14:creationId xmlns:p14="http://schemas.microsoft.com/office/powerpoint/2010/main" val="382341443"/>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17D2F-A9DD-C24B-D966-C7EB10B908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0FF240-930E-1FE1-307D-F50D5AC08E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137CA5-E864-9CE2-B54F-1D8AED462C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DE3A94-61BA-75B7-5B6F-208AF610C8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FBC59B-BC90-4016-163E-22618FB72D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626625-3F4D-FBC5-9455-701EA418F9E6}"/>
              </a:ext>
            </a:extLst>
          </p:cNvPr>
          <p:cNvSpPr>
            <a:spLocks noGrp="1"/>
          </p:cNvSpPr>
          <p:nvPr>
            <p:ph type="dt" sz="half" idx="10"/>
          </p:nvPr>
        </p:nvSpPr>
        <p:spPr/>
        <p:txBody>
          <a:bodyPr/>
          <a:lstStyle/>
          <a:p>
            <a:fld id="{5798809B-5B67-B940-9DF8-504D56241F1D}" type="datetimeFigureOut">
              <a:rPr lang="en-US" smtClean="0"/>
              <a:t>8/5/2022</a:t>
            </a:fld>
            <a:endParaRPr lang="en-US"/>
          </a:p>
        </p:txBody>
      </p:sp>
      <p:sp>
        <p:nvSpPr>
          <p:cNvPr id="8" name="Footer Placeholder 7">
            <a:extLst>
              <a:ext uri="{FF2B5EF4-FFF2-40B4-BE49-F238E27FC236}">
                <a16:creationId xmlns:a16="http://schemas.microsoft.com/office/drawing/2014/main" id="{D6490355-7072-3C22-D1A8-B6407CA87D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CC68A7-9F79-15AD-A492-0B685B9FEDFF}"/>
              </a:ext>
            </a:extLst>
          </p:cNvPr>
          <p:cNvSpPr>
            <a:spLocks noGrp="1"/>
          </p:cNvSpPr>
          <p:nvPr>
            <p:ph type="sldNum" sz="quarter" idx="12"/>
          </p:nvPr>
        </p:nvSpPr>
        <p:spPr/>
        <p:txBody>
          <a:bodyPr/>
          <a:lstStyle/>
          <a:p>
            <a:fld id="{80A3221C-641D-4646-AC6D-33E53924C641}" type="slidenum">
              <a:rPr lang="en-US" smtClean="0"/>
              <a:t>‹#›</a:t>
            </a:fld>
            <a:endParaRPr lang="en-US"/>
          </a:p>
        </p:txBody>
      </p:sp>
    </p:spTree>
    <p:extLst>
      <p:ext uri="{BB962C8B-B14F-4D97-AF65-F5344CB8AC3E}">
        <p14:creationId xmlns:p14="http://schemas.microsoft.com/office/powerpoint/2010/main" val="923524431"/>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78B9A-8BCE-9FAB-2EAD-EFE05ECFB1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333584-CE56-DAC1-992E-BECE5CD66B8A}"/>
              </a:ext>
            </a:extLst>
          </p:cNvPr>
          <p:cNvSpPr>
            <a:spLocks noGrp="1"/>
          </p:cNvSpPr>
          <p:nvPr>
            <p:ph type="dt" sz="half" idx="10"/>
          </p:nvPr>
        </p:nvSpPr>
        <p:spPr/>
        <p:txBody>
          <a:bodyPr/>
          <a:lstStyle/>
          <a:p>
            <a:fld id="{5798809B-5B67-B940-9DF8-504D56241F1D}" type="datetimeFigureOut">
              <a:rPr lang="en-US" smtClean="0"/>
              <a:t>8/5/2022</a:t>
            </a:fld>
            <a:endParaRPr lang="en-US"/>
          </a:p>
        </p:txBody>
      </p:sp>
      <p:sp>
        <p:nvSpPr>
          <p:cNvPr id="4" name="Footer Placeholder 3">
            <a:extLst>
              <a:ext uri="{FF2B5EF4-FFF2-40B4-BE49-F238E27FC236}">
                <a16:creationId xmlns:a16="http://schemas.microsoft.com/office/drawing/2014/main" id="{C46CA1D0-EEB7-1DF3-1E41-1FD8E6AED5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FBDA9F-82EE-D7C3-3399-CF33D1D002D2}"/>
              </a:ext>
            </a:extLst>
          </p:cNvPr>
          <p:cNvSpPr>
            <a:spLocks noGrp="1"/>
          </p:cNvSpPr>
          <p:nvPr>
            <p:ph type="sldNum" sz="quarter" idx="12"/>
          </p:nvPr>
        </p:nvSpPr>
        <p:spPr/>
        <p:txBody>
          <a:bodyPr/>
          <a:lstStyle/>
          <a:p>
            <a:fld id="{80A3221C-641D-4646-AC6D-33E53924C641}" type="slidenum">
              <a:rPr lang="en-US" smtClean="0"/>
              <a:t>‹#›</a:t>
            </a:fld>
            <a:endParaRPr lang="en-US"/>
          </a:p>
        </p:txBody>
      </p:sp>
    </p:spTree>
    <p:extLst>
      <p:ext uri="{BB962C8B-B14F-4D97-AF65-F5344CB8AC3E}">
        <p14:creationId xmlns:p14="http://schemas.microsoft.com/office/powerpoint/2010/main" val="2987650987"/>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CCC8-B392-A7B5-DD07-F28E7EE36C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4F599A-7F86-F5B7-1BF5-F6BA6A64F0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8D6949-BB71-1583-9FA2-B0A16B8F90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FD32A8-BE37-2760-4CF6-D6B03321AFD2}"/>
              </a:ext>
            </a:extLst>
          </p:cNvPr>
          <p:cNvSpPr>
            <a:spLocks noGrp="1"/>
          </p:cNvSpPr>
          <p:nvPr>
            <p:ph type="dt" sz="half" idx="10"/>
          </p:nvPr>
        </p:nvSpPr>
        <p:spPr/>
        <p:txBody>
          <a:bodyPr/>
          <a:lstStyle/>
          <a:p>
            <a:fld id="{44368448-347B-A94C-A36A-E6C6B375F73B}" type="datetimeFigureOut">
              <a:rPr lang="en-US" smtClean="0"/>
              <a:t>8/5/2022</a:t>
            </a:fld>
            <a:endParaRPr lang="en-US"/>
          </a:p>
        </p:txBody>
      </p:sp>
      <p:sp>
        <p:nvSpPr>
          <p:cNvPr id="6" name="Footer Placeholder 5">
            <a:extLst>
              <a:ext uri="{FF2B5EF4-FFF2-40B4-BE49-F238E27FC236}">
                <a16:creationId xmlns:a16="http://schemas.microsoft.com/office/drawing/2014/main" id="{742FAFFF-09D3-DBAE-D5F2-F02D50B327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578B7-4995-109E-A512-8138E575609F}"/>
              </a:ext>
            </a:extLst>
          </p:cNvPr>
          <p:cNvSpPr>
            <a:spLocks noGrp="1"/>
          </p:cNvSpPr>
          <p:nvPr>
            <p:ph type="sldNum" sz="quarter" idx="12"/>
          </p:nvPr>
        </p:nvSpPr>
        <p:spPr/>
        <p:txBody>
          <a:bodyPr/>
          <a:lstStyle/>
          <a:p>
            <a:fld id="{8A425C8F-D018-3843-B655-89F482DE05F9}" type="slidenum">
              <a:rPr lang="en-US" smtClean="0"/>
              <a:t>‹#›</a:t>
            </a:fld>
            <a:endParaRPr lang="en-US"/>
          </a:p>
        </p:txBody>
      </p:sp>
    </p:spTree>
    <p:extLst>
      <p:ext uri="{BB962C8B-B14F-4D97-AF65-F5344CB8AC3E}">
        <p14:creationId xmlns:p14="http://schemas.microsoft.com/office/powerpoint/2010/main" val="2272958504"/>
      </p:ext>
    </p:extLst>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5F6C82-1D09-2247-B28E-5D38F8CF19A6}"/>
              </a:ext>
            </a:extLst>
          </p:cNvPr>
          <p:cNvSpPr>
            <a:spLocks noGrp="1"/>
          </p:cNvSpPr>
          <p:nvPr>
            <p:ph type="dt" sz="half" idx="10"/>
          </p:nvPr>
        </p:nvSpPr>
        <p:spPr/>
        <p:txBody>
          <a:bodyPr/>
          <a:lstStyle/>
          <a:p>
            <a:fld id="{5798809B-5B67-B940-9DF8-504D56241F1D}" type="datetimeFigureOut">
              <a:rPr lang="en-US" smtClean="0"/>
              <a:t>8/5/2022</a:t>
            </a:fld>
            <a:endParaRPr lang="en-US"/>
          </a:p>
        </p:txBody>
      </p:sp>
      <p:sp>
        <p:nvSpPr>
          <p:cNvPr id="3" name="Footer Placeholder 2">
            <a:extLst>
              <a:ext uri="{FF2B5EF4-FFF2-40B4-BE49-F238E27FC236}">
                <a16:creationId xmlns:a16="http://schemas.microsoft.com/office/drawing/2014/main" id="{07EBDBAE-8E65-E6A2-53D7-C688668EA5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C96DE8-2211-A2A2-F9EC-302307495026}"/>
              </a:ext>
            </a:extLst>
          </p:cNvPr>
          <p:cNvSpPr>
            <a:spLocks noGrp="1"/>
          </p:cNvSpPr>
          <p:nvPr>
            <p:ph type="sldNum" sz="quarter" idx="12"/>
          </p:nvPr>
        </p:nvSpPr>
        <p:spPr/>
        <p:txBody>
          <a:bodyPr/>
          <a:lstStyle/>
          <a:p>
            <a:fld id="{80A3221C-641D-4646-AC6D-33E53924C641}" type="slidenum">
              <a:rPr lang="en-US" smtClean="0"/>
              <a:t>‹#›</a:t>
            </a:fld>
            <a:endParaRPr lang="en-US"/>
          </a:p>
        </p:txBody>
      </p:sp>
    </p:spTree>
    <p:extLst>
      <p:ext uri="{BB962C8B-B14F-4D97-AF65-F5344CB8AC3E}">
        <p14:creationId xmlns:p14="http://schemas.microsoft.com/office/powerpoint/2010/main" val="2896315416"/>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B375D-F42C-FADE-0C01-3022B03F01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2AAB0F-E2E8-A6D8-F95C-CA9DCFC319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44C030-A9E9-598F-4812-682A280DE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2CE6B8-DBC1-5A9E-1EFB-9A5D1EEF2432}"/>
              </a:ext>
            </a:extLst>
          </p:cNvPr>
          <p:cNvSpPr>
            <a:spLocks noGrp="1"/>
          </p:cNvSpPr>
          <p:nvPr>
            <p:ph type="dt" sz="half" idx="10"/>
          </p:nvPr>
        </p:nvSpPr>
        <p:spPr/>
        <p:txBody>
          <a:bodyPr/>
          <a:lstStyle/>
          <a:p>
            <a:fld id="{5798809B-5B67-B940-9DF8-504D56241F1D}" type="datetimeFigureOut">
              <a:rPr lang="en-US" smtClean="0"/>
              <a:t>8/5/2022</a:t>
            </a:fld>
            <a:endParaRPr lang="en-US"/>
          </a:p>
        </p:txBody>
      </p:sp>
      <p:sp>
        <p:nvSpPr>
          <p:cNvPr id="6" name="Footer Placeholder 5">
            <a:extLst>
              <a:ext uri="{FF2B5EF4-FFF2-40B4-BE49-F238E27FC236}">
                <a16:creationId xmlns:a16="http://schemas.microsoft.com/office/drawing/2014/main" id="{C39525F7-8756-F407-931A-C8AD98D70C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5ADA6A-4177-420C-38DB-96D6913A0E5F}"/>
              </a:ext>
            </a:extLst>
          </p:cNvPr>
          <p:cNvSpPr>
            <a:spLocks noGrp="1"/>
          </p:cNvSpPr>
          <p:nvPr>
            <p:ph type="sldNum" sz="quarter" idx="12"/>
          </p:nvPr>
        </p:nvSpPr>
        <p:spPr/>
        <p:txBody>
          <a:bodyPr/>
          <a:lstStyle/>
          <a:p>
            <a:fld id="{80A3221C-641D-4646-AC6D-33E53924C641}" type="slidenum">
              <a:rPr lang="en-US" smtClean="0"/>
              <a:t>‹#›</a:t>
            </a:fld>
            <a:endParaRPr lang="en-US"/>
          </a:p>
        </p:txBody>
      </p:sp>
    </p:spTree>
    <p:extLst>
      <p:ext uri="{BB962C8B-B14F-4D97-AF65-F5344CB8AC3E}">
        <p14:creationId xmlns:p14="http://schemas.microsoft.com/office/powerpoint/2010/main" val="3143071954"/>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9500C-3DBE-47D8-969E-52AAD10C6A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0646AC-0F0E-F434-0E59-FC8B863970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B3C597-63EB-D351-6B10-29581F5E6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695A92-B6CB-D176-8939-A795208C698B}"/>
              </a:ext>
            </a:extLst>
          </p:cNvPr>
          <p:cNvSpPr>
            <a:spLocks noGrp="1"/>
          </p:cNvSpPr>
          <p:nvPr>
            <p:ph type="dt" sz="half" idx="10"/>
          </p:nvPr>
        </p:nvSpPr>
        <p:spPr/>
        <p:txBody>
          <a:bodyPr/>
          <a:lstStyle/>
          <a:p>
            <a:fld id="{5798809B-5B67-B940-9DF8-504D56241F1D}" type="datetimeFigureOut">
              <a:rPr lang="en-US" smtClean="0"/>
              <a:t>8/5/2022</a:t>
            </a:fld>
            <a:endParaRPr lang="en-US"/>
          </a:p>
        </p:txBody>
      </p:sp>
      <p:sp>
        <p:nvSpPr>
          <p:cNvPr id="6" name="Footer Placeholder 5">
            <a:extLst>
              <a:ext uri="{FF2B5EF4-FFF2-40B4-BE49-F238E27FC236}">
                <a16:creationId xmlns:a16="http://schemas.microsoft.com/office/drawing/2014/main" id="{890BF372-8473-84F8-2FFA-0146F1010C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3F611F-46AF-4556-B0FB-29E26A480654}"/>
              </a:ext>
            </a:extLst>
          </p:cNvPr>
          <p:cNvSpPr>
            <a:spLocks noGrp="1"/>
          </p:cNvSpPr>
          <p:nvPr>
            <p:ph type="sldNum" sz="quarter" idx="12"/>
          </p:nvPr>
        </p:nvSpPr>
        <p:spPr/>
        <p:txBody>
          <a:bodyPr/>
          <a:lstStyle/>
          <a:p>
            <a:fld id="{80A3221C-641D-4646-AC6D-33E53924C641}" type="slidenum">
              <a:rPr lang="en-US" smtClean="0"/>
              <a:t>‹#›</a:t>
            </a:fld>
            <a:endParaRPr lang="en-US"/>
          </a:p>
        </p:txBody>
      </p:sp>
    </p:spTree>
    <p:extLst>
      <p:ext uri="{BB962C8B-B14F-4D97-AF65-F5344CB8AC3E}">
        <p14:creationId xmlns:p14="http://schemas.microsoft.com/office/powerpoint/2010/main" val="565033115"/>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3B61-C140-4C5C-2991-F82CC38169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53B7E4-99CA-C328-E301-FFB00632C4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FFBC9-F2E9-2475-BCE5-62A0B174AD15}"/>
              </a:ext>
            </a:extLst>
          </p:cNvPr>
          <p:cNvSpPr>
            <a:spLocks noGrp="1"/>
          </p:cNvSpPr>
          <p:nvPr>
            <p:ph type="dt" sz="half" idx="10"/>
          </p:nvPr>
        </p:nvSpPr>
        <p:spPr/>
        <p:txBody>
          <a:bodyPr/>
          <a:lstStyle/>
          <a:p>
            <a:fld id="{5798809B-5B67-B940-9DF8-504D56241F1D}" type="datetimeFigureOut">
              <a:rPr lang="en-US" smtClean="0"/>
              <a:t>8/5/2022</a:t>
            </a:fld>
            <a:endParaRPr lang="en-US"/>
          </a:p>
        </p:txBody>
      </p:sp>
      <p:sp>
        <p:nvSpPr>
          <p:cNvPr id="5" name="Footer Placeholder 4">
            <a:extLst>
              <a:ext uri="{FF2B5EF4-FFF2-40B4-BE49-F238E27FC236}">
                <a16:creationId xmlns:a16="http://schemas.microsoft.com/office/drawing/2014/main" id="{07E37EE7-A26A-1ADD-1056-305754B548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6FDD5-F5C6-EE78-B8A7-40DC20541776}"/>
              </a:ext>
            </a:extLst>
          </p:cNvPr>
          <p:cNvSpPr>
            <a:spLocks noGrp="1"/>
          </p:cNvSpPr>
          <p:nvPr>
            <p:ph type="sldNum" sz="quarter" idx="12"/>
          </p:nvPr>
        </p:nvSpPr>
        <p:spPr/>
        <p:txBody>
          <a:bodyPr/>
          <a:lstStyle/>
          <a:p>
            <a:fld id="{80A3221C-641D-4646-AC6D-33E53924C641}" type="slidenum">
              <a:rPr lang="en-US" smtClean="0"/>
              <a:t>‹#›</a:t>
            </a:fld>
            <a:endParaRPr lang="en-US"/>
          </a:p>
        </p:txBody>
      </p:sp>
    </p:spTree>
    <p:extLst>
      <p:ext uri="{BB962C8B-B14F-4D97-AF65-F5344CB8AC3E}">
        <p14:creationId xmlns:p14="http://schemas.microsoft.com/office/powerpoint/2010/main" val="2502356647"/>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D14947-603A-F368-3D12-1DB1F71145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C4181F-95CA-1CDA-445C-4D41D10DC9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DD3398-B52F-20E7-D9D3-526EFCAA3067}"/>
              </a:ext>
            </a:extLst>
          </p:cNvPr>
          <p:cNvSpPr>
            <a:spLocks noGrp="1"/>
          </p:cNvSpPr>
          <p:nvPr>
            <p:ph type="dt" sz="half" idx="10"/>
          </p:nvPr>
        </p:nvSpPr>
        <p:spPr/>
        <p:txBody>
          <a:bodyPr/>
          <a:lstStyle/>
          <a:p>
            <a:fld id="{5798809B-5B67-B940-9DF8-504D56241F1D}" type="datetimeFigureOut">
              <a:rPr lang="en-US" smtClean="0"/>
              <a:t>8/5/2022</a:t>
            </a:fld>
            <a:endParaRPr lang="en-US"/>
          </a:p>
        </p:txBody>
      </p:sp>
      <p:sp>
        <p:nvSpPr>
          <p:cNvPr id="5" name="Footer Placeholder 4">
            <a:extLst>
              <a:ext uri="{FF2B5EF4-FFF2-40B4-BE49-F238E27FC236}">
                <a16:creationId xmlns:a16="http://schemas.microsoft.com/office/drawing/2014/main" id="{047D0A74-B0EE-75B9-F624-97D95D55D9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175EF-997A-16DD-E57B-5144C603A5E6}"/>
              </a:ext>
            </a:extLst>
          </p:cNvPr>
          <p:cNvSpPr>
            <a:spLocks noGrp="1"/>
          </p:cNvSpPr>
          <p:nvPr>
            <p:ph type="sldNum" sz="quarter" idx="12"/>
          </p:nvPr>
        </p:nvSpPr>
        <p:spPr/>
        <p:txBody>
          <a:bodyPr/>
          <a:lstStyle/>
          <a:p>
            <a:fld id="{80A3221C-641D-4646-AC6D-33E53924C641}" type="slidenum">
              <a:rPr lang="en-US" smtClean="0"/>
              <a:t>‹#›</a:t>
            </a:fld>
            <a:endParaRPr lang="en-US"/>
          </a:p>
        </p:txBody>
      </p:sp>
    </p:spTree>
    <p:extLst>
      <p:ext uri="{BB962C8B-B14F-4D97-AF65-F5344CB8AC3E}">
        <p14:creationId xmlns:p14="http://schemas.microsoft.com/office/powerpoint/2010/main" val="2417840128"/>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2101-9475-1970-9953-4B92156C00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A521D6-4AE7-A276-5AC7-F11DE4CFE4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AD6CE7-7450-8E75-5166-30421425E9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ED2227-57F9-CBBA-DA2C-E4599C1ED3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971824-A85C-86DE-88A5-ED9EE8D8CE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977A25-661A-4275-4874-F75CFAF6FC9C}"/>
              </a:ext>
            </a:extLst>
          </p:cNvPr>
          <p:cNvSpPr>
            <a:spLocks noGrp="1"/>
          </p:cNvSpPr>
          <p:nvPr>
            <p:ph type="dt" sz="half" idx="10"/>
          </p:nvPr>
        </p:nvSpPr>
        <p:spPr/>
        <p:txBody>
          <a:bodyPr/>
          <a:lstStyle/>
          <a:p>
            <a:fld id="{44368448-347B-A94C-A36A-E6C6B375F73B}" type="datetimeFigureOut">
              <a:rPr lang="en-US" smtClean="0"/>
              <a:t>8/5/2022</a:t>
            </a:fld>
            <a:endParaRPr lang="en-US"/>
          </a:p>
        </p:txBody>
      </p:sp>
      <p:sp>
        <p:nvSpPr>
          <p:cNvPr id="8" name="Footer Placeholder 7">
            <a:extLst>
              <a:ext uri="{FF2B5EF4-FFF2-40B4-BE49-F238E27FC236}">
                <a16:creationId xmlns:a16="http://schemas.microsoft.com/office/drawing/2014/main" id="{6DFC3257-9DA4-4853-2DB6-6139291EB8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D8CFD5-979B-E572-C89A-368E9186338B}"/>
              </a:ext>
            </a:extLst>
          </p:cNvPr>
          <p:cNvSpPr>
            <a:spLocks noGrp="1"/>
          </p:cNvSpPr>
          <p:nvPr>
            <p:ph type="sldNum" sz="quarter" idx="12"/>
          </p:nvPr>
        </p:nvSpPr>
        <p:spPr/>
        <p:txBody>
          <a:bodyPr/>
          <a:lstStyle/>
          <a:p>
            <a:fld id="{8A425C8F-D018-3843-B655-89F482DE05F9}" type="slidenum">
              <a:rPr lang="en-US" smtClean="0"/>
              <a:t>‹#›</a:t>
            </a:fld>
            <a:endParaRPr lang="en-US"/>
          </a:p>
        </p:txBody>
      </p:sp>
    </p:spTree>
    <p:extLst>
      <p:ext uri="{BB962C8B-B14F-4D97-AF65-F5344CB8AC3E}">
        <p14:creationId xmlns:p14="http://schemas.microsoft.com/office/powerpoint/2010/main" val="3208749855"/>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7BAC8-44A1-951E-624D-50165E012C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D9E5DC-0864-49F8-60E9-00433257C076}"/>
              </a:ext>
            </a:extLst>
          </p:cNvPr>
          <p:cNvSpPr>
            <a:spLocks noGrp="1"/>
          </p:cNvSpPr>
          <p:nvPr>
            <p:ph type="dt" sz="half" idx="10"/>
          </p:nvPr>
        </p:nvSpPr>
        <p:spPr/>
        <p:txBody>
          <a:bodyPr/>
          <a:lstStyle/>
          <a:p>
            <a:fld id="{44368448-347B-A94C-A36A-E6C6B375F73B}" type="datetimeFigureOut">
              <a:rPr lang="en-US" smtClean="0"/>
              <a:t>8/5/2022</a:t>
            </a:fld>
            <a:endParaRPr lang="en-US"/>
          </a:p>
        </p:txBody>
      </p:sp>
      <p:sp>
        <p:nvSpPr>
          <p:cNvPr id="4" name="Footer Placeholder 3">
            <a:extLst>
              <a:ext uri="{FF2B5EF4-FFF2-40B4-BE49-F238E27FC236}">
                <a16:creationId xmlns:a16="http://schemas.microsoft.com/office/drawing/2014/main" id="{3109A6C0-454F-F29A-3109-7A43AD618B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B737DC-C392-1974-C46C-A5F82EF92738}"/>
              </a:ext>
            </a:extLst>
          </p:cNvPr>
          <p:cNvSpPr>
            <a:spLocks noGrp="1"/>
          </p:cNvSpPr>
          <p:nvPr>
            <p:ph type="sldNum" sz="quarter" idx="12"/>
          </p:nvPr>
        </p:nvSpPr>
        <p:spPr/>
        <p:txBody>
          <a:bodyPr/>
          <a:lstStyle/>
          <a:p>
            <a:fld id="{8A425C8F-D018-3843-B655-89F482DE05F9}" type="slidenum">
              <a:rPr lang="en-US" smtClean="0"/>
              <a:t>‹#›</a:t>
            </a:fld>
            <a:endParaRPr lang="en-US"/>
          </a:p>
        </p:txBody>
      </p:sp>
    </p:spTree>
    <p:extLst>
      <p:ext uri="{BB962C8B-B14F-4D97-AF65-F5344CB8AC3E}">
        <p14:creationId xmlns:p14="http://schemas.microsoft.com/office/powerpoint/2010/main" val="2961075098"/>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CBF5BE-F214-CCA6-0A0E-DCE7DE1580F6}"/>
              </a:ext>
            </a:extLst>
          </p:cNvPr>
          <p:cNvSpPr>
            <a:spLocks noGrp="1"/>
          </p:cNvSpPr>
          <p:nvPr>
            <p:ph type="dt" sz="half" idx="10"/>
          </p:nvPr>
        </p:nvSpPr>
        <p:spPr/>
        <p:txBody>
          <a:bodyPr/>
          <a:lstStyle/>
          <a:p>
            <a:fld id="{44368448-347B-A94C-A36A-E6C6B375F73B}" type="datetimeFigureOut">
              <a:rPr lang="en-US" smtClean="0"/>
              <a:t>8/5/2022</a:t>
            </a:fld>
            <a:endParaRPr lang="en-US"/>
          </a:p>
        </p:txBody>
      </p:sp>
      <p:sp>
        <p:nvSpPr>
          <p:cNvPr id="3" name="Footer Placeholder 2">
            <a:extLst>
              <a:ext uri="{FF2B5EF4-FFF2-40B4-BE49-F238E27FC236}">
                <a16:creationId xmlns:a16="http://schemas.microsoft.com/office/drawing/2014/main" id="{B8F0C9B7-1934-178D-AA2A-9F0E78FCE4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781190-287E-23D9-FB1D-554A0580A4CE}"/>
              </a:ext>
            </a:extLst>
          </p:cNvPr>
          <p:cNvSpPr>
            <a:spLocks noGrp="1"/>
          </p:cNvSpPr>
          <p:nvPr>
            <p:ph type="sldNum" sz="quarter" idx="12"/>
          </p:nvPr>
        </p:nvSpPr>
        <p:spPr/>
        <p:txBody>
          <a:bodyPr/>
          <a:lstStyle/>
          <a:p>
            <a:fld id="{8A425C8F-D018-3843-B655-89F482DE05F9}" type="slidenum">
              <a:rPr lang="en-US" smtClean="0"/>
              <a:t>‹#›</a:t>
            </a:fld>
            <a:endParaRPr lang="en-US"/>
          </a:p>
        </p:txBody>
      </p:sp>
    </p:spTree>
    <p:extLst>
      <p:ext uri="{BB962C8B-B14F-4D97-AF65-F5344CB8AC3E}">
        <p14:creationId xmlns:p14="http://schemas.microsoft.com/office/powerpoint/2010/main" val="3777896232"/>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BED08-6518-9228-80E1-D10AF69BFF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562F9E-0B16-8823-CCA5-A68EF79B05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21842E-5901-A3E4-4804-39E5F421E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B4AAB-746C-FA04-E22B-8B2B884878CC}"/>
              </a:ext>
            </a:extLst>
          </p:cNvPr>
          <p:cNvSpPr>
            <a:spLocks noGrp="1"/>
          </p:cNvSpPr>
          <p:nvPr>
            <p:ph type="dt" sz="half" idx="10"/>
          </p:nvPr>
        </p:nvSpPr>
        <p:spPr/>
        <p:txBody>
          <a:bodyPr/>
          <a:lstStyle/>
          <a:p>
            <a:fld id="{44368448-347B-A94C-A36A-E6C6B375F73B}" type="datetimeFigureOut">
              <a:rPr lang="en-US" smtClean="0"/>
              <a:t>8/5/2022</a:t>
            </a:fld>
            <a:endParaRPr lang="en-US"/>
          </a:p>
        </p:txBody>
      </p:sp>
      <p:sp>
        <p:nvSpPr>
          <p:cNvPr id="6" name="Footer Placeholder 5">
            <a:extLst>
              <a:ext uri="{FF2B5EF4-FFF2-40B4-BE49-F238E27FC236}">
                <a16:creationId xmlns:a16="http://schemas.microsoft.com/office/drawing/2014/main" id="{3F49CD7E-E22D-F84C-C1B7-EC50E1258E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57109-877A-9206-B562-E0B79C122925}"/>
              </a:ext>
            </a:extLst>
          </p:cNvPr>
          <p:cNvSpPr>
            <a:spLocks noGrp="1"/>
          </p:cNvSpPr>
          <p:nvPr>
            <p:ph type="sldNum" sz="quarter" idx="12"/>
          </p:nvPr>
        </p:nvSpPr>
        <p:spPr/>
        <p:txBody>
          <a:bodyPr/>
          <a:lstStyle/>
          <a:p>
            <a:fld id="{8A425C8F-D018-3843-B655-89F482DE05F9}" type="slidenum">
              <a:rPr lang="en-US" smtClean="0"/>
              <a:t>‹#›</a:t>
            </a:fld>
            <a:endParaRPr lang="en-US"/>
          </a:p>
        </p:txBody>
      </p:sp>
    </p:spTree>
    <p:extLst>
      <p:ext uri="{BB962C8B-B14F-4D97-AF65-F5344CB8AC3E}">
        <p14:creationId xmlns:p14="http://schemas.microsoft.com/office/powerpoint/2010/main" val="515616903"/>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E839-DDA4-8EC3-8E6A-5E4B478B07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52243B-C4DF-4E8F-48C9-C48BAC3E98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C0C369-3C4E-03CB-C94B-E6F947274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502C9-7EA5-021B-7AF4-5E2739D3DC7D}"/>
              </a:ext>
            </a:extLst>
          </p:cNvPr>
          <p:cNvSpPr>
            <a:spLocks noGrp="1"/>
          </p:cNvSpPr>
          <p:nvPr>
            <p:ph type="dt" sz="half" idx="10"/>
          </p:nvPr>
        </p:nvSpPr>
        <p:spPr/>
        <p:txBody>
          <a:bodyPr/>
          <a:lstStyle/>
          <a:p>
            <a:fld id="{44368448-347B-A94C-A36A-E6C6B375F73B}" type="datetimeFigureOut">
              <a:rPr lang="en-US" smtClean="0"/>
              <a:t>8/5/2022</a:t>
            </a:fld>
            <a:endParaRPr lang="en-US"/>
          </a:p>
        </p:txBody>
      </p:sp>
      <p:sp>
        <p:nvSpPr>
          <p:cNvPr id="6" name="Footer Placeholder 5">
            <a:extLst>
              <a:ext uri="{FF2B5EF4-FFF2-40B4-BE49-F238E27FC236}">
                <a16:creationId xmlns:a16="http://schemas.microsoft.com/office/drawing/2014/main" id="{F1B4A61D-7B65-E5C8-AED1-42A594A987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CA5522-F2E3-2DFA-378B-B040EE34E342}"/>
              </a:ext>
            </a:extLst>
          </p:cNvPr>
          <p:cNvSpPr>
            <a:spLocks noGrp="1"/>
          </p:cNvSpPr>
          <p:nvPr>
            <p:ph type="sldNum" sz="quarter" idx="12"/>
          </p:nvPr>
        </p:nvSpPr>
        <p:spPr/>
        <p:txBody>
          <a:bodyPr/>
          <a:lstStyle/>
          <a:p>
            <a:fld id="{8A425C8F-D018-3843-B655-89F482DE05F9}" type="slidenum">
              <a:rPr lang="en-US" smtClean="0"/>
              <a:t>‹#›</a:t>
            </a:fld>
            <a:endParaRPr lang="en-US"/>
          </a:p>
        </p:txBody>
      </p:sp>
    </p:spTree>
    <p:extLst>
      <p:ext uri="{BB962C8B-B14F-4D97-AF65-F5344CB8AC3E}">
        <p14:creationId xmlns:p14="http://schemas.microsoft.com/office/powerpoint/2010/main" val="2842613393"/>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0A1321-9420-F142-6D83-1204D517E0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42F40D-B9D2-9726-22F1-E008B0781D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120EF-6F0C-DDEA-3AD0-B5CD6CC753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68448-347B-A94C-A36A-E6C6B375F73B}" type="datetimeFigureOut">
              <a:rPr lang="en-US" smtClean="0"/>
              <a:t>8/5/2022</a:t>
            </a:fld>
            <a:endParaRPr lang="en-US"/>
          </a:p>
        </p:txBody>
      </p:sp>
      <p:sp>
        <p:nvSpPr>
          <p:cNvPr id="5" name="Footer Placeholder 4">
            <a:extLst>
              <a:ext uri="{FF2B5EF4-FFF2-40B4-BE49-F238E27FC236}">
                <a16:creationId xmlns:a16="http://schemas.microsoft.com/office/drawing/2014/main" id="{37C555CC-C7E4-77C8-93C2-87F374C72B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8C0615-77FD-520A-9571-980015AB5F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25C8F-D018-3843-B655-89F482DE05F9}" type="slidenum">
              <a:rPr lang="en-US" smtClean="0"/>
              <a:t>‹#›</a:t>
            </a:fld>
            <a:endParaRPr lang="en-US"/>
          </a:p>
        </p:txBody>
      </p:sp>
      <p:pic>
        <p:nvPicPr>
          <p:cNvPr id="8" name="Picture 7" descr="Graphical user interface&#10;&#10;Description automatically generated with medium confidence">
            <a:extLst>
              <a:ext uri="{FF2B5EF4-FFF2-40B4-BE49-F238E27FC236}">
                <a16:creationId xmlns:a16="http://schemas.microsoft.com/office/drawing/2014/main" id="{993979CE-0914-AF76-D087-0013BEE392E8}"/>
              </a:ext>
            </a:extLst>
          </p:cNvPr>
          <p:cNvPicPr>
            <a:picLocks noChangeAspect="1"/>
          </p:cNvPicPr>
          <p:nvPr userDrawn="1"/>
        </p:nvPicPr>
        <p:blipFill>
          <a:blip r:embed="rId13"/>
          <a:stretch>
            <a:fillRect/>
          </a:stretch>
        </p:blipFill>
        <p:spPr>
          <a:xfrm>
            <a:off x="-1" y="0"/>
            <a:ext cx="12193471" cy="6858000"/>
          </a:xfrm>
          <a:prstGeom prst="rect">
            <a:avLst/>
          </a:prstGeom>
        </p:spPr>
      </p:pic>
    </p:spTree>
    <p:extLst>
      <p:ext uri="{BB962C8B-B14F-4D97-AF65-F5344CB8AC3E}">
        <p14:creationId xmlns:p14="http://schemas.microsoft.com/office/powerpoint/2010/main" val="1610061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828C0-A699-FDBE-424E-034058357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FA4379-835F-6268-E8E9-FAEC37E0B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E7BB2-25B7-B6BB-F10B-91EA03B264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294D8-C588-F94A-936B-074C1D228125}" type="datetimeFigureOut">
              <a:rPr lang="en-US" smtClean="0"/>
              <a:t>8/5/2022</a:t>
            </a:fld>
            <a:endParaRPr lang="en-US"/>
          </a:p>
        </p:txBody>
      </p:sp>
      <p:sp>
        <p:nvSpPr>
          <p:cNvPr id="5" name="Footer Placeholder 4">
            <a:extLst>
              <a:ext uri="{FF2B5EF4-FFF2-40B4-BE49-F238E27FC236}">
                <a16:creationId xmlns:a16="http://schemas.microsoft.com/office/drawing/2014/main" id="{E7A81A40-C8F1-B2A0-CD89-7D26C3C10E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CF946D-3644-EEC0-B59F-D096D2058D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0BB08-2A3C-8B41-BAAA-4BA1BAA453DA}"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80464E6B-4629-A32E-3DD4-E1D88D93C846}"/>
              </a:ext>
            </a:extLst>
          </p:cNvPr>
          <p:cNvPicPr>
            <a:picLocks noChangeAspect="1"/>
          </p:cNvPicPr>
          <p:nvPr userDrawn="1"/>
        </p:nvPicPr>
        <p:blipFill>
          <a:blip r:embed="rId13"/>
          <a:stretch>
            <a:fillRect/>
          </a:stretch>
        </p:blipFill>
        <p:spPr>
          <a:xfrm>
            <a:off x="-1" y="0"/>
            <a:ext cx="12193471" cy="6858000"/>
          </a:xfrm>
          <a:prstGeom prst="rect">
            <a:avLst/>
          </a:prstGeom>
        </p:spPr>
      </p:pic>
    </p:spTree>
    <p:extLst>
      <p:ext uri="{BB962C8B-B14F-4D97-AF65-F5344CB8AC3E}">
        <p14:creationId xmlns:p14="http://schemas.microsoft.com/office/powerpoint/2010/main" val="32014610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1C78A9-86B7-3509-3E50-7147CBE17F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C41A06-800A-C6F2-DBF4-E19E610525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3908BE-D1AD-0275-4795-9C7449E7E2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82629C-E4AE-8744-814A-702E0E69637B}" type="datetimeFigureOut">
              <a:rPr lang="en-US" smtClean="0"/>
              <a:t>8/5/2022</a:t>
            </a:fld>
            <a:endParaRPr lang="en-US"/>
          </a:p>
        </p:txBody>
      </p:sp>
      <p:sp>
        <p:nvSpPr>
          <p:cNvPr id="5" name="Footer Placeholder 4">
            <a:extLst>
              <a:ext uri="{FF2B5EF4-FFF2-40B4-BE49-F238E27FC236}">
                <a16:creationId xmlns:a16="http://schemas.microsoft.com/office/drawing/2014/main" id="{487422F7-7DFA-6F53-D5F7-38F20D16DB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322B39-F373-E9C7-ED66-9EC0146450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81783-D34D-3C44-8A58-D546A407A9D7}"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EDA2743C-138F-7C61-DFB1-63C34EB34067}"/>
              </a:ext>
            </a:extLst>
          </p:cNvPr>
          <p:cNvPicPr>
            <a:picLocks noChangeAspect="1"/>
          </p:cNvPicPr>
          <p:nvPr userDrawn="1"/>
        </p:nvPicPr>
        <p:blipFill rotWithShape="1">
          <a:blip r:embed="rId13"/>
          <a:srcRect l="6" r="13754" b="17288"/>
          <a:stretch/>
        </p:blipFill>
        <p:spPr>
          <a:xfrm>
            <a:off x="734" y="-1"/>
            <a:ext cx="12191266" cy="6858001"/>
          </a:xfrm>
          <a:prstGeom prst="rect">
            <a:avLst/>
          </a:prstGeom>
        </p:spPr>
      </p:pic>
    </p:spTree>
    <p:extLst>
      <p:ext uri="{BB962C8B-B14F-4D97-AF65-F5344CB8AC3E}">
        <p14:creationId xmlns:p14="http://schemas.microsoft.com/office/powerpoint/2010/main" val="2384131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46981C-E79D-8652-AD3F-5B46461EFA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ADF41D-E877-FB64-2ABD-01337DA5B2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3DE43-DF68-4490-BAF1-CC886B364B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98809B-5B67-B940-9DF8-504D56241F1D}" type="datetimeFigureOut">
              <a:rPr lang="en-US" smtClean="0"/>
              <a:t>8/5/2022</a:t>
            </a:fld>
            <a:endParaRPr lang="en-US"/>
          </a:p>
        </p:txBody>
      </p:sp>
      <p:sp>
        <p:nvSpPr>
          <p:cNvPr id="5" name="Footer Placeholder 4">
            <a:extLst>
              <a:ext uri="{FF2B5EF4-FFF2-40B4-BE49-F238E27FC236}">
                <a16:creationId xmlns:a16="http://schemas.microsoft.com/office/drawing/2014/main" id="{444E4C45-825C-068B-C7C3-FD9F08A839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9F868A-C7CB-EBF6-9EDB-FC9AB4FAE5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3221C-641D-4646-AC6D-33E53924C641}" type="slidenum">
              <a:rPr lang="en-US" smtClean="0"/>
              <a:t>‹#›</a:t>
            </a:fld>
            <a:endParaRPr lang="en-US"/>
          </a:p>
        </p:txBody>
      </p:sp>
      <p:pic>
        <p:nvPicPr>
          <p:cNvPr id="9" name="Picture 8" descr="A picture containing text&#10;&#10;Description automatically generated">
            <a:extLst>
              <a:ext uri="{FF2B5EF4-FFF2-40B4-BE49-F238E27FC236}">
                <a16:creationId xmlns:a16="http://schemas.microsoft.com/office/drawing/2014/main" id="{ADD9ABEE-82E6-26B1-5466-F1A6D6AB3A96}"/>
              </a:ext>
            </a:extLst>
          </p:cNvPr>
          <p:cNvPicPr>
            <a:picLocks noChangeAspect="1"/>
          </p:cNvPicPr>
          <p:nvPr userDrawn="1"/>
        </p:nvPicPr>
        <p:blipFill>
          <a:blip r:embed="rId13"/>
          <a:stretch>
            <a:fillRect/>
          </a:stretch>
        </p:blipFill>
        <p:spPr>
          <a:xfrm>
            <a:off x="-1" y="0"/>
            <a:ext cx="12193471" cy="6858000"/>
          </a:xfrm>
          <a:prstGeom prst="rect">
            <a:avLst/>
          </a:prstGeom>
        </p:spPr>
      </p:pic>
    </p:spTree>
    <p:extLst>
      <p:ext uri="{BB962C8B-B14F-4D97-AF65-F5344CB8AC3E}">
        <p14:creationId xmlns:p14="http://schemas.microsoft.com/office/powerpoint/2010/main" val="24908146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4DA85E-53A2-65C8-CE6E-350230A9B723}"/>
              </a:ext>
            </a:extLst>
          </p:cNvPr>
          <p:cNvSpPr txBox="1"/>
          <p:nvPr/>
        </p:nvSpPr>
        <p:spPr>
          <a:xfrm>
            <a:off x="739918" y="751234"/>
            <a:ext cx="10526187" cy="5324535"/>
          </a:xfrm>
          <a:prstGeom prst="rect">
            <a:avLst/>
          </a:prstGeom>
          <a:noFill/>
        </p:spPr>
        <p:txBody>
          <a:bodyPr wrap="square" rtlCol="0">
            <a:spAutoFit/>
          </a:bodyPr>
          <a:lstStyle/>
          <a:p>
            <a:pPr algn="ctr"/>
            <a:r>
              <a:rPr lang="en-US" sz="3400" cap="small" spc="100" dirty="0">
                <a:solidFill>
                  <a:schemeClr val="bg1"/>
                </a:solidFill>
                <a:latin typeface="Optima" panose="02000503060000020004" pitchFamily="2" charset="0"/>
              </a:rPr>
              <a:t>And now, Lord, look upon their threats </a:t>
            </a:r>
            <a:br>
              <a:rPr lang="en-US" sz="3400" cap="small" spc="100" dirty="0">
                <a:solidFill>
                  <a:schemeClr val="bg1"/>
                </a:solidFill>
                <a:latin typeface="Optima" panose="02000503060000020004" pitchFamily="2" charset="0"/>
              </a:rPr>
            </a:br>
            <a:r>
              <a:rPr lang="en-US" sz="3400" cap="small" spc="100" dirty="0">
                <a:solidFill>
                  <a:schemeClr val="bg1"/>
                </a:solidFill>
                <a:latin typeface="Optima" panose="02000503060000020004" pitchFamily="2" charset="0"/>
              </a:rPr>
              <a:t>and grant to your servants to continue to </a:t>
            </a:r>
            <a:br>
              <a:rPr lang="en-US" sz="3400" cap="small" spc="100" dirty="0">
                <a:solidFill>
                  <a:schemeClr val="bg1"/>
                </a:solidFill>
                <a:latin typeface="Optima" panose="02000503060000020004" pitchFamily="2" charset="0"/>
              </a:rPr>
            </a:br>
            <a:r>
              <a:rPr lang="en-US" sz="3400" cap="small" spc="100" dirty="0">
                <a:solidFill>
                  <a:schemeClr val="bg1"/>
                </a:solidFill>
                <a:latin typeface="Optima" panose="02000503060000020004" pitchFamily="2" charset="0"/>
              </a:rPr>
              <a:t>speak your word with all boldness, while you stretch out your hand to heal, and signs </a:t>
            </a:r>
            <a:br>
              <a:rPr lang="en-US" sz="3400" cap="small" spc="100" dirty="0">
                <a:solidFill>
                  <a:schemeClr val="bg1"/>
                </a:solidFill>
                <a:latin typeface="Optima" panose="02000503060000020004" pitchFamily="2" charset="0"/>
              </a:rPr>
            </a:br>
            <a:r>
              <a:rPr lang="en-US" sz="3400" cap="small" spc="100" dirty="0">
                <a:solidFill>
                  <a:schemeClr val="bg1"/>
                </a:solidFill>
                <a:latin typeface="Optima" panose="02000503060000020004" pitchFamily="2" charset="0"/>
              </a:rPr>
              <a:t>and wonders are performed through the name </a:t>
            </a:r>
            <a:br>
              <a:rPr lang="en-US" sz="3400" cap="small" spc="100" dirty="0">
                <a:solidFill>
                  <a:schemeClr val="bg1"/>
                </a:solidFill>
                <a:latin typeface="Optima" panose="02000503060000020004" pitchFamily="2" charset="0"/>
              </a:rPr>
            </a:br>
            <a:r>
              <a:rPr lang="en-US" sz="3400" cap="small" spc="100" dirty="0">
                <a:solidFill>
                  <a:schemeClr val="bg1"/>
                </a:solidFill>
                <a:latin typeface="Optima" panose="02000503060000020004" pitchFamily="2" charset="0"/>
              </a:rPr>
              <a:t>of your holy servant Jesus.” And when they had prayed, the place in which they were gathered together was shaken, and they were all filled with the Holy Spirit and continued to </a:t>
            </a:r>
            <a:br>
              <a:rPr lang="en-US" sz="3400" cap="small" spc="100" dirty="0">
                <a:solidFill>
                  <a:schemeClr val="bg1"/>
                </a:solidFill>
                <a:latin typeface="Optima" panose="02000503060000020004" pitchFamily="2" charset="0"/>
              </a:rPr>
            </a:br>
            <a:r>
              <a:rPr lang="en-US" sz="3400" cap="small" spc="100" dirty="0">
                <a:solidFill>
                  <a:schemeClr val="bg1"/>
                </a:solidFill>
                <a:latin typeface="Optima" panose="02000503060000020004" pitchFamily="2" charset="0"/>
              </a:rPr>
              <a:t>speak the word of God with boldness.</a:t>
            </a:r>
          </a:p>
        </p:txBody>
      </p:sp>
    </p:spTree>
    <p:extLst>
      <p:ext uri="{BB962C8B-B14F-4D97-AF65-F5344CB8AC3E}">
        <p14:creationId xmlns:p14="http://schemas.microsoft.com/office/powerpoint/2010/main" val="2888830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A16394-DC85-C0E1-6431-15712DF1E605}"/>
              </a:ext>
            </a:extLst>
          </p:cNvPr>
          <p:cNvSpPr txBox="1"/>
          <p:nvPr/>
        </p:nvSpPr>
        <p:spPr>
          <a:xfrm>
            <a:off x="622515" y="630853"/>
            <a:ext cx="11075846" cy="1107996"/>
          </a:xfrm>
          <a:prstGeom prst="rect">
            <a:avLst/>
          </a:prstGeom>
          <a:noFill/>
        </p:spPr>
        <p:txBody>
          <a:bodyPr wrap="square" rtlCol="0">
            <a:spAutoFit/>
          </a:bodyPr>
          <a:lstStyle/>
          <a:p>
            <a:r>
              <a:rPr lang="en-US" sz="6600" b="1" u="sng" cap="small" dirty="0">
                <a:solidFill>
                  <a:schemeClr val="bg1"/>
                </a:solidFill>
                <a:effectLst>
                  <a:outerShdw blurRad="50800" dist="38100" dir="2700000" algn="tl" rotWithShape="0">
                    <a:prstClr val="black">
                      <a:alpha val="40000"/>
                    </a:prstClr>
                  </a:outerShdw>
                </a:effectLst>
                <a:latin typeface="Optima" panose="02000503060000020004" pitchFamily="2" charset="0"/>
              </a:rPr>
              <a:t>When</a:t>
            </a:r>
            <a:r>
              <a:rPr lang="en-US" sz="6600" b="1" cap="small" dirty="0">
                <a:solidFill>
                  <a:schemeClr val="bg1"/>
                </a:solidFill>
                <a:effectLst>
                  <a:outerShdw blurRad="50800" dist="38100" dir="2700000" algn="tl" rotWithShape="0">
                    <a:prstClr val="black">
                      <a:alpha val="40000"/>
                    </a:prstClr>
                  </a:outerShdw>
                </a:effectLst>
                <a:latin typeface="Optima" panose="02000503060000020004" pitchFamily="2" charset="0"/>
              </a:rPr>
              <a:t> </a:t>
            </a:r>
            <a:r>
              <a:rPr lang="en-US" sz="6600" b="1" u="sng" cap="small" dirty="0">
                <a:solidFill>
                  <a:schemeClr val="bg1"/>
                </a:solidFill>
                <a:effectLst>
                  <a:outerShdw blurRad="50800" dist="38100" dir="2700000" algn="tl" rotWithShape="0">
                    <a:prstClr val="black">
                      <a:alpha val="40000"/>
                    </a:prstClr>
                  </a:outerShdw>
                </a:effectLst>
                <a:latin typeface="Optima" panose="02000503060000020004" pitchFamily="2" charset="0"/>
              </a:rPr>
              <a:t>We</a:t>
            </a:r>
            <a:r>
              <a:rPr lang="en-US" sz="6600" b="1" cap="small" dirty="0">
                <a:solidFill>
                  <a:schemeClr val="bg1"/>
                </a:solidFill>
                <a:effectLst>
                  <a:outerShdw blurRad="50800" dist="38100" dir="2700000" algn="tl" rotWithShape="0">
                    <a:prstClr val="black">
                      <a:alpha val="40000"/>
                    </a:prstClr>
                  </a:outerShdw>
                </a:effectLst>
                <a:latin typeface="Optima" panose="02000503060000020004" pitchFamily="2" charset="0"/>
              </a:rPr>
              <a:t> </a:t>
            </a:r>
            <a:r>
              <a:rPr lang="en-US" sz="6600" b="1" u="sng" cap="small" dirty="0">
                <a:solidFill>
                  <a:schemeClr val="bg1"/>
                </a:solidFill>
                <a:effectLst>
                  <a:outerShdw blurRad="50800" dist="38100" dir="2700000" algn="tl" rotWithShape="0">
                    <a:prstClr val="black">
                      <a:alpha val="40000"/>
                    </a:prstClr>
                  </a:outerShdw>
                </a:effectLst>
                <a:latin typeface="Optima" panose="02000503060000020004" pitchFamily="2" charset="0"/>
              </a:rPr>
              <a:t>Gather</a:t>
            </a:r>
          </a:p>
        </p:txBody>
      </p:sp>
      <p:sp>
        <p:nvSpPr>
          <p:cNvPr id="3" name="TextBox 2">
            <a:extLst>
              <a:ext uri="{FF2B5EF4-FFF2-40B4-BE49-F238E27FC236}">
                <a16:creationId xmlns:a16="http://schemas.microsoft.com/office/drawing/2014/main" id="{E659C25F-A0A6-3FF2-6994-F04756DB5D6B}"/>
              </a:ext>
            </a:extLst>
          </p:cNvPr>
          <p:cNvSpPr txBox="1"/>
          <p:nvPr/>
        </p:nvSpPr>
        <p:spPr>
          <a:xfrm>
            <a:off x="682475" y="1898404"/>
            <a:ext cx="11204725"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Gatherings of disciples are evangelistic tools.</a:t>
            </a:r>
          </a:p>
        </p:txBody>
      </p:sp>
      <p:sp>
        <p:nvSpPr>
          <p:cNvPr id="6" name="TextBox 5">
            <a:extLst>
              <a:ext uri="{FF2B5EF4-FFF2-40B4-BE49-F238E27FC236}">
                <a16:creationId xmlns:a16="http://schemas.microsoft.com/office/drawing/2014/main" id="{92F93341-7936-4EAA-F016-A797D44624AA}"/>
              </a:ext>
            </a:extLst>
          </p:cNvPr>
          <p:cNvSpPr txBox="1"/>
          <p:nvPr/>
        </p:nvSpPr>
        <p:spPr>
          <a:xfrm>
            <a:off x="1237830" y="2518750"/>
            <a:ext cx="10649369"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Guests hear the word, and someone explains the meaning.</a:t>
            </a:r>
          </a:p>
        </p:txBody>
      </p:sp>
      <p:sp>
        <p:nvSpPr>
          <p:cNvPr id="7" name="TextBox 6">
            <a:extLst>
              <a:ext uri="{FF2B5EF4-FFF2-40B4-BE49-F238E27FC236}">
                <a16:creationId xmlns:a16="http://schemas.microsoft.com/office/drawing/2014/main" id="{4C56B18D-AFF8-4BCC-A3E8-6CD24F4A9D79}"/>
              </a:ext>
            </a:extLst>
          </p:cNvPr>
          <p:cNvSpPr txBox="1"/>
          <p:nvPr/>
        </p:nvSpPr>
        <p:spPr>
          <a:xfrm>
            <a:off x="682476" y="298026"/>
            <a:ext cx="4943410" cy="461665"/>
          </a:xfrm>
          <a:prstGeom prst="rect">
            <a:avLst/>
          </a:prstGeom>
          <a:noFill/>
        </p:spPr>
        <p:txBody>
          <a:bodyPr wrap="square" rtlCol="0">
            <a:spAutoFit/>
          </a:bodyPr>
          <a:lstStyle/>
          <a:p>
            <a:r>
              <a:rPr lang="en-US" sz="2400" cap="small" dirty="0">
                <a:solidFill>
                  <a:schemeClr val="bg2">
                    <a:lumMod val="90000"/>
                  </a:schemeClr>
                </a:solidFill>
                <a:latin typeface="Optima" panose="02000503060000020004" pitchFamily="2" charset="0"/>
              </a:rPr>
              <a:t>I can teach someone about Jesus…</a:t>
            </a:r>
          </a:p>
        </p:txBody>
      </p:sp>
      <p:sp>
        <p:nvSpPr>
          <p:cNvPr id="8" name="TextBox 7">
            <a:extLst>
              <a:ext uri="{FF2B5EF4-FFF2-40B4-BE49-F238E27FC236}">
                <a16:creationId xmlns:a16="http://schemas.microsoft.com/office/drawing/2014/main" id="{9C561B02-AF48-A9A7-6815-467DB313F56A}"/>
              </a:ext>
            </a:extLst>
          </p:cNvPr>
          <p:cNvSpPr txBox="1"/>
          <p:nvPr/>
        </p:nvSpPr>
        <p:spPr>
          <a:xfrm>
            <a:off x="1237831" y="3136612"/>
            <a:ext cx="10649367"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They see us worshiping our Lord &amp; Savior.</a:t>
            </a:r>
          </a:p>
        </p:txBody>
      </p:sp>
      <p:sp>
        <p:nvSpPr>
          <p:cNvPr id="4" name="TextBox 3">
            <a:extLst>
              <a:ext uri="{FF2B5EF4-FFF2-40B4-BE49-F238E27FC236}">
                <a16:creationId xmlns:a16="http://schemas.microsoft.com/office/drawing/2014/main" id="{C0162EEF-E6A3-4308-73DA-5FA1C81DD6D7}"/>
              </a:ext>
            </a:extLst>
          </p:cNvPr>
          <p:cNvSpPr txBox="1"/>
          <p:nvPr/>
        </p:nvSpPr>
        <p:spPr>
          <a:xfrm>
            <a:off x="682475" y="3754474"/>
            <a:ext cx="11204725"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Paul cared about unbelievers’ experience in assemblies.</a:t>
            </a:r>
          </a:p>
        </p:txBody>
      </p:sp>
      <p:sp>
        <p:nvSpPr>
          <p:cNvPr id="5" name="TextBox 4">
            <a:extLst>
              <a:ext uri="{FF2B5EF4-FFF2-40B4-BE49-F238E27FC236}">
                <a16:creationId xmlns:a16="http://schemas.microsoft.com/office/drawing/2014/main" id="{32353406-2138-16E8-A692-4A36BD299ABE}"/>
              </a:ext>
            </a:extLst>
          </p:cNvPr>
          <p:cNvSpPr txBox="1"/>
          <p:nvPr/>
        </p:nvSpPr>
        <p:spPr>
          <a:xfrm>
            <a:off x="682475" y="4372336"/>
            <a:ext cx="11204725"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Some advice:</a:t>
            </a:r>
          </a:p>
        </p:txBody>
      </p:sp>
      <p:sp>
        <p:nvSpPr>
          <p:cNvPr id="9" name="TextBox 8">
            <a:extLst>
              <a:ext uri="{FF2B5EF4-FFF2-40B4-BE49-F238E27FC236}">
                <a16:creationId xmlns:a16="http://schemas.microsoft.com/office/drawing/2014/main" id="{B3ACF516-C07E-BC74-1B21-37D40AB43D4C}"/>
              </a:ext>
            </a:extLst>
          </p:cNvPr>
          <p:cNvSpPr txBox="1"/>
          <p:nvPr/>
        </p:nvSpPr>
        <p:spPr>
          <a:xfrm>
            <a:off x="1237831" y="4990198"/>
            <a:ext cx="10649367"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We must always teach God’s word in our assemblies.</a:t>
            </a:r>
          </a:p>
        </p:txBody>
      </p:sp>
    </p:spTree>
    <p:extLst>
      <p:ext uri="{BB962C8B-B14F-4D97-AF65-F5344CB8AC3E}">
        <p14:creationId xmlns:p14="http://schemas.microsoft.com/office/powerpoint/2010/main" val="40073866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A16394-DC85-C0E1-6431-15712DF1E605}"/>
              </a:ext>
            </a:extLst>
          </p:cNvPr>
          <p:cNvSpPr txBox="1"/>
          <p:nvPr/>
        </p:nvSpPr>
        <p:spPr>
          <a:xfrm>
            <a:off x="622515" y="630853"/>
            <a:ext cx="11075846" cy="1107996"/>
          </a:xfrm>
          <a:prstGeom prst="rect">
            <a:avLst/>
          </a:prstGeom>
          <a:noFill/>
        </p:spPr>
        <p:txBody>
          <a:bodyPr wrap="square" rtlCol="0">
            <a:spAutoFit/>
          </a:bodyPr>
          <a:lstStyle/>
          <a:p>
            <a:r>
              <a:rPr lang="en-US" sz="6600" b="1" u="sng" cap="small" dirty="0">
                <a:solidFill>
                  <a:schemeClr val="bg1"/>
                </a:solidFill>
                <a:effectLst>
                  <a:outerShdw blurRad="50800" dist="38100" dir="2700000" algn="tl" rotWithShape="0">
                    <a:prstClr val="black">
                      <a:alpha val="40000"/>
                    </a:prstClr>
                  </a:outerShdw>
                </a:effectLst>
                <a:latin typeface="Optima" panose="02000503060000020004" pitchFamily="2" charset="0"/>
              </a:rPr>
              <a:t>When</a:t>
            </a:r>
            <a:r>
              <a:rPr lang="en-US" sz="6600" b="1" cap="small" dirty="0">
                <a:solidFill>
                  <a:schemeClr val="bg1"/>
                </a:solidFill>
                <a:effectLst>
                  <a:outerShdw blurRad="50800" dist="38100" dir="2700000" algn="tl" rotWithShape="0">
                    <a:prstClr val="black">
                      <a:alpha val="40000"/>
                    </a:prstClr>
                  </a:outerShdw>
                </a:effectLst>
                <a:latin typeface="Optima" panose="02000503060000020004" pitchFamily="2" charset="0"/>
              </a:rPr>
              <a:t> </a:t>
            </a:r>
            <a:r>
              <a:rPr lang="en-US" sz="6600" b="1" u="sng" cap="small" dirty="0">
                <a:solidFill>
                  <a:schemeClr val="bg1"/>
                </a:solidFill>
                <a:effectLst>
                  <a:outerShdw blurRad="50800" dist="38100" dir="2700000" algn="tl" rotWithShape="0">
                    <a:prstClr val="black">
                      <a:alpha val="40000"/>
                    </a:prstClr>
                  </a:outerShdw>
                </a:effectLst>
                <a:latin typeface="Optima" panose="02000503060000020004" pitchFamily="2" charset="0"/>
              </a:rPr>
              <a:t>I</a:t>
            </a:r>
            <a:r>
              <a:rPr lang="en-US" sz="6600" b="1" cap="small" dirty="0">
                <a:solidFill>
                  <a:schemeClr val="bg1"/>
                </a:solidFill>
                <a:effectLst>
                  <a:outerShdw blurRad="50800" dist="38100" dir="2700000" algn="tl" rotWithShape="0">
                    <a:prstClr val="black">
                      <a:alpha val="40000"/>
                    </a:prstClr>
                  </a:outerShdw>
                </a:effectLst>
                <a:latin typeface="Optima" panose="02000503060000020004" pitchFamily="2" charset="0"/>
              </a:rPr>
              <a:t> </a:t>
            </a:r>
            <a:r>
              <a:rPr lang="en-US" sz="6600" b="1" u="sng" cap="small" dirty="0">
                <a:solidFill>
                  <a:schemeClr val="bg1"/>
                </a:solidFill>
                <a:effectLst>
                  <a:outerShdw blurRad="50800" dist="38100" dir="2700000" algn="tl" rotWithShape="0">
                    <a:prstClr val="black">
                      <a:alpha val="40000"/>
                    </a:prstClr>
                  </a:outerShdw>
                </a:effectLst>
                <a:latin typeface="Optima" panose="02000503060000020004" pitchFamily="2" charset="0"/>
              </a:rPr>
              <a:t>Trust</a:t>
            </a:r>
          </a:p>
        </p:txBody>
      </p:sp>
      <p:sp>
        <p:nvSpPr>
          <p:cNvPr id="3" name="TextBox 2">
            <a:extLst>
              <a:ext uri="{FF2B5EF4-FFF2-40B4-BE49-F238E27FC236}">
                <a16:creationId xmlns:a16="http://schemas.microsoft.com/office/drawing/2014/main" id="{E659C25F-A0A6-3FF2-6994-F04756DB5D6B}"/>
              </a:ext>
            </a:extLst>
          </p:cNvPr>
          <p:cNvSpPr txBox="1"/>
          <p:nvPr/>
        </p:nvSpPr>
        <p:spPr>
          <a:xfrm>
            <a:off x="682475" y="1898404"/>
            <a:ext cx="11204725"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Put your trust in God for success; not in yourself.</a:t>
            </a:r>
          </a:p>
        </p:txBody>
      </p:sp>
      <p:sp>
        <p:nvSpPr>
          <p:cNvPr id="6" name="TextBox 5">
            <a:extLst>
              <a:ext uri="{FF2B5EF4-FFF2-40B4-BE49-F238E27FC236}">
                <a16:creationId xmlns:a16="http://schemas.microsoft.com/office/drawing/2014/main" id="{92F93341-7936-4EAA-F016-A797D44624AA}"/>
              </a:ext>
            </a:extLst>
          </p:cNvPr>
          <p:cNvSpPr txBox="1"/>
          <p:nvPr/>
        </p:nvSpPr>
        <p:spPr>
          <a:xfrm>
            <a:off x="1237830" y="2518750"/>
            <a:ext cx="10649369"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Remember Paul’s teaching (Phil. 4:13)</a:t>
            </a:r>
          </a:p>
        </p:txBody>
      </p:sp>
      <p:sp>
        <p:nvSpPr>
          <p:cNvPr id="7" name="TextBox 6">
            <a:extLst>
              <a:ext uri="{FF2B5EF4-FFF2-40B4-BE49-F238E27FC236}">
                <a16:creationId xmlns:a16="http://schemas.microsoft.com/office/drawing/2014/main" id="{4C56B18D-AFF8-4BCC-A3E8-6CD24F4A9D79}"/>
              </a:ext>
            </a:extLst>
          </p:cNvPr>
          <p:cNvSpPr txBox="1"/>
          <p:nvPr/>
        </p:nvSpPr>
        <p:spPr>
          <a:xfrm>
            <a:off x="682476" y="298026"/>
            <a:ext cx="4943410" cy="461665"/>
          </a:xfrm>
          <a:prstGeom prst="rect">
            <a:avLst/>
          </a:prstGeom>
          <a:noFill/>
        </p:spPr>
        <p:txBody>
          <a:bodyPr wrap="square" rtlCol="0">
            <a:spAutoFit/>
          </a:bodyPr>
          <a:lstStyle/>
          <a:p>
            <a:r>
              <a:rPr lang="en-US" sz="2400" cap="small" dirty="0">
                <a:solidFill>
                  <a:schemeClr val="bg2">
                    <a:lumMod val="90000"/>
                  </a:schemeClr>
                </a:solidFill>
                <a:latin typeface="Optima" panose="02000503060000020004" pitchFamily="2" charset="0"/>
              </a:rPr>
              <a:t>I can teach someone about Jesus…</a:t>
            </a:r>
          </a:p>
        </p:txBody>
      </p:sp>
      <p:sp>
        <p:nvSpPr>
          <p:cNvPr id="8" name="TextBox 7">
            <a:extLst>
              <a:ext uri="{FF2B5EF4-FFF2-40B4-BE49-F238E27FC236}">
                <a16:creationId xmlns:a16="http://schemas.microsoft.com/office/drawing/2014/main" id="{9C561B02-AF48-A9A7-6815-467DB313F56A}"/>
              </a:ext>
            </a:extLst>
          </p:cNvPr>
          <p:cNvSpPr txBox="1"/>
          <p:nvPr/>
        </p:nvSpPr>
        <p:spPr>
          <a:xfrm>
            <a:off x="1237831" y="3136612"/>
            <a:ext cx="10649367"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Remember the apostles’ example (Acts 4:29-30)</a:t>
            </a:r>
          </a:p>
        </p:txBody>
      </p:sp>
      <p:sp>
        <p:nvSpPr>
          <p:cNvPr id="5" name="TextBox 4">
            <a:extLst>
              <a:ext uri="{FF2B5EF4-FFF2-40B4-BE49-F238E27FC236}">
                <a16:creationId xmlns:a16="http://schemas.microsoft.com/office/drawing/2014/main" id="{09BDD29C-16C1-D89E-75F9-60DB872163BE}"/>
              </a:ext>
            </a:extLst>
          </p:cNvPr>
          <p:cNvSpPr txBox="1"/>
          <p:nvPr/>
        </p:nvSpPr>
        <p:spPr>
          <a:xfrm>
            <a:off x="493636" y="4049035"/>
            <a:ext cx="11204725" cy="1538883"/>
          </a:xfrm>
          <a:prstGeom prst="rect">
            <a:avLst/>
          </a:prstGeom>
          <a:solidFill>
            <a:srgbClr val="28292A"/>
          </a:solidFill>
          <a:ln w="28575">
            <a:solidFill>
              <a:srgbClr val="F7F3E4"/>
            </a:solidFill>
          </a:ln>
        </p:spPr>
        <p:txBody>
          <a:bodyPr wrap="square" rtlCol="0">
            <a:spAutoFit/>
          </a:bodyPr>
          <a:lstStyle/>
          <a:p>
            <a:pPr algn="ctr">
              <a:spcAft>
                <a:spcPts val="1200"/>
              </a:spcAft>
            </a:pPr>
            <a:r>
              <a:rPr lang="en-US" sz="3000" spc="100" dirty="0">
                <a:solidFill>
                  <a:schemeClr val="accent5">
                    <a:lumMod val="20000"/>
                    <a:lumOff val="80000"/>
                  </a:schemeClr>
                </a:solidFill>
                <a:latin typeface="Perpetua Titling MT" panose="02020502060505020804" pitchFamily="18" charset="77"/>
              </a:rPr>
              <a:t>“I can do all things through </a:t>
            </a:r>
            <a:br>
              <a:rPr lang="en-US" sz="3000" spc="100" dirty="0">
                <a:solidFill>
                  <a:schemeClr val="accent5">
                    <a:lumMod val="20000"/>
                    <a:lumOff val="80000"/>
                  </a:schemeClr>
                </a:solidFill>
                <a:latin typeface="Perpetua Titling MT" panose="02020502060505020804" pitchFamily="18" charset="77"/>
              </a:rPr>
            </a:br>
            <a:r>
              <a:rPr lang="en-US" sz="3000" spc="100" dirty="0">
                <a:solidFill>
                  <a:schemeClr val="accent5">
                    <a:lumMod val="20000"/>
                    <a:lumOff val="80000"/>
                  </a:schemeClr>
                </a:solidFill>
                <a:latin typeface="Perpetua Titling MT" panose="02020502060505020804" pitchFamily="18" charset="77"/>
              </a:rPr>
              <a:t>him who strengthens me.”</a:t>
            </a:r>
          </a:p>
          <a:p>
            <a:pPr algn="ctr">
              <a:spcAft>
                <a:spcPts val="1200"/>
              </a:spcAft>
            </a:pPr>
            <a:r>
              <a:rPr lang="en-US" sz="2400" spc="100" dirty="0">
                <a:solidFill>
                  <a:schemeClr val="accent5">
                    <a:lumMod val="20000"/>
                    <a:lumOff val="80000"/>
                  </a:schemeClr>
                </a:solidFill>
                <a:latin typeface="Perpetua Titling MT" panose="02020502060505020804" pitchFamily="18" charset="77"/>
              </a:rPr>
              <a:t>Philippians 4:13</a:t>
            </a:r>
          </a:p>
        </p:txBody>
      </p:sp>
      <p:sp>
        <p:nvSpPr>
          <p:cNvPr id="9" name="TextBox 8">
            <a:extLst>
              <a:ext uri="{FF2B5EF4-FFF2-40B4-BE49-F238E27FC236}">
                <a16:creationId xmlns:a16="http://schemas.microsoft.com/office/drawing/2014/main" id="{93B26A4F-ADEE-6C42-D8B2-97C7CA4B239C}"/>
              </a:ext>
            </a:extLst>
          </p:cNvPr>
          <p:cNvSpPr txBox="1"/>
          <p:nvPr/>
        </p:nvSpPr>
        <p:spPr>
          <a:xfrm>
            <a:off x="493635" y="4180105"/>
            <a:ext cx="11204725" cy="2000548"/>
          </a:xfrm>
          <a:prstGeom prst="rect">
            <a:avLst/>
          </a:prstGeom>
          <a:solidFill>
            <a:srgbClr val="28292A"/>
          </a:solidFill>
          <a:ln w="28575">
            <a:solidFill>
              <a:srgbClr val="F7F3E4"/>
            </a:solidFill>
          </a:ln>
        </p:spPr>
        <p:txBody>
          <a:bodyPr wrap="square" rtlCol="0">
            <a:spAutoFit/>
          </a:bodyPr>
          <a:lstStyle/>
          <a:p>
            <a:pPr algn="ctr">
              <a:spcAft>
                <a:spcPts val="1200"/>
              </a:spcAft>
            </a:pPr>
            <a:r>
              <a:rPr lang="en-US" sz="3000" spc="100" dirty="0">
                <a:solidFill>
                  <a:schemeClr val="accent5">
                    <a:lumMod val="20000"/>
                    <a:lumOff val="80000"/>
                  </a:schemeClr>
                </a:solidFill>
                <a:latin typeface="Perpetua Titling MT" panose="02020502060505020804" pitchFamily="18" charset="77"/>
              </a:rPr>
              <a:t>"...grant to your servants to continue </a:t>
            </a:r>
            <a:br>
              <a:rPr lang="en-US" sz="3000" spc="100" dirty="0">
                <a:solidFill>
                  <a:schemeClr val="accent5">
                    <a:lumMod val="20000"/>
                    <a:lumOff val="80000"/>
                  </a:schemeClr>
                </a:solidFill>
                <a:latin typeface="Perpetua Titling MT" panose="02020502060505020804" pitchFamily="18" charset="77"/>
              </a:rPr>
            </a:br>
            <a:r>
              <a:rPr lang="en-US" sz="3000" spc="100" dirty="0">
                <a:solidFill>
                  <a:schemeClr val="accent5">
                    <a:lumMod val="20000"/>
                    <a:lumOff val="80000"/>
                  </a:schemeClr>
                </a:solidFill>
                <a:latin typeface="Perpetua Titling MT" panose="02020502060505020804" pitchFamily="18" charset="77"/>
              </a:rPr>
              <a:t>to speak your word with boldness </a:t>
            </a:r>
            <a:br>
              <a:rPr lang="en-US" sz="3000" spc="100" dirty="0">
                <a:solidFill>
                  <a:schemeClr val="accent5">
                    <a:lumMod val="20000"/>
                    <a:lumOff val="80000"/>
                  </a:schemeClr>
                </a:solidFill>
                <a:latin typeface="Perpetua Titling MT" panose="02020502060505020804" pitchFamily="18" charset="77"/>
              </a:rPr>
            </a:br>
            <a:r>
              <a:rPr lang="en-US" sz="3000" spc="100" dirty="0">
                <a:solidFill>
                  <a:schemeClr val="accent5">
                    <a:lumMod val="20000"/>
                    <a:lumOff val="80000"/>
                  </a:schemeClr>
                </a:solidFill>
                <a:latin typeface="Perpetua Titling MT" panose="02020502060505020804" pitchFamily="18" charset="77"/>
              </a:rPr>
              <a:t>while you stretch out your hand..."</a:t>
            </a:r>
          </a:p>
          <a:p>
            <a:pPr algn="ctr">
              <a:spcAft>
                <a:spcPts val="1200"/>
              </a:spcAft>
            </a:pPr>
            <a:r>
              <a:rPr lang="en-US" sz="2400" spc="100" dirty="0">
                <a:solidFill>
                  <a:schemeClr val="accent5">
                    <a:lumMod val="20000"/>
                    <a:lumOff val="80000"/>
                  </a:schemeClr>
                </a:solidFill>
                <a:latin typeface="Perpetua Titling MT" panose="02020502060505020804" pitchFamily="18" charset="77"/>
              </a:rPr>
              <a:t>Acts 4:29-30</a:t>
            </a:r>
          </a:p>
        </p:txBody>
      </p:sp>
      <p:sp>
        <p:nvSpPr>
          <p:cNvPr id="10" name="TextBox 9">
            <a:extLst>
              <a:ext uri="{FF2B5EF4-FFF2-40B4-BE49-F238E27FC236}">
                <a16:creationId xmlns:a16="http://schemas.microsoft.com/office/drawing/2014/main" id="{AF5D65E7-8A52-4BDE-B37E-D0A5E6816C54}"/>
              </a:ext>
            </a:extLst>
          </p:cNvPr>
          <p:cNvSpPr txBox="1"/>
          <p:nvPr/>
        </p:nvSpPr>
        <p:spPr>
          <a:xfrm>
            <a:off x="493635" y="4180105"/>
            <a:ext cx="11204725" cy="2000548"/>
          </a:xfrm>
          <a:prstGeom prst="rect">
            <a:avLst/>
          </a:prstGeom>
          <a:solidFill>
            <a:srgbClr val="28292A"/>
          </a:solidFill>
          <a:ln w="28575">
            <a:solidFill>
              <a:srgbClr val="F7F3E4"/>
            </a:solidFill>
          </a:ln>
        </p:spPr>
        <p:txBody>
          <a:bodyPr wrap="square" rtlCol="0">
            <a:spAutoFit/>
          </a:bodyPr>
          <a:lstStyle/>
          <a:p>
            <a:pPr algn="ctr">
              <a:spcAft>
                <a:spcPts val="1200"/>
              </a:spcAft>
            </a:pPr>
            <a:r>
              <a:rPr lang="en-US" sz="3000" spc="100" dirty="0">
                <a:solidFill>
                  <a:schemeClr val="accent5">
                    <a:lumMod val="20000"/>
                    <a:lumOff val="80000"/>
                  </a:schemeClr>
                </a:solidFill>
                <a:latin typeface="Perpetua Titling MT" panose="02020502060505020804" pitchFamily="18" charset="77"/>
              </a:rPr>
              <a:t>"...grant to your servants </a:t>
            </a:r>
            <a:r>
              <a:rPr lang="en-US" sz="3000" u="sng" spc="100" dirty="0">
                <a:solidFill>
                  <a:schemeClr val="accent5">
                    <a:lumMod val="20000"/>
                    <a:lumOff val="80000"/>
                  </a:schemeClr>
                </a:solidFill>
                <a:latin typeface="Perpetua Titling MT" panose="02020502060505020804" pitchFamily="18" charset="77"/>
              </a:rPr>
              <a:t>to continue </a:t>
            </a:r>
            <a:br>
              <a:rPr lang="en-US" sz="3000" u="sng" spc="100" dirty="0">
                <a:solidFill>
                  <a:schemeClr val="accent5">
                    <a:lumMod val="20000"/>
                    <a:lumOff val="80000"/>
                  </a:schemeClr>
                </a:solidFill>
                <a:latin typeface="Perpetua Titling MT" panose="02020502060505020804" pitchFamily="18" charset="77"/>
              </a:rPr>
            </a:br>
            <a:r>
              <a:rPr lang="en-US" sz="3000" u="sng" spc="100" dirty="0">
                <a:solidFill>
                  <a:schemeClr val="accent5">
                    <a:lumMod val="20000"/>
                    <a:lumOff val="80000"/>
                  </a:schemeClr>
                </a:solidFill>
                <a:latin typeface="Perpetua Titling MT" panose="02020502060505020804" pitchFamily="18" charset="77"/>
              </a:rPr>
              <a:t>to speak your word with boldness </a:t>
            </a:r>
            <a:br>
              <a:rPr lang="en-US" sz="3000" spc="100" dirty="0">
                <a:solidFill>
                  <a:schemeClr val="accent5">
                    <a:lumMod val="20000"/>
                    <a:lumOff val="80000"/>
                  </a:schemeClr>
                </a:solidFill>
                <a:latin typeface="Perpetua Titling MT" panose="02020502060505020804" pitchFamily="18" charset="77"/>
              </a:rPr>
            </a:br>
            <a:r>
              <a:rPr lang="en-US" sz="3000" spc="100" dirty="0">
                <a:solidFill>
                  <a:schemeClr val="accent5">
                    <a:lumMod val="20000"/>
                    <a:lumOff val="80000"/>
                  </a:schemeClr>
                </a:solidFill>
                <a:latin typeface="Perpetua Titling MT" panose="02020502060505020804" pitchFamily="18" charset="77"/>
              </a:rPr>
              <a:t>while you stretch out your hand..."</a:t>
            </a:r>
          </a:p>
          <a:p>
            <a:pPr algn="ctr">
              <a:spcAft>
                <a:spcPts val="1200"/>
              </a:spcAft>
            </a:pPr>
            <a:r>
              <a:rPr lang="en-US" sz="2400" spc="100" dirty="0">
                <a:solidFill>
                  <a:schemeClr val="accent5">
                    <a:lumMod val="20000"/>
                    <a:lumOff val="80000"/>
                  </a:schemeClr>
                </a:solidFill>
                <a:latin typeface="Perpetua Titling MT" panose="02020502060505020804" pitchFamily="18" charset="77"/>
              </a:rPr>
              <a:t>Acts 4:29-30</a:t>
            </a:r>
          </a:p>
        </p:txBody>
      </p:sp>
    </p:spTree>
    <p:extLst>
      <p:ext uri="{BB962C8B-B14F-4D97-AF65-F5344CB8AC3E}">
        <p14:creationId xmlns:p14="http://schemas.microsoft.com/office/powerpoint/2010/main" val="10790577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P spid="5" grpId="0" animBg="1"/>
      <p:bldP spid="5" grpId="1"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E272EC-0185-AC5F-5937-A51A61D02057}"/>
              </a:ext>
            </a:extLst>
          </p:cNvPr>
          <p:cNvSpPr txBox="1"/>
          <p:nvPr/>
        </p:nvSpPr>
        <p:spPr>
          <a:xfrm>
            <a:off x="2445894" y="3777522"/>
            <a:ext cx="7330191" cy="615553"/>
          </a:xfrm>
          <a:prstGeom prst="rect">
            <a:avLst/>
          </a:prstGeom>
          <a:noFill/>
        </p:spPr>
        <p:txBody>
          <a:bodyPr wrap="square" rtlCol="0">
            <a:spAutoFit/>
          </a:bodyPr>
          <a:lstStyle/>
          <a:p>
            <a:pPr algn="ctr"/>
            <a:r>
              <a:rPr lang="en-US" sz="3400" spc="100" dirty="0">
                <a:solidFill>
                  <a:schemeClr val="bg1"/>
                </a:solidFill>
                <a:latin typeface="Optima" panose="02000503060000020004" pitchFamily="2" charset="0"/>
              </a:rPr>
              <a:t>TEACH SOMEONE ABOUT JESUS</a:t>
            </a:r>
          </a:p>
        </p:txBody>
      </p:sp>
      <p:sp>
        <p:nvSpPr>
          <p:cNvPr id="3" name="TextBox 2">
            <a:extLst>
              <a:ext uri="{FF2B5EF4-FFF2-40B4-BE49-F238E27FC236}">
                <a16:creationId xmlns:a16="http://schemas.microsoft.com/office/drawing/2014/main" id="{8B13461C-2047-75FE-5522-46A4801B3E27}"/>
              </a:ext>
            </a:extLst>
          </p:cNvPr>
          <p:cNvSpPr txBox="1"/>
          <p:nvPr/>
        </p:nvSpPr>
        <p:spPr>
          <a:xfrm>
            <a:off x="2430903" y="2454083"/>
            <a:ext cx="7330191" cy="1323439"/>
          </a:xfrm>
          <a:prstGeom prst="rect">
            <a:avLst/>
          </a:prstGeom>
          <a:noFill/>
        </p:spPr>
        <p:txBody>
          <a:bodyPr wrap="square" rtlCol="0">
            <a:spAutoFit/>
          </a:bodyPr>
          <a:lstStyle/>
          <a:p>
            <a:pPr algn="ctr"/>
            <a:r>
              <a:rPr lang="en-US" sz="8000" spc="100" dirty="0">
                <a:solidFill>
                  <a:schemeClr val="bg1"/>
                </a:solidFill>
                <a:latin typeface="Perpetua Titling MT" panose="02020502060505020804" pitchFamily="18" charset="77"/>
                <a:cs typeface="Fave Script Bold Pro" panose="020F0502020204030204" pitchFamily="34" charset="0"/>
              </a:rPr>
              <a:t>I CAN</a:t>
            </a:r>
          </a:p>
        </p:txBody>
      </p:sp>
    </p:spTree>
    <p:extLst>
      <p:ext uri="{BB962C8B-B14F-4D97-AF65-F5344CB8AC3E}">
        <p14:creationId xmlns:p14="http://schemas.microsoft.com/office/powerpoint/2010/main" val="3707304861"/>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4DA85E-53A2-65C8-CE6E-350230A9B723}"/>
              </a:ext>
            </a:extLst>
          </p:cNvPr>
          <p:cNvSpPr txBox="1"/>
          <p:nvPr/>
        </p:nvSpPr>
        <p:spPr>
          <a:xfrm>
            <a:off x="739918" y="925837"/>
            <a:ext cx="10526187" cy="5047536"/>
          </a:xfrm>
          <a:prstGeom prst="rect">
            <a:avLst/>
          </a:prstGeom>
          <a:noFill/>
        </p:spPr>
        <p:txBody>
          <a:bodyPr wrap="square" rtlCol="0">
            <a:spAutoFit/>
          </a:bodyPr>
          <a:lstStyle/>
          <a:p>
            <a:pPr algn="ctr">
              <a:spcAft>
                <a:spcPts val="1200"/>
              </a:spcAft>
            </a:pPr>
            <a:r>
              <a:rPr lang="en-US" sz="3600" cap="small" spc="100" dirty="0">
                <a:solidFill>
                  <a:schemeClr val="bg1"/>
                </a:solidFill>
                <a:latin typeface="Optima" panose="02000503060000020004" pitchFamily="2" charset="0"/>
              </a:rPr>
              <a:t>Now the full number of those who believed were of one heart and soul, and no one </a:t>
            </a:r>
            <a:br>
              <a:rPr lang="en-US" sz="3600" cap="small" spc="100" dirty="0">
                <a:solidFill>
                  <a:schemeClr val="bg1"/>
                </a:solidFill>
                <a:latin typeface="Optima" panose="02000503060000020004" pitchFamily="2" charset="0"/>
              </a:rPr>
            </a:br>
            <a:r>
              <a:rPr lang="en-US" sz="3600" cap="small" spc="100" dirty="0">
                <a:solidFill>
                  <a:schemeClr val="bg1"/>
                </a:solidFill>
                <a:latin typeface="Optima" panose="02000503060000020004" pitchFamily="2" charset="0"/>
              </a:rPr>
              <a:t>said that any of the things that belonged </a:t>
            </a:r>
            <a:br>
              <a:rPr lang="en-US" sz="3600" cap="small" spc="100" dirty="0">
                <a:solidFill>
                  <a:schemeClr val="bg1"/>
                </a:solidFill>
                <a:latin typeface="Optima" panose="02000503060000020004" pitchFamily="2" charset="0"/>
              </a:rPr>
            </a:br>
            <a:r>
              <a:rPr lang="en-US" sz="3600" cap="small" spc="100" dirty="0">
                <a:solidFill>
                  <a:schemeClr val="bg1"/>
                </a:solidFill>
                <a:latin typeface="Optima" panose="02000503060000020004" pitchFamily="2" charset="0"/>
              </a:rPr>
              <a:t>to him was his own, but they had everything</a:t>
            </a:r>
            <a:br>
              <a:rPr lang="en-US" sz="3600" cap="small" spc="100" dirty="0">
                <a:solidFill>
                  <a:schemeClr val="bg1"/>
                </a:solidFill>
                <a:latin typeface="Optima" panose="02000503060000020004" pitchFamily="2" charset="0"/>
              </a:rPr>
            </a:br>
            <a:r>
              <a:rPr lang="en-US" sz="3600" cap="small" spc="100" dirty="0">
                <a:solidFill>
                  <a:schemeClr val="bg1"/>
                </a:solidFill>
                <a:latin typeface="Optima" panose="02000503060000020004" pitchFamily="2" charset="0"/>
              </a:rPr>
              <a:t> in common. And with great power </a:t>
            </a:r>
            <a:br>
              <a:rPr lang="en-US" sz="3600" cap="small" spc="100" dirty="0">
                <a:solidFill>
                  <a:schemeClr val="bg1"/>
                </a:solidFill>
                <a:latin typeface="Optima" panose="02000503060000020004" pitchFamily="2" charset="0"/>
              </a:rPr>
            </a:br>
            <a:r>
              <a:rPr lang="en-US" sz="3600" cap="small" spc="100" dirty="0">
                <a:solidFill>
                  <a:schemeClr val="bg1"/>
                </a:solidFill>
                <a:latin typeface="Optima" panose="02000503060000020004" pitchFamily="2" charset="0"/>
              </a:rPr>
              <a:t>the apostles were giving their testimony </a:t>
            </a:r>
            <a:br>
              <a:rPr lang="en-US" sz="3600" cap="small" spc="100" dirty="0">
                <a:solidFill>
                  <a:schemeClr val="bg1"/>
                </a:solidFill>
                <a:latin typeface="Optima" panose="02000503060000020004" pitchFamily="2" charset="0"/>
              </a:rPr>
            </a:br>
            <a:r>
              <a:rPr lang="en-US" sz="3600" cap="small" spc="100" dirty="0">
                <a:solidFill>
                  <a:schemeClr val="bg1"/>
                </a:solidFill>
                <a:latin typeface="Optima" panose="02000503060000020004" pitchFamily="2" charset="0"/>
              </a:rPr>
              <a:t>to the resurrection of the Lord Jesus, </a:t>
            </a:r>
            <a:br>
              <a:rPr lang="en-US" sz="3600" cap="small" spc="100" dirty="0">
                <a:solidFill>
                  <a:schemeClr val="bg1"/>
                </a:solidFill>
                <a:latin typeface="Optima" panose="02000503060000020004" pitchFamily="2" charset="0"/>
              </a:rPr>
            </a:br>
            <a:r>
              <a:rPr lang="en-US" sz="3600" cap="small" spc="100" dirty="0">
                <a:solidFill>
                  <a:schemeClr val="bg1"/>
                </a:solidFill>
                <a:latin typeface="Optima" panose="02000503060000020004" pitchFamily="2" charset="0"/>
              </a:rPr>
              <a:t>and great grace was upon them all.</a:t>
            </a:r>
          </a:p>
          <a:p>
            <a:pPr algn="ctr">
              <a:spcAft>
                <a:spcPts val="1200"/>
              </a:spcAft>
            </a:pPr>
            <a:r>
              <a:rPr lang="en-US" sz="2400" i="1" cap="small" spc="100" dirty="0">
                <a:solidFill>
                  <a:schemeClr val="bg1"/>
                </a:solidFill>
                <a:latin typeface="Optima" panose="02000503060000020004" pitchFamily="2" charset="0"/>
              </a:rPr>
              <a:t>Acts 4:29-33, ESV</a:t>
            </a:r>
          </a:p>
        </p:txBody>
      </p:sp>
    </p:spTree>
    <p:extLst>
      <p:ext uri="{BB962C8B-B14F-4D97-AF65-F5344CB8AC3E}">
        <p14:creationId xmlns:p14="http://schemas.microsoft.com/office/powerpoint/2010/main" val="23220319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3407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E272EC-0185-AC5F-5937-A51A61D02057}"/>
              </a:ext>
            </a:extLst>
          </p:cNvPr>
          <p:cNvSpPr txBox="1"/>
          <p:nvPr/>
        </p:nvSpPr>
        <p:spPr>
          <a:xfrm>
            <a:off x="2445894" y="3777522"/>
            <a:ext cx="7330191" cy="615553"/>
          </a:xfrm>
          <a:prstGeom prst="rect">
            <a:avLst/>
          </a:prstGeom>
          <a:noFill/>
        </p:spPr>
        <p:txBody>
          <a:bodyPr wrap="square" rtlCol="0">
            <a:spAutoFit/>
          </a:bodyPr>
          <a:lstStyle/>
          <a:p>
            <a:pPr algn="ctr"/>
            <a:r>
              <a:rPr lang="en-US" sz="3400" spc="100" dirty="0">
                <a:solidFill>
                  <a:schemeClr val="bg1"/>
                </a:solidFill>
                <a:latin typeface="Optima" panose="02000503060000020004" pitchFamily="2" charset="0"/>
              </a:rPr>
              <a:t>TEACH SOMEONE ABOUT JESUS</a:t>
            </a:r>
          </a:p>
        </p:txBody>
      </p:sp>
      <p:sp>
        <p:nvSpPr>
          <p:cNvPr id="3" name="TextBox 2">
            <a:extLst>
              <a:ext uri="{FF2B5EF4-FFF2-40B4-BE49-F238E27FC236}">
                <a16:creationId xmlns:a16="http://schemas.microsoft.com/office/drawing/2014/main" id="{8B13461C-2047-75FE-5522-46A4801B3E27}"/>
              </a:ext>
            </a:extLst>
          </p:cNvPr>
          <p:cNvSpPr txBox="1"/>
          <p:nvPr/>
        </p:nvSpPr>
        <p:spPr>
          <a:xfrm>
            <a:off x="2430903" y="2454083"/>
            <a:ext cx="7330191" cy="1323439"/>
          </a:xfrm>
          <a:prstGeom prst="rect">
            <a:avLst/>
          </a:prstGeom>
          <a:noFill/>
        </p:spPr>
        <p:txBody>
          <a:bodyPr wrap="square" rtlCol="0">
            <a:spAutoFit/>
          </a:bodyPr>
          <a:lstStyle/>
          <a:p>
            <a:pPr algn="ctr"/>
            <a:r>
              <a:rPr lang="en-US" sz="8000" spc="100" dirty="0">
                <a:solidFill>
                  <a:schemeClr val="bg1"/>
                </a:solidFill>
                <a:latin typeface="Perpetua Titling MT" panose="02020502060505020804" pitchFamily="18" charset="77"/>
                <a:cs typeface="Fave Script Bold Pro" panose="020F0502020204030204" pitchFamily="34" charset="0"/>
              </a:rPr>
              <a:t>I CAN</a:t>
            </a:r>
          </a:p>
        </p:txBody>
      </p:sp>
    </p:spTree>
    <p:extLst>
      <p:ext uri="{BB962C8B-B14F-4D97-AF65-F5344CB8AC3E}">
        <p14:creationId xmlns:p14="http://schemas.microsoft.com/office/powerpoint/2010/main" val="30454951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A16394-DC85-C0E1-6431-15712DF1E605}"/>
              </a:ext>
            </a:extLst>
          </p:cNvPr>
          <p:cNvSpPr txBox="1"/>
          <p:nvPr/>
        </p:nvSpPr>
        <p:spPr>
          <a:xfrm>
            <a:off x="622515" y="630853"/>
            <a:ext cx="11075846" cy="1107996"/>
          </a:xfrm>
          <a:prstGeom prst="rect">
            <a:avLst/>
          </a:prstGeom>
          <a:noFill/>
        </p:spPr>
        <p:txBody>
          <a:bodyPr wrap="square" rtlCol="0">
            <a:spAutoFit/>
          </a:bodyPr>
          <a:lstStyle/>
          <a:p>
            <a:r>
              <a:rPr lang="en-US" sz="6600" b="1" u="sng" cap="small" dirty="0">
                <a:solidFill>
                  <a:schemeClr val="bg1"/>
                </a:solidFill>
                <a:effectLst>
                  <a:outerShdw blurRad="50800" dist="38100" dir="2700000" algn="tl" rotWithShape="0">
                    <a:prstClr val="black">
                      <a:alpha val="40000"/>
                    </a:prstClr>
                  </a:outerShdw>
                </a:effectLst>
                <a:latin typeface="Optima" panose="02000503060000020004" pitchFamily="2" charset="0"/>
              </a:rPr>
              <a:t>When</a:t>
            </a:r>
            <a:r>
              <a:rPr lang="en-US" sz="6600" b="1" cap="small" dirty="0">
                <a:solidFill>
                  <a:schemeClr val="bg1"/>
                </a:solidFill>
                <a:effectLst>
                  <a:outerShdw blurRad="50800" dist="38100" dir="2700000" algn="tl" rotWithShape="0">
                    <a:prstClr val="black">
                      <a:alpha val="40000"/>
                    </a:prstClr>
                  </a:outerShdw>
                </a:effectLst>
                <a:latin typeface="Optima" panose="02000503060000020004" pitchFamily="2" charset="0"/>
              </a:rPr>
              <a:t> </a:t>
            </a:r>
            <a:r>
              <a:rPr lang="en-US" sz="6600" b="1" u="sng" cap="small" dirty="0">
                <a:solidFill>
                  <a:schemeClr val="bg1"/>
                </a:solidFill>
                <a:effectLst>
                  <a:outerShdw blurRad="50800" dist="38100" dir="2700000" algn="tl" rotWithShape="0">
                    <a:prstClr val="black">
                      <a:alpha val="40000"/>
                    </a:prstClr>
                  </a:outerShdw>
                </a:effectLst>
                <a:latin typeface="Optima" panose="02000503060000020004" pitchFamily="2" charset="0"/>
              </a:rPr>
              <a:t>I</a:t>
            </a:r>
            <a:r>
              <a:rPr lang="en-US" sz="6600" b="1" cap="small" dirty="0">
                <a:solidFill>
                  <a:schemeClr val="bg1"/>
                </a:solidFill>
                <a:effectLst>
                  <a:outerShdw blurRad="50800" dist="38100" dir="2700000" algn="tl" rotWithShape="0">
                    <a:prstClr val="black">
                      <a:alpha val="40000"/>
                    </a:prstClr>
                  </a:outerShdw>
                </a:effectLst>
                <a:latin typeface="Optima" panose="02000503060000020004" pitchFamily="2" charset="0"/>
              </a:rPr>
              <a:t> </a:t>
            </a:r>
            <a:r>
              <a:rPr lang="en-US" sz="6600" b="1" u="sng" cap="small" dirty="0">
                <a:solidFill>
                  <a:schemeClr val="bg1"/>
                </a:solidFill>
                <a:effectLst>
                  <a:outerShdw blurRad="50800" dist="38100" dir="2700000" algn="tl" rotWithShape="0">
                    <a:prstClr val="black">
                      <a:alpha val="40000"/>
                    </a:prstClr>
                  </a:outerShdw>
                </a:effectLst>
                <a:latin typeface="Optima" panose="02000503060000020004" pitchFamily="2" charset="0"/>
              </a:rPr>
              <a:t>Talk</a:t>
            </a:r>
          </a:p>
        </p:txBody>
      </p:sp>
      <p:sp>
        <p:nvSpPr>
          <p:cNvPr id="3" name="TextBox 2">
            <a:extLst>
              <a:ext uri="{FF2B5EF4-FFF2-40B4-BE49-F238E27FC236}">
                <a16:creationId xmlns:a16="http://schemas.microsoft.com/office/drawing/2014/main" id="{E659C25F-A0A6-3FF2-6994-F04756DB5D6B}"/>
              </a:ext>
            </a:extLst>
          </p:cNvPr>
          <p:cNvSpPr txBox="1"/>
          <p:nvPr/>
        </p:nvSpPr>
        <p:spPr>
          <a:xfrm>
            <a:off x="682475" y="1898404"/>
            <a:ext cx="11204725"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Disciples should talk about Jesus all the time.</a:t>
            </a:r>
          </a:p>
        </p:txBody>
      </p:sp>
      <p:sp>
        <p:nvSpPr>
          <p:cNvPr id="6" name="TextBox 5">
            <a:extLst>
              <a:ext uri="{FF2B5EF4-FFF2-40B4-BE49-F238E27FC236}">
                <a16:creationId xmlns:a16="http://schemas.microsoft.com/office/drawing/2014/main" id="{92F93341-7936-4EAA-F016-A797D44624AA}"/>
              </a:ext>
            </a:extLst>
          </p:cNvPr>
          <p:cNvSpPr txBox="1"/>
          <p:nvPr/>
        </p:nvSpPr>
        <p:spPr>
          <a:xfrm>
            <a:off x="1237832" y="2518750"/>
            <a:ext cx="10649367"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Like the early believers (Acts 8:4)</a:t>
            </a:r>
          </a:p>
        </p:txBody>
      </p:sp>
      <p:sp>
        <p:nvSpPr>
          <p:cNvPr id="7" name="TextBox 6">
            <a:extLst>
              <a:ext uri="{FF2B5EF4-FFF2-40B4-BE49-F238E27FC236}">
                <a16:creationId xmlns:a16="http://schemas.microsoft.com/office/drawing/2014/main" id="{4C56B18D-AFF8-4BCC-A3E8-6CD24F4A9D79}"/>
              </a:ext>
            </a:extLst>
          </p:cNvPr>
          <p:cNvSpPr txBox="1"/>
          <p:nvPr/>
        </p:nvSpPr>
        <p:spPr>
          <a:xfrm>
            <a:off x="682476" y="298026"/>
            <a:ext cx="4943410" cy="461665"/>
          </a:xfrm>
          <a:prstGeom prst="rect">
            <a:avLst/>
          </a:prstGeom>
          <a:noFill/>
        </p:spPr>
        <p:txBody>
          <a:bodyPr wrap="square" rtlCol="0">
            <a:spAutoFit/>
          </a:bodyPr>
          <a:lstStyle/>
          <a:p>
            <a:r>
              <a:rPr lang="en-US" sz="2400" cap="small" dirty="0">
                <a:solidFill>
                  <a:schemeClr val="bg2">
                    <a:lumMod val="90000"/>
                  </a:schemeClr>
                </a:solidFill>
                <a:latin typeface="Optima" panose="02000503060000020004" pitchFamily="2" charset="0"/>
              </a:rPr>
              <a:t>I can teach someone about Jesus…</a:t>
            </a:r>
          </a:p>
        </p:txBody>
      </p:sp>
      <p:sp>
        <p:nvSpPr>
          <p:cNvPr id="8" name="TextBox 7">
            <a:extLst>
              <a:ext uri="{FF2B5EF4-FFF2-40B4-BE49-F238E27FC236}">
                <a16:creationId xmlns:a16="http://schemas.microsoft.com/office/drawing/2014/main" id="{9C561B02-AF48-A9A7-6815-467DB313F56A}"/>
              </a:ext>
            </a:extLst>
          </p:cNvPr>
          <p:cNvSpPr txBox="1"/>
          <p:nvPr/>
        </p:nvSpPr>
        <p:spPr>
          <a:xfrm>
            <a:off x="1237831" y="3136612"/>
            <a:ext cx="10649367"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Like the </a:t>
            </a:r>
            <a:r>
              <a:rPr lang="en-US" sz="3200" dirty="0" err="1">
                <a:solidFill>
                  <a:schemeClr val="bg2"/>
                </a:solidFill>
                <a:latin typeface="Optima" panose="02000503060000020004" pitchFamily="2" charset="0"/>
              </a:rPr>
              <a:t>sower</a:t>
            </a:r>
            <a:r>
              <a:rPr lang="en-US" sz="3200" dirty="0">
                <a:solidFill>
                  <a:schemeClr val="bg2"/>
                </a:solidFill>
                <a:latin typeface="Optima" panose="02000503060000020004" pitchFamily="2" charset="0"/>
              </a:rPr>
              <a:t> who went out to sow (Matt. 13:3ff)</a:t>
            </a:r>
          </a:p>
        </p:txBody>
      </p:sp>
      <p:sp>
        <p:nvSpPr>
          <p:cNvPr id="9" name="TextBox 8">
            <a:extLst>
              <a:ext uri="{FF2B5EF4-FFF2-40B4-BE49-F238E27FC236}">
                <a16:creationId xmlns:a16="http://schemas.microsoft.com/office/drawing/2014/main" id="{C1325539-6B4E-BC9A-766B-2F311973E36D}"/>
              </a:ext>
            </a:extLst>
          </p:cNvPr>
          <p:cNvSpPr txBox="1"/>
          <p:nvPr/>
        </p:nvSpPr>
        <p:spPr>
          <a:xfrm>
            <a:off x="493637" y="4349710"/>
            <a:ext cx="11204725" cy="1538883"/>
          </a:xfrm>
          <a:prstGeom prst="rect">
            <a:avLst/>
          </a:prstGeom>
          <a:solidFill>
            <a:srgbClr val="28292A"/>
          </a:solidFill>
          <a:ln w="28575">
            <a:solidFill>
              <a:srgbClr val="F7F3E4"/>
            </a:solidFill>
          </a:ln>
        </p:spPr>
        <p:txBody>
          <a:bodyPr wrap="square" rtlCol="0">
            <a:spAutoFit/>
          </a:bodyPr>
          <a:lstStyle/>
          <a:p>
            <a:pPr algn="ctr">
              <a:spcAft>
                <a:spcPts val="1200"/>
              </a:spcAft>
            </a:pPr>
            <a:r>
              <a:rPr lang="en-US" sz="3000" spc="100" dirty="0">
                <a:solidFill>
                  <a:schemeClr val="accent5">
                    <a:lumMod val="20000"/>
                    <a:lumOff val="80000"/>
                  </a:schemeClr>
                </a:solidFill>
                <a:latin typeface="Perpetua Titling MT" panose="02020502060505020804" pitchFamily="18" charset="77"/>
              </a:rPr>
              <a:t>“Now those who were scattered </a:t>
            </a:r>
            <a:br>
              <a:rPr lang="en-US" sz="3000" spc="100" dirty="0">
                <a:solidFill>
                  <a:schemeClr val="accent5">
                    <a:lumMod val="20000"/>
                    <a:lumOff val="80000"/>
                  </a:schemeClr>
                </a:solidFill>
                <a:latin typeface="Perpetua Titling MT" panose="02020502060505020804" pitchFamily="18" charset="77"/>
              </a:rPr>
            </a:br>
            <a:r>
              <a:rPr lang="en-US" sz="3000" spc="100" dirty="0">
                <a:solidFill>
                  <a:schemeClr val="accent5">
                    <a:lumMod val="20000"/>
                    <a:lumOff val="80000"/>
                  </a:schemeClr>
                </a:solidFill>
                <a:latin typeface="Perpetua Titling MT" panose="02020502060505020804" pitchFamily="18" charset="77"/>
              </a:rPr>
              <a:t>went about preaching the word.”</a:t>
            </a:r>
          </a:p>
          <a:p>
            <a:pPr algn="ctr">
              <a:spcAft>
                <a:spcPts val="1200"/>
              </a:spcAft>
            </a:pPr>
            <a:r>
              <a:rPr lang="en-US" sz="2400" spc="100" dirty="0">
                <a:solidFill>
                  <a:schemeClr val="accent5">
                    <a:lumMod val="20000"/>
                    <a:lumOff val="80000"/>
                  </a:schemeClr>
                </a:solidFill>
                <a:latin typeface="Perpetua Titling MT" panose="02020502060505020804" pitchFamily="18" charset="77"/>
              </a:rPr>
              <a:t>Acts 8:4</a:t>
            </a:r>
          </a:p>
        </p:txBody>
      </p:sp>
      <p:sp>
        <p:nvSpPr>
          <p:cNvPr id="10" name="TextBox 9">
            <a:extLst>
              <a:ext uri="{FF2B5EF4-FFF2-40B4-BE49-F238E27FC236}">
                <a16:creationId xmlns:a16="http://schemas.microsoft.com/office/drawing/2014/main" id="{CA9DB87A-E5E2-8BB6-235D-34CC18BBC75C}"/>
              </a:ext>
            </a:extLst>
          </p:cNvPr>
          <p:cNvSpPr txBox="1"/>
          <p:nvPr/>
        </p:nvSpPr>
        <p:spPr>
          <a:xfrm>
            <a:off x="493636" y="4382797"/>
            <a:ext cx="11204725" cy="584775"/>
          </a:xfrm>
          <a:prstGeom prst="rect">
            <a:avLst/>
          </a:prstGeom>
          <a:noFill/>
        </p:spPr>
        <p:txBody>
          <a:bodyPr wrap="square" rtlCol="0">
            <a:spAutoFit/>
          </a:bodyPr>
          <a:lstStyle/>
          <a:p>
            <a:pPr algn="ctr"/>
            <a:r>
              <a:rPr lang="en-US" sz="3200" u="sng" dirty="0">
                <a:solidFill>
                  <a:schemeClr val="bg2"/>
                </a:solidFill>
                <a:latin typeface="Optima" panose="02000503060000020004" pitchFamily="2" charset="0"/>
              </a:rPr>
              <a:t>I</a:t>
            </a:r>
            <a:r>
              <a:rPr lang="en-US" sz="3200" dirty="0">
                <a:solidFill>
                  <a:schemeClr val="bg2"/>
                </a:solidFill>
                <a:latin typeface="Optima" panose="02000503060000020004" pitchFamily="2" charset="0"/>
              </a:rPr>
              <a:t> </a:t>
            </a:r>
            <a:r>
              <a:rPr lang="en-US" sz="3200" u="sng" dirty="0">
                <a:solidFill>
                  <a:schemeClr val="bg2"/>
                </a:solidFill>
                <a:latin typeface="Optima" panose="02000503060000020004" pitchFamily="2" charset="0"/>
              </a:rPr>
              <a:t>can</a:t>
            </a:r>
            <a:r>
              <a:rPr lang="en-US" sz="3200" dirty="0">
                <a:solidFill>
                  <a:schemeClr val="bg2"/>
                </a:solidFill>
                <a:latin typeface="Optima" panose="02000503060000020004" pitchFamily="2" charset="0"/>
              </a:rPr>
              <a:t> talk about Jesus in all kinds of life situations.</a:t>
            </a:r>
          </a:p>
        </p:txBody>
      </p:sp>
    </p:spTree>
    <p:extLst>
      <p:ext uri="{BB962C8B-B14F-4D97-AF65-F5344CB8AC3E}">
        <p14:creationId xmlns:p14="http://schemas.microsoft.com/office/powerpoint/2010/main" val="10324515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animBg="1"/>
      <p:bldP spid="9" grpId="1"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A16394-DC85-C0E1-6431-15712DF1E605}"/>
              </a:ext>
            </a:extLst>
          </p:cNvPr>
          <p:cNvSpPr txBox="1"/>
          <p:nvPr/>
        </p:nvSpPr>
        <p:spPr>
          <a:xfrm>
            <a:off x="622515" y="630853"/>
            <a:ext cx="11075846" cy="1107996"/>
          </a:xfrm>
          <a:prstGeom prst="rect">
            <a:avLst/>
          </a:prstGeom>
          <a:noFill/>
        </p:spPr>
        <p:txBody>
          <a:bodyPr wrap="square" rtlCol="0">
            <a:spAutoFit/>
          </a:bodyPr>
          <a:lstStyle/>
          <a:p>
            <a:r>
              <a:rPr lang="en-US" sz="6600" b="1" u="sng" cap="small" dirty="0">
                <a:solidFill>
                  <a:schemeClr val="bg1"/>
                </a:solidFill>
                <a:effectLst>
                  <a:outerShdw blurRad="50800" dist="38100" dir="2700000" algn="tl" rotWithShape="0">
                    <a:prstClr val="black">
                      <a:alpha val="40000"/>
                    </a:prstClr>
                  </a:outerShdw>
                </a:effectLst>
                <a:latin typeface="Optima" panose="02000503060000020004" pitchFamily="2" charset="0"/>
              </a:rPr>
              <a:t>When</a:t>
            </a:r>
            <a:r>
              <a:rPr lang="en-US" sz="6600" b="1" cap="small" dirty="0">
                <a:solidFill>
                  <a:schemeClr val="bg1"/>
                </a:solidFill>
                <a:effectLst>
                  <a:outerShdw blurRad="50800" dist="38100" dir="2700000" algn="tl" rotWithShape="0">
                    <a:prstClr val="black">
                      <a:alpha val="40000"/>
                    </a:prstClr>
                  </a:outerShdw>
                </a:effectLst>
                <a:latin typeface="Optima" panose="02000503060000020004" pitchFamily="2" charset="0"/>
              </a:rPr>
              <a:t> </a:t>
            </a:r>
            <a:r>
              <a:rPr lang="en-US" sz="6600" b="1" u="sng" cap="small" dirty="0">
                <a:solidFill>
                  <a:schemeClr val="bg1"/>
                </a:solidFill>
                <a:effectLst>
                  <a:outerShdw blurRad="50800" dist="38100" dir="2700000" algn="tl" rotWithShape="0">
                    <a:prstClr val="black">
                      <a:alpha val="40000"/>
                    </a:prstClr>
                  </a:outerShdw>
                </a:effectLst>
                <a:latin typeface="Optima" panose="02000503060000020004" pitchFamily="2" charset="0"/>
              </a:rPr>
              <a:t>We</a:t>
            </a:r>
            <a:r>
              <a:rPr lang="en-US" sz="6600" b="1" cap="small" dirty="0">
                <a:solidFill>
                  <a:schemeClr val="bg1"/>
                </a:solidFill>
                <a:effectLst>
                  <a:outerShdw blurRad="50800" dist="38100" dir="2700000" algn="tl" rotWithShape="0">
                    <a:prstClr val="black">
                      <a:alpha val="40000"/>
                    </a:prstClr>
                  </a:outerShdw>
                </a:effectLst>
                <a:latin typeface="Optima" panose="02000503060000020004" pitchFamily="2" charset="0"/>
              </a:rPr>
              <a:t> </a:t>
            </a:r>
            <a:r>
              <a:rPr lang="en-US" sz="6600" b="1" u="sng" cap="small" dirty="0">
                <a:solidFill>
                  <a:schemeClr val="bg1"/>
                </a:solidFill>
                <a:effectLst>
                  <a:outerShdw blurRad="50800" dist="38100" dir="2700000" algn="tl" rotWithShape="0">
                    <a:prstClr val="black">
                      <a:alpha val="40000"/>
                    </a:prstClr>
                  </a:outerShdw>
                </a:effectLst>
                <a:latin typeface="Optima" panose="02000503060000020004" pitchFamily="2" charset="0"/>
              </a:rPr>
              <a:t>Gather</a:t>
            </a:r>
          </a:p>
        </p:txBody>
      </p:sp>
      <p:sp>
        <p:nvSpPr>
          <p:cNvPr id="3" name="TextBox 2">
            <a:extLst>
              <a:ext uri="{FF2B5EF4-FFF2-40B4-BE49-F238E27FC236}">
                <a16:creationId xmlns:a16="http://schemas.microsoft.com/office/drawing/2014/main" id="{E659C25F-A0A6-3FF2-6994-F04756DB5D6B}"/>
              </a:ext>
            </a:extLst>
          </p:cNvPr>
          <p:cNvSpPr txBox="1"/>
          <p:nvPr/>
        </p:nvSpPr>
        <p:spPr>
          <a:xfrm>
            <a:off x="682475" y="1898404"/>
            <a:ext cx="11204725"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Gatherings of disciples are evangelistic tools.</a:t>
            </a:r>
          </a:p>
        </p:txBody>
      </p:sp>
      <p:sp>
        <p:nvSpPr>
          <p:cNvPr id="6" name="TextBox 5">
            <a:extLst>
              <a:ext uri="{FF2B5EF4-FFF2-40B4-BE49-F238E27FC236}">
                <a16:creationId xmlns:a16="http://schemas.microsoft.com/office/drawing/2014/main" id="{92F93341-7936-4EAA-F016-A797D44624AA}"/>
              </a:ext>
            </a:extLst>
          </p:cNvPr>
          <p:cNvSpPr txBox="1"/>
          <p:nvPr/>
        </p:nvSpPr>
        <p:spPr>
          <a:xfrm>
            <a:off x="1237830" y="2518750"/>
            <a:ext cx="10649369"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Guests hear the word, and someone explains the meaning.</a:t>
            </a:r>
          </a:p>
        </p:txBody>
      </p:sp>
      <p:sp>
        <p:nvSpPr>
          <p:cNvPr id="7" name="TextBox 6">
            <a:extLst>
              <a:ext uri="{FF2B5EF4-FFF2-40B4-BE49-F238E27FC236}">
                <a16:creationId xmlns:a16="http://schemas.microsoft.com/office/drawing/2014/main" id="{4C56B18D-AFF8-4BCC-A3E8-6CD24F4A9D79}"/>
              </a:ext>
            </a:extLst>
          </p:cNvPr>
          <p:cNvSpPr txBox="1"/>
          <p:nvPr/>
        </p:nvSpPr>
        <p:spPr>
          <a:xfrm>
            <a:off x="682476" y="298026"/>
            <a:ext cx="4943410" cy="461665"/>
          </a:xfrm>
          <a:prstGeom prst="rect">
            <a:avLst/>
          </a:prstGeom>
          <a:noFill/>
        </p:spPr>
        <p:txBody>
          <a:bodyPr wrap="square" rtlCol="0">
            <a:spAutoFit/>
          </a:bodyPr>
          <a:lstStyle/>
          <a:p>
            <a:r>
              <a:rPr lang="en-US" sz="2400" cap="small" dirty="0">
                <a:solidFill>
                  <a:schemeClr val="bg2">
                    <a:lumMod val="90000"/>
                  </a:schemeClr>
                </a:solidFill>
                <a:latin typeface="Optima" panose="02000503060000020004" pitchFamily="2" charset="0"/>
              </a:rPr>
              <a:t>I can teach someone about Jesus…</a:t>
            </a:r>
          </a:p>
        </p:txBody>
      </p:sp>
      <p:sp>
        <p:nvSpPr>
          <p:cNvPr id="8" name="TextBox 7">
            <a:extLst>
              <a:ext uri="{FF2B5EF4-FFF2-40B4-BE49-F238E27FC236}">
                <a16:creationId xmlns:a16="http://schemas.microsoft.com/office/drawing/2014/main" id="{9C561B02-AF48-A9A7-6815-467DB313F56A}"/>
              </a:ext>
            </a:extLst>
          </p:cNvPr>
          <p:cNvSpPr txBox="1"/>
          <p:nvPr/>
        </p:nvSpPr>
        <p:spPr>
          <a:xfrm>
            <a:off x="1237831" y="3136612"/>
            <a:ext cx="10649367"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They see us worshiping our Lord &amp; Savior.</a:t>
            </a:r>
          </a:p>
        </p:txBody>
      </p:sp>
      <p:sp>
        <p:nvSpPr>
          <p:cNvPr id="4" name="TextBox 3">
            <a:extLst>
              <a:ext uri="{FF2B5EF4-FFF2-40B4-BE49-F238E27FC236}">
                <a16:creationId xmlns:a16="http://schemas.microsoft.com/office/drawing/2014/main" id="{C0162EEF-E6A3-4308-73DA-5FA1C81DD6D7}"/>
              </a:ext>
            </a:extLst>
          </p:cNvPr>
          <p:cNvSpPr txBox="1"/>
          <p:nvPr/>
        </p:nvSpPr>
        <p:spPr>
          <a:xfrm>
            <a:off x="682475" y="3754474"/>
            <a:ext cx="11204725"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Paul cared about unbelievers’ experience in assemblies.</a:t>
            </a:r>
          </a:p>
        </p:txBody>
      </p:sp>
      <p:sp>
        <p:nvSpPr>
          <p:cNvPr id="11" name="TextBox 10">
            <a:extLst>
              <a:ext uri="{FF2B5EF4-FFF2-40B4-BE49-F238E27FC236}">
                <a16:creationId xmlns:a16="http://schemas.microsoft.com/office/drawing/2014/main" id="{DABDCDDE-CA3B-D486-6E41-3B9DEA22D7D3}"/>
              </a:ext>
            </a:extLst>
          </p:cNvPr>
          <p:cNvSpPr txBox="1"/>
          <p:nvPr/>
        </p:nvSpPr>
        <p:spPr>
          <a:xfrm>
            <a:off x="399219" y="4688264"/>
            <a:ext cx="11393561" cy="1538883"/>
          </a:xfrm>
          <a:prstGeom prst="rect">
            <a:avLst/>
          </a:prstGeom>
          <a:solidFill>
            <a:srgbClr val="28292A"/>
          </a:solidFill>
          <a:ln w="28575">
            <a:solidFill>
              <a:srgbClr val="F7F3E4"/>
            </a:solidFill>
          </a:ln>
        </p:spPr>
        <p:txBody>
          <a:bodyPr wrap="square" rtlCol="0">
            <a:spAutoFit/>
          </a:bodyPr>
          <a:lstStyle/>
          <a:p>
            <a:pPr algn="ctr">
              <a:spcAft>
                <a:spcPts val="1200"/>
              </a:spcAft>
            </a:pPr>
            <a:r>
              <a:rPr lang="en-US" sz="3000" spc="100" dirty="0">
                <a:solidFill>
                  <a:schemeClr val="accent5">
                    <a:lumMod val="20000"/>
                    <a:lumOff val="80000"/>
                  </a:schemeClr>
                </a:solidFill>
                <a:latin typeface="Perpetua Titling MT" panose="02020502060505020804" pitchFamily="18" charset="77"/>
              </a:rPr>
              <a:t>“...and so, falling on his face, he will worship God and declare that God is really among you.”</a:t>
            </a:r>
          </a:p>
          <a:p>
            <a:pPr algn="ctr">
              <a:spcAft>
                <a:spcPts val="1200"/>
              </a:spcAft>
            </a:pPr>
            <a:r>
              <a:rPr lang="en-US" sz="2400" spc="100" dirty="0">
                <a:solidFill>
                  <a:schemeClr val="accent5">
                    <a:lumMod val="20000"/>
                    <a:lumOff val="80000"/>
                  </a:schemeClr>
                </a:solidFill>
                <a:latin typeface="Perpetua Titling MT" panose="02020502060505020804" pitchFamily="18" charset="77"/>
              </a:rPr>
              <a:t>1 Corinthians 14:25</a:t>
            </a:r>
          </a:p>
        </p:txBody>
      </p:sp>
    </p:spTree>
    <p:extLst>
      <p:ext uri="{BB962C8B-B14F-4D97-AF65-F5344CB8AC3E}">
        <p14:creationId xmlns:p14="http://schemas.microsoft.com/office/powerpoint/2010/main" val="25697525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P spid="4"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A16394-DC85-C0E1-6431-15712DF1E605}"/>
              </a:ext>
            </a:extLst>
          </p:cNvPr>
          <p:cNvSpPr txBox="1"/>
          <p:nvPr/>
        </p:nvSpPr>
        <p:spPr>
          <a:xfrm>
            <a:off x="622515" y="630853"/>
            <a:ext cx="11075846" cy="1107996"/>
          </a:xfrm>
          <a:prstGeom prst="rect">
            <a:avLst/>
          </a:prstGeom>
          <a:noFill/>
        </p:spPr>
        <p:txBody>
          <a:bodyPr wrap="square" rtlCol="0">
            <a:spAutoFit/>
          </a:bodyPr>
          <a:lstStyle/>
          <a:p>
            <a:r>
              <a:rPr lang="en-US" sz="6600" b="1" u="sng" cap="small" dirty="0">
                <a:solidFill>
                  <a:schemeClr val="bg1"/>
                </a:solidFill>
                <a:effectLst>
                  <a:outerShdw blurRad="50800" dist="38100" dir="2700000" algn="tl" rotWithShape="0">
                    <a:prstClr val="black">
                      <a:alpha val="40000"/>
                    </a:prstClr>
                  </a:outerShdw>
                </a:effectLst>
                <a:latin typeface="Optima" panose="02000503060000020004" pitchFamily="2" charset="0"/>
              </a:rPr>
              <a:t>When</a:t>
            </a:r>
            <a:r>
              <a:rPr lang="en-US" sz="6600" b="1" cap="small" dirty="0">
                <a:solidFill>
                  <a:schemeClr val="bg1"/>
                </a:solidFill>
                <a:effectLst>
                  <a:outerShdw blurRad="50800" dist="38100" dir="2700000" algn="tl" rotWithShape="0">
                    <a:prstClr val="black">
                      <a:alpha val="40000"/>
                    </a:prstClr>
                  </a:outerShdw>
                </a:effectLst>
                <a:latin typeface="Optima" panose="02000503060000020004" pitchFamily="2" charset="0"/>
              </a:rPr>
              <a:t> </a:t>
            </a:r>
            <a:r>
              <a:rPr lang="en-US" sz="6600" b="1" u="sng" cap="small" dirty="0">
                <a:solidFill>
                  <a:schemeClr val="bg1"/>
                </a:solidFill>
                <a:effectLst>
                  <a:outerShdw blurRad="50800" dist="38100" dir="2700000" algn="tl" rotWithShape="0">
                    <a:prstClr val="black">
                      <a:alpha val="40000"/>
                    </a:prstClr>
                  </a:outerShdw>
                </a:effectLst>
                <a:latin typeface="Optima" panose="02000503060000020004" pitchFamily="2" charset="0"/>
              </a:rPr>
              <a:t>We</a:t>
            </a:r>
            <a:r>
              <a:rPr lang="en-US" sz="6600" b="1" cap="small" dirty="0">
                <a:solidFill>
                  <a:schemeClr val="bg1"/>
                </a:solidFill>
                <a:effectLst>
                  <a:outerShdw blurRad="50800" dist="38100" dir="2700000" algn="tl" rotWithShape="0">
                    <a:prstClr val="black">
                      <a:alpha val="40000"/>
                    </a:prstClr>
                  </a:outerShdw>
                </a:effectLst>
                <a:latin typeface="Optima" panose="02000503060000020004" pitchFamily="2" charset="0"/>
              </a:rPr>
              <a:t> </a:t>
            </a:r>
            <a:r>
              <a:rPr lang="en-US" sz="6600" b="1" u="sng" cap="small" dirty="0">
                <a:solidFill>
                  <a:schemeClr val="bg1"/>
                </a:solidFill>
                <a:effectLst>
                  <a:outerShdw blurRad="50800" dist="38100" dir="2700000" algn="tl" rotWithShape="0">
                    <a:prstClr val="black">
                      <a:alpha val="40000"/>
                    </a:prstClr>
                  </a:outerShdw>
                </a:effectLst>
                <a:latin typeface="Optima" panose="02000503060000020004" pitchFamily="2" charset="0"/>
              </a:rPr>
              <a:t>Gather</a:t>
            </a:r>
          </a:p>
        </p:txBody>
      </p:sp>
      <p:sp>
        <p:nvSpPr>
          <p:cNvPr id="3" name="TextBox 2">
            <a:extLst>
              <a:ext uri="{FF2B5EF4-FFF2-40B4-BE49-F238E27FC236}">
                <a16:creationId xmlns:a16="http://schemas.microsoft.com/office/drawing/2014/main" id="{E659C25F-A0A6-3FF2-6994-F04756DB5D6B}"/>
              </a:ext>
            </a:extLst>
          </p:cNvPr>
          <p:cNvSpPr txBox="1"/>
          <p:nvPr/>
        </p:nvSpPr>
        <p:spPr>
          <a:xfrm>
            <a:off x="682475" y="1898404"/>
            <a:ext cx="11204725"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Gatherings of disciples are evangelistic tools.</a:t>
            </a:r>
          </a:p>
        </p:txBody>
      </p:sp>
      <p:sp>
        <p:nvSpPr>
          <p:cNvPr id="6" name="TextBox 5">
            <a:extLst>
              <a:ext uri="{FF2B5EF4-FFF2-40B4-BE49-F238E27FC236}">
                <a16:creationId xmlns:a16="http://schemas.microsoft.com/office/drawing/2014/main" id="{92F93341-7936-4EAA-F016-A797D44624AA}"/>
              </a:ext>
            </a:extLst>
          </p:cNvPr>
          <p:cNvSpPr txBox="1"/>
          <p:nvPr/>
        </p:nvSpPr>
        <p:spPr>
          <a:xfrm>
            <a:off x="1237830" y="2518750"/>
            <a:ext cx="10649369"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Guests hear the word, and someone explains the meaning.</a:t>
            </a:r>
          </a:p>
        </p:txBody>
      </p:sp>
      <p:sp>
        <p:nvSpPr>
          <p:cNvPr id="7" name="TextBox 6">
            <a:extLst>
              <a:ext uri="{FF2B5EF4-FFF2-40B4-BE49-F238E27FC236}">
                <a16:creationId xmlns:a16="http://schemas.microsoft.com/office/drawing/2014/main" id="{4C56B18D-AFF8-4BCC-A3E8-6CD24F4A9D79}"/>
              </a:ext>
            </a:extLst>
          </p:cNvPr>
          <p:cNvSpPr txBox="1"/>
          <p:nvPr/>
        </p:nvSpPr>
        <p:spPr>
          <a:xfrm>
            <a:off x="682476" y="298026"/>
            <a:ext cx="4943410" cy="461665"/>
          </a:xfrm>
          <a:prstGeom prst="rect">
            <a:avLst/>
          </a:prstGeom>
          <a:noFill/>
        </p:spPr>
        <p:txBody>
          <a:bodyPr wrap="square" rtlCol="0">
            <a:spAutoFit/>
          </a:bodyPr>
          <a:lstStyle/>
          <a:p>
            <a:r>
              <a:rPr lang="en-US" sz="2400" cap="small" dirty="0">
                <a:solidFill>
                  <a:schemeClr val="bg2">
                    <a:lumMod val="90000"/>
                  </a:schemeClr>
                </a:solidFill>
                <a:latin typeface="Optima" panose="02000503060000020004" pitchFamily="2" charset="0"/>
              </a:rPr>
              <a:t>I can teach someone about Jesus…</a:t>
            </a:r>
          </a:p>
        </p:txBody>
      </p:sp>
      <p:sp>
        <p:nvSpPr>
          <p:cNvPr id="8" name="TextBox 7">
            <a:extLst>
              <a:ext uri="{FF2B5EF4-FFF2-40B4-BE49-F238E27FC236}">
                <a16:creationId xmlns:a16="http://schemas.microsoft.com/office/drawing/2014/main" id="{9C561B02-AF48-A9A7-6815-467DB313F56A}"/>
              </a:ext>
            </a:extLst>
          </p:cNvPr>
          <p:cNvSpPr txBox="1"/>
          <p:nvPr/>
        </p:nvSpPr>
        <p:spPr>
          <a:xfrm>
            <a:off x="1237831" y="3136612"/>
            <a:ext cx="10649367"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They see us worshiping our Lord &amp; Savior.</a:t>
            </a:r>
          </a:p>
        </p:txBody>
      </p:sp>
      <p:sp>
        <p:nvSpPr>
          <p:cNvPr id="4" name="TextBox 3">
            <a:extLst>
              <a:ext uri="{FF2B5EF4-FFF2-40B4-BE49-F238E27FC236}">
                <a16:creationId xmlns:a16="http://schemas.microsoft.com/office/drawing/2014/main" id="{C0162EEF-E6A3-4308-73DA-5FA1C81DD6D7}"/>
              </a:ext>
            </a:extLst>
          </p:cNvPr>
          <p:cNvSpPr txBox="1"/>
          <p:nvPr/>
        </p:nvSpPr>
        <p:spPr>
          <a:xfrm>
            <a:off x="682475" y="3754474"/>
            <a:ext cx="11204725"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Paul cared about unbelievers’ experience in assemblies.</a:t>
            </a:r>
          </a:p>
        </p:txBody>
      </p:sp>
      <p:sp>
        <p:nvSpPr>
          <p:cNvPr id="5" name="TextBox 4">
            <a:extLst>
              <a:ext uri="{FF2B5EF4-FFF2-40B4-BE49-F238E27FC236}">
                <a16:creationId xmlns:a16="http://schemas.microsoft.com/office/drawing/2014/main" id="{32353406-2138-16E8-A692-4A36BD299ABE}"/>
              </a:ext>
            </a:extLst>
          </p:cNvPr>
          <p:cNvSpPr txBox="1"/>
          <p:nvPr/>
        </p:nvSpPr>
        <p:spPr>
          <a:xfrm>
            <a:off x="682475" y="4372336"/>
            <a:ext cx="11204725"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Some advice:</a:t>
            </a:r>
          </a:p>
        </p:txBody>
      </p:sp>
      <p:sp>
        <p:nvSpPr>
          <p:cNvPr id="9" name="TextBox 8">
            <a:extLst>
              <a:ext uri="{FF2B5EF4-FFF2-40B4-BE49-F238E27FC236}">
                <a16:creationId xmlns:a16="http://schemas.microsoft.com/office/drawing/2014/main" id="{B3ACF516-C07E-BC74-1B21-37D40AB43D4C}"/>
              </a:ext>
            </a:extLst>
          </p:cNvPr>
          <p:cNvSpPr txBox="1"/>
          <p:nvPr/>
        </p:nvSpPr>
        <p:spPr>
          <a:xfrm>
            <a:off x="1237831" y="4990198"/>
            <a:ext cx="10649367"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Be aware of guests. Value their presence with us.</a:t>
            </a:r>
          </a:p>
        </p:txBody>
      </p:sp>
    </p:spTree>
    <p:extLst>
      <p:ext uri="{BB962C8B-B14F-4D97-AF65-F5344CB8AC3E}">
        <p14:creationId xmlns:p14="http://schemas.microsoft.com/office/powerpoint/2010/main" val="25864412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A16394-DC85-C0E1-6431-15712DF1E605}"/>
              </a:ext>
            </a:extLst>
          </p:cNvPr>
          <p:cNvSpPr txBox="1"/>
          <p:nvPr/>
        </p:nvSpPr>
        <p:spPr>
          <a:xfrm>
            <a:off x="622515" y="630853"/>
            <a:ext cx="11075846" cy="1107996"/>
          </a:xfrm>
          <a:prstGeom prst="rect">
            <a:avLst/>
          </a:prstGeom>
          <a:noFill/>
        </p:spPr>
        <p:txBody>
          <a:bodyPr wrap="square" rtlCol="0">
            <a:spAutoFit/>
          </a:bodyPr>
          <a:lstStyle/>
          <a:p>
            <a:r>
              <a:rPr lang="en-US" sz="6600" b="1" u="sng" cap="small" dirty="0">
                <a:solidFill>
                  <a:schemeClr val="bg1"/>
                </a:solidFill>
                <a:effectLst>
                  <a:outerShdw blurRad="50800" dist="38100" dir="2700000" algn="tl" rotWithShape="0">
                    <a:prstClr val="black">
                      <a:alpha val="40000"/>
                    </a:prstClr>
                  </a:outerShdw>
                </a:effectLst>
                <a:latin typeface="Optima" panose="02000503060000020004" pitchFamily="2" charset="0"/>
              </a:rPr>
              <a:t>When</a:t>
            </a:r>
            <a:r>
              <a:rPr lang="en-US" sz="6600" b="1" cap="small" dirty="0">
                <a:solidFill>
                  <a:schemeClr val="bg1"/>
                </a:solidFill>
                <a:effectLst>
                  <a:outerShdw blurRad="50800" dist="38100" dir="2700000" algn="tl" rotWithShape="0">
                    <a:prstClr val="black">
                      <a:alpha val="40000"/>
                    </a:prstClr>
                  </a:outerShdw>
                </a:effectLst>
                <a:latin typeface="Optima" panose="02000503060000020004" pitchFamily="2" charset="0"/>
              </a:rPr>
              <a:t> </a:t>
            </a:r>
            <a:r>
              <a:rPr lang="en-US" sz="6600" b="1" u="sng" cap="small" dirty="0">
                <a:solidFill>
                  <a:schemeClr val="bg1"/>
                </a:solidFill>
                <a:effectLst>
                  <a:outerShdw blurRad="50800" dist="38100" dir="2700000" algn="tl" rotWithShape="0">
                    <a:prstClr val="black">
                      <a:alpha val="40000"/>
                    </a:prstClr>
                  </a:outerShdw>
                </a:effectLst>
                <a:latin typeface="Optima" panose="02000503060000020004" pitchFamily="2" charset="0"/>
              </a:rPr>
              <a:t>We</a:t>
            </a:r>
            <a:r>
              <a:rPr lang="en-US" sz="6600" b="1" cap="small" dirty="0">
                <a:solidFill>
                  <a:schemeClr val="bg1"/>
                </a:solidFill>
                <a:effectLst>
                  <a:outerShdw blurRad="50800" dist="38100" dir="2700000" algn="tl" rotWithShape="0">
                    <a:prstClr val="black">
                      <a:alpha val="40000"/>
                    </a:prstClr>
                  </a:outerShdw>
                </a:effectLst>
                <a:latin typeface="Optima" panose="02000503060000020004" pitchFamily="2" charset="0"/>
              </a:rPr>
              <a:t> </a:t>
            </a:r>
            <a:r>
              <a:rPr lang="en-US" sz="6600" b="1" u="sng" cap="small" dirty="0">
                <a:solidFill>
                  <a:schemeClr val="bg1"/>
                </a:solidFill>
                <a:effectLst>
                  <a:outerShdw blurRad="50800" dist="38100" dir="2700000" algn="tl" rotWithShape="0">
                    <a:prstClr val="black">
                      <a:alpha val="40000"/>
                    </a:prstClr>
                  </a:outerShdw>
                </a:effectLst>
                <a:latin typeface="Optima" panose="02000503060000020004" pitchFamily="2" charset="0"/>
              </a:rPr>
              <a:t>Gather</a:t>
            </a:r>
          </a:p>
        </p:txBody>
      </p:sp>
      <p:sp>
        <p:nvSpPr>
          <p:cNvPr id="3" name="TextBox 2">
            <a:extLst>
              <a:ext uri="{FF2B5EF4-FFF2-40B4-BE49-F238E27FC236}">
                <a16:creationId xmlns:a16="http://schemas.microsoft.com/office/drawing/2014/main" id="{E659C25F-A0A6-3FF2-6994-F04756DB5D6B}"/>
              </a:ext>
            </a:extLst>
          </p:cNvPr>
          <p:cNvSpPr txBox="1"/>
          <p:nvPr/>
        </p:nvSpPr>
        <p:spPr>
          <a:xfrm>
            <a:off x="682475" y="1898404"/>
            <a:ext cx="11204725"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Gatherings of disciples are evangelistic tools.</a:t>
            </a:r>
          </a:p>
        </p:txBody>
      </p:sp>
      <p:sp>
        <p:nvSpPr>
          <p:cNvPr id="6" name="TextBox 5">
            <a:extLst>
              <a:ext uri="{FF2B5EF4-FFF2-40B4-BE49-F238E27FC236}">
                <a16:creationId xmlns:a16="http://schemas.microsoft.com/office/drawing/2014/main" id="{92F93341-7936-4EAA-F016-A797D44624AA}"/>
              </a:ext>
            </a:extLst>
          </p:cNvPr>
          <p:cNvSpPr txBox="1"/>
          <p:nvPr/>
        </p:nvSpPr>
        <p:spPr>
          <a:xfrm>
            <a:off x="1237830" y="2518750"/>
            <a:ext cx="10649369"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Guests hear the word, and someone explains the meaning.</a:t>
            </a:r>
          </a:p>
        </p:txBody>
      </p:sp>
      <p:sp>
        <p:nvSpPr>
          <p:cNvPr id="7" name="TextBox 6">
            <a:extLst>
              <a:ext uri="{FF2B5EF4-FFF2-40B4-BE49-F238E27FC236}">
                <a16:creationId xmlns:a16="http://schemas.microsoft.com/office/drawing/2014/main" id="{4C56B18D-AFF8-4BCC-A3E8-6CD24F4A9D79}"/>
              </a:ext>
            </a:extLst>
          </p:cNvPr>
          <p:cNvSpPr txBox="1"/>
          <p:nvPr/>
        </p:nvSpPr>
        <p:spPr>
          <a:xfrm>
            <a:off x="682476" y="298026"/>
            <a:ext cx="4943410" cy="461665"/>
          </a:xfrm>
          <a:prstGeom prst="rect">
            <a:avLst/>
          </a:prstGeom>
          <a:noFill/>
        </p:spPr>
        <p:txBody>
          <a:bodyPr wrap="square" rtlCol="0">
            <a:spAutoFit/>
          </a:bodyPr>
          <a:lstStyle/>
          <a:p>
            <a:r>
              <a:rPr lang="en-US" sz="2400" cap="small" dirty="0">
                <a:solidFill>
                  <a:schemeClr val="bg2">
                    <a:lumMod val="90000"/>
                  </a:schemeClr>
                </a:solidFill>
                <a:latin typeface="Optima" panose="02000503060000020004" pitchFamily="2" charset="0"/>
              </a:rPr>
              <a:t>I can teach someone about Jesus…</a:t>
            </a:r>
          </a:p>
        </p:txBody>
      </p:sp>
      <p:sp>
        <p:nvSpPr>
          <p:cNvPr id="8" name="TextBox 7">
            <a:extLst>
              <a:ext uri="{FF2B5EF4-FFF2-40B4-BE49-F238E27FC236}">
                <a16:creationId xmlns:a16="http://schemas.microsoft.com/office/drawing/2014/main" id="{9C561B02-AF48-A9A7-6815-467DB313F56A}"/>
              </a:ext>
            </a:extLst>
          </p:cNvPr>
          <p:cNvSpPr txBox="1"/>
          <p:nvPr/>
        </p:nvSpPr>
        <p:spPr>
          <a:xfrm>
            <a:off x="1237831" y="3136612"/>
            <a:ext cx="10649367"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They see us worshiping our Lord &amp; Savior.</a:t>
            </a:r>
          </a:p>
        </p:txBody>
      </p:sp>
      <p:sp>
        <p:nvSpPr>
          <p:cNvPr id="4" name="TextBox 3">
            <a:extLst>
              <a:ext uri="{FF2B5EF4-FFF2-40B4-BE49-F238E27FC236}">
                <a16:creationId xmlns:a16="http://schemas.microsoft.com/office/drawing/2014/main" id="{C0162EEF-E6A3-4308-73DA-5FA1C81DD6D7}"/>
              </a:ext>
            </a:extLst>
          </p:cNvPr>
          <p:cNvSpPr txBox="1"/>
          <p:nvPr/>
        </p:nvSpPr>
        <p:spPr>
          <a:xfrm>
            <a:off x="682475" y="3754474"/>
            <a:ext cx="11204725"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Paul cared about unbelievers’ experience in assemblies.</a:t>
            </a:r>
          </a:p>
        </p:txBody>
      </p:sp>
      <p:sp>
        <p:nvSpPr>
          <p:cNvPr id="5" name="TextBox 4">
            <a:extLst>
              <a:ext uri="{FF2B5EF4-FFF2-40B4-BE49-F238E27FC236}">
                <a16:creationId xmlns:a16="http://schemas.microsoft.com/office/drawing/2014/main" id="{32353406-2138-16E8-A692-4A36BD299ABE}"/>
              </a:ext>
            </a:extLst>
          </p:cNvPr>
          <p:cNvSpPr txBox="1"/>
          <p:nvPr/>
        </p:nvSpPr>
        <p:spPr>
          <a:xfrm>
            <a:off x="682475" y="4372336"/>
            <a:ext cx="11204725"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Some advice:</a:t>
            </a:r>
          </a:p>
        </p:txBody>
      </p:sp>
      <p:sp>
        <p:nvSpPr>
          <p:cNvPr id="9" name="TextBox 8">
            <a:extLst>
              <a:ext uri="{FF2B5EF4-FFF2-40B4-BE49-F238E27FC236}">
                <a16:creationId xmlns:a16="http://schemas.microsoft.com/office/drawing/2014/main" id="{B3ACF516-C07E-BC74-1B21-37D40AB43D4C}"/>
              </a:ext>
            </a:extLst>
          </p:cNvPr>
          <p:cNvSpPr txBox="1"/>
          <p:nvPr/>
        </p:nvSpPr>
        <p:spPr>
          <a:xfrm>
            <a:off x="1237831" y="4990198"/>
            <a:ext cx="10649367"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Lead worship well. Show that God truly matters to us.</a:t>
            </a:r>
          </a:p>
        </p:txBody>
      </p:sp>
    </p:spTree>
    <p:extLst>
      <p:ext uri="{BB962C8B-B14F-4D97-AF65-F5344CB8AC3E}">
        <p14:creationId xmlns:p14="http://schemas.microsoft.com/office/powerpoint/2010/main" val="40323496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A16394-DC85-C0E1-6431-15712DF1E605}"/>
              </a:ext>
            </a:extLst>
          </p:cNvPr>
          <p:cNvSpPr txBox="1"/>
          <p:nvPr/>
        </p:nvSpPr>
        <p:spPr>
          <a:xfrm>
            <a:off x="622515" y="630853"/>
            <a:ext cx="11075846" cy="1107996"/>
          </a:xfrm>
          <a:prstGeom prst="rect">
            <a:avLst/>
          </a:prstGeom>
          <a:noFill/>
        </p:spPr>
        <p:txBody>
          <a:bodyPr wrap="square" rtlCol="0">
            <a:spAutoFit/>
          </a:bodyPr>
          <a:lstStyle/>
          <a:p>
            <a:r>
              <a:rPr lang="en-US" sz="6600" b="1" u="sng" cap="small" dirty="0">
                <a:solidFill>
                  <a:schemeClr val="bg1"/>
                </a:solidFill>
                <a:effectLst>
                  <a:outerShdw blurRad="50800" dist="38100" dir="2700000" algn="tl" rotWithShape="0">
                    <a:prstClr val="black">
                      <a:alpha val="40000"/>
                    </a:prstClr>
                  </a:outerShdw>
                </a:effectLst>
                <a:latin typeface="Optima" panose="02000503060000020004" pitchFamily="2" charset="0"/>
              </a:rPr>
              <a:t>When</a:t>
            </a:r>
            <a:r>
              <a:rPr lang="en-US" sz="6600" b="1" cap="small" dirty="0">
                <a:solidFill>
                  <a:schemeClr val="bg1"/>
                </a:solidFill>
                <a:effectLst>
                  <a:outerShdw blurRad="50800" dist="38100" dir="2700000" algn="tl" rotWithShape="0">
                    <a:prstClr val="black">
                      <a:alpha val="40000"/>
                    </a:prstClr>
                  </a:outerShdw>
                </a:effectLst>
                <a:latin typeface="Optima" panose="02000503060000020004" pitchFamily="2" charset="0"/>
              </a:rPr>
              <a:t> </a:t>
            </a:r>
            <a:r>
              <a:rPr lang="en-US" sz="6600" b="1" u="sng" cap="small" dirty="0">
                <a:solidFill>
                  <a:schemeClr val="bg1"/>
                </a:solidFill>
                <a:effectLst>
                  <a:outerShdw blurRad="50800" dist="38100" dir="2700000" algn="tl" rotWithShape="0">
                    <a:prstClr val="black">
                      <a:alpha val="40000"/>
                    </a:prstClr>
                  </a:outerShdw>
                </a:effectLst>
                <a:latin typeface="Optima" panose="02000503060000020004" pitchFamily="2" charset="0"/>
              </a:rPr>
              <a:t>We</a:t>
            </a:r>
            <a:r>
              <a:rPr lang="en-US" sz="6600" b="1" cap="small" dirty="0">
                <a:solidFill>
                  <a:schemeClr val="bg1"/>
                </a:solidFill>
                <a:effectLst>
                  <a:outerShdw blurRad="50800" dist="38100" dir="2700000" algn="tl" rotWithShape="0">
                    <a:prstClr val="black">
                      <a:alpha val="40000"/>
                    </a:prstClr>
                  </a:outerShdw>
                </a:effectLst>
                <a:latin typeface="Optima" panose="02000503060000020004" pitchFamily="2" charset="0"/>
              </a:rPr>
              <a:t> </a:t>
            </a:r>
            <a:r>
              <a:rPr lang="en-US" sz="6600" b="1" u="sng" cap="small" dirty="0">
                <a:solidFill>
                  <a:schemeClr val="bg1"/>
                </a:solidFill>
                <a:effectLst>
                  <a:outerShdw blurRad="50800" dist="38100" dir="2700000" algn="tl" rotWithShape="0">
                    <a:prstClr val="black">
                      <a:alpha val="40000"/>
                    </a:prstClr>
                  </a:outerShdw>
                </a:effectLst>
                <a:latin typeface="Optima" panose="02000503060000020004" pitchFamily="2" charset="0"/>
              </a:rPr>
              <a:t>Gather</a:t>
            </a:r>
          </a:p>
        </p:txBody>
      </p:sp>
      <p:sp>
        <p:nvSpPr>
          <p:cNvPr id="3" name="TextBox 2">
            <a:extLst>
              <a:ext uri="{FF2B5EF4-FFF2-40B4-BE49-F238E27FC236}">
                <a16:creationId xmlns:a16="http://schemas.microsoft.com/office/drawing/2014/main" id="{E659C25F-A0A6-3FF2-6994-F04756DB5D6B}"/>
              </a:ext>
            </a:extLst>
          </p:cNvPr>
          <p:cNvSpPr txBox="1"/>
          <p:nvPr/>
        </p:nvSpPr>
        <p:spPr>
          <a:xfrm>
            <a:off x="682475" y="1898404"/>
            <a:ext cx="11204725"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Gatherings of disciples are evangelistic tools.</a:t>
            </a:r>
          </a:p>
        </p:txBody>
      </p:sp>
      <p:sp>
        <p:nvSpPr>
          <p:cNvPr id="6" name="TextBox 5">
            <a:extLst>
              <a:ext uri="{FF2B5EF4-FFF2-40B4-BE49-F238E27FC236}">
                <a16:creationId xmlns:a16="http://schemas.microsoft.com/office/drawing/2014/main" id="{92F93341-7936-4EAA-F016-A797D44624AA}"/>
              </a:ext>
            </a:extLst>
          </p:cNvPr>
          <p:cNvSpPr txBox="1"/>
          <p:nvPr/>
        </p:nvSpPr>
        <p:spPr>
          <a:xfrm>
            <a:off x="1237830" y="2518750"/>
            <a:ext cx="10649369"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Guests hear the word, and someone explains the meaning.</a:t>
            </a:r>
          </a:p>
        </p:txBody>
      </p:sp>
      <p:sp>
        <p:nvSpPr>
          <p:cNvPr id="7" name="TextBox 6">
            <a:extLst>
              <a:ext uri="{FF2B5EF4-FFF2-40B4-BE49-F238E27FC236}">
                <a16:creationId xmlns:a16="http://schemas.microsoft.com/office/drawing/2014/main" id="{4C56B18D-AFF8-4BCC-A3E8-6CD24F4A9D79}"/>
              </a:ext>
            </a:extLst>
          </p:cNvPr>
          <p:cNvSpPr txBox="1"/>
          <p:nvPr/>
        </p:nvSpPr>
        <p:spPr>
          <a:xfrm>
            <a:off x="682476" y="298026"/>
            <a:ext cx="4943410" cy="461665"/>
          </a:xfrm>
          <a:prstGeom prst="rect">
            <a:avLst/>
          </a:prstGeom>
          <a:noFill/>
        </p:spPr>
        <p:txBody>
          <a:bodyPr wrap="square" rtlCol="0">
            <a:spAutoFit/>
          </a:bodyPr>
          <a:lstStyle/>
          <a:p>
            <a:r>
              <a:rPr lang="en-US" sz="2400" cap="small" dirty="0">
                <a:solidFill>
                  <a:schemeClr val="bg2">
                    <a:lumMod val="90000"/>
                  </a:schemeClr>
                </a:solidFill>
                <a:latin typeface="Optima" panose="02000503060000020004" pitchFamily="2" charset="0"/>
              </a:rPr>
              <a:t>I can teach someone about Jesus…</a:t>
            </a:r>
          </a:p>
        </p:txBody>
      </p:sp>
      <p:sp>
        <p:nvSpPr>
          <p:cNvPr id="8" name="TextBox 7">
            <a:extLst>
              <a:ext uri="{FF2B5EF4-FFF2-40B4-BE49-F238E27FC236}">
                <a16:creationId xmlns:a16="http://schemas.microsoft.com/office/drawing/2014/main" id="{9C561B02-AF48-A9A7-6815-467DB313F56A}"/>
              </a:ext>
            </a:extLst>
          </p:cNvPr>
          <p:cNvSpPr txBox="1"/>
          <p:nvPr/>
        </p:nvSpPr>
        <p:spPr>
          <a:xfrm>
            <a:off x="1237831" y="3136612"/>
            <a:ext cx="10649367"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They see us worshiping our Lord &amp; Savior.</a:t>
            </a:r>
          </a:p>
        </p:txBody>
      </p:sp>
      <p:sp>
        <p:nvSpPr>
          <p:cNvPr id="4" name="TextBox 3">
            <a:extLst>
              <a:ext uri="{FF2B5EF4-FFF2-40B4-BE49-F238E27FC236}">
                <a16:creationId xmlns:a16="http://schemas.microsoft.com/office/drawing/2014/main" id="{C0162EEF-E6A3-4308-73DA-5FA1C81DD6D7}"/>
              </a:ext>
            </a:extLst>
          </p:cNvPr>
          <p:cNvSpPr txBox="1"/>
          <p:nvPr/>
        </p:nvSpPr>
        <p:spPr>
          <a:xfrm>
            <a:off x="682475" y="3754474"/>
            <a:ext cx="11204725"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Paul cared about unbelievers’ experience in assemblies.</a:t>
            </a:r>
          </a:p>
        </p:txBody>
      </p:sp>
      <p:sp>
        <p:nvSpPr>
          <p:cNvPr id="5" name="TextBox 4">
            <a:extLst>
              <a:ext uri="{FF2B5EF4-FFF2-40B4-BE49-F238E27FC236}">
                <a16:creationId xmlns:a16="http://schemas.microsoft.com/office/drawing/2014/main" id="{32353406-2138-16E8-A692-4A36BD299ABE}"/>
              </a:ext>
            </a:extLst>
          </p:cNvPr>
          <p:cNvSpPr txBox="1"/>
          <p:nvPr/>
        </p:nvSpPr>
        <p:spPr>
          <a:xfrm>
            <a:off x="682475" y="4372336"/>
            <a:ext cx="11204725"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Some advice:</a:t>
            </a:r>
          </a:p>
        </p:txBody>
      </p:sp>
      <p:sp>
        <p:nvSpPr>
          <p:cNvPr id="9" name="TextBox 8">
            <a:extLst>
              <a:ext uri="{FF2B5EF4-FFF2-40B4-BE49-F238E27FC236}">
                <a16:creationId xmlns:a16="http://schemas.microsoft.com/office/drawing/2014/main" id="{B3ACF516-C07E-BC74-1B21-37D40AB43D4C}"/>
              </a:ext>
            </a:extLst>
          </p:cNvPr>
          <p:cNvSpPr txBox="1"/>
          <p:nvPr/>
        </p:nvSpPr>
        <p:spPr>
          <a:xfrm>
            <a:off x="1237831" y="4990198"/>
            <a:ext cx="10649367" cy="584775"/>
          </a:xfrm>
          <a:prstGeom prst="rect">
            <a:avLst/>
          </a:prstGeom>
          <a:noFill/>
        </p:spPr>
        <p:txBody>
          <a:bodyPr wrap="square" rtlCol="0">
            <a:spAutoFit/>
          </a:bodyPr>
          <a:lstStyle/>
          <a:p>
            <a:r>
              <a:rPr lang="en-US" sz="3200" dirty="0">
                <a:solidFill>
                  <a:schemeClr val="bg2"/>
                </a:solidFill>
                <a:latin typeface="Optima" panose="02000503060000020004" pitchFamily="2" charset="0"/>
              </a:rPr>
              <a:t>Speak well. Be aware of insider lingo and outsider feelings.</a:t>
            </a:r>
          </a:p>
        </p:txBody>
      </p:sp>
    </p:spTree>
    <p:extLst>
      <p:ext uri="{BB962C8B-B14F-4D97-AF65-F5344CB8AC3E}">
        <p14:creationId xmlns:p14="http://schemas.microsoft.com/office/powerpoint/2010/main" val="34776811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659</Words>
  <Application>Microsoft Office PowerPoint</Application>
  <PresentationFormat>Widescreen</PresentationFormat>
  <Paragraphs>66</Paragraphs>
  <Slides>12</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12</vt:i4>
      </vt:variant>
    </vt:vector>
  </HeadingPairs>
  <TitlesOfParts>
    <vt:vector size="21" baseType="lpstr">
      <vt:lpstr>Arial</vt:lpstr>
      <vt:lpstr>Calibri</vt:lpstr>
      <vt:lpstr>Calibri Light</vt:lpstr>
      <vt:lpstr>Optima</vt:lpstr>
      <vt:lpstr>Perpetua Titling MT</vt:lpstr>
      <vt:lpstr>Office Theme</vt:lpstr>
      <vt:lpstr>2_Custom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Lankford</dc:creator>
  <cp:lastModifiedBy>Derek Phipps</cp:lastModifiedBy>
  <cp:revision>23</cp:revision>
  <dcterms:created xsi:type="dcterms:W3CDTF">2022-07-28T14:23:03Z</dcterms:created>
  <dcterms:modified xsi:type="dcterms:W3CDTF">2022-08-06T01:42:06Z</dcterms:modified>
</cp:coreProperties>
</file>