
<file path=[Content_Types].xml><?xml version="1.0" encoding="utf-8"?>
<Types xmlns="http://schemas.openxmlformats.org/package/2006/content-types">
  <Default Extension="jpeg" ContentType="image/jpeg"/>
  <Default Extension="jpg&amp;ehk=JBXrJOZcBkCk1EOyQedigQ&amp;r=0&amp;pid=OfficeInsert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4905" r:id="rId2"/>
    <p:sldId id="4906" r:id="rId3"/>
    <p:sldId id="4908" r:id="rId4"/>
    <p:sldId id="490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7C49B-BF2B-469C-B8DE-57833BF05B44}" type="datetimeFigureOut">
              <a:rPr lang="en-US" smtClean="0"/>
              <a:t>6/5/2022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5117E-2827-4467-8C0A-4A8823A1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7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5117E-2827-4467-8C0A-4A8823A1D0B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028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5117E-2827-4467-8C0A-4A8823A1D0B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996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5117E-2827-4467-8C0A-4A8823A1D0B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665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5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5117E-2827-4467-8C0A-4A8823A1D0B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65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98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9ABE-9163-431D-83C2-CFA11A769E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3D38-9FDB-4730-97E9-9326D5DEB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9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9ABE-9163-431D-83C2-CFA11A769E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3D38-9FDB-4730-97E9-9326D5DEB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1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9ABE-9163-431D-83C2-CFA11A769E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3D38-9FDB-4730-97E9-9326D5DEB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53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9ABE-9163-431D-83C2-CFA11A769E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3D38-9FDB-4730-97E9-9326D5DEB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006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9ABE-9163-431D-83C2-CFA11A769E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3D38-9FDB-4730-97E9-9326D5DEB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13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9ABE-9163-431D-83C2-CFA11A769E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3D38-9FDB-4730-97E9-9326D5DEB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08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9ABE-9163-431D-83C2-CFA11A769E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3D38-9FDB-4730-97E9-9326D5DEB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9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9ABE-9163-431D-83C2-CFA11A769E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3D38-9FDB-4730-97E9-9326D5DEB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6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9ABE-9163-431D-83C2-CFA11A769E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3D38-9FDB-4730-97E9-9326D5DEB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8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9ABE-9163-431D-83C2-CFA11A769E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3D38-9FDB-4730-97E9-9326D5DEB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9ABE-9163-431D-83C2-CFA11A769E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F3D38-9FDB-4730-97E9-9326D5DEB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1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6489ABE-9163-431D-83C2-CFA11A769E4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00F3D38-9FDB-4730-97E9-9326D5DEBC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8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&amp;ehk=JBXrJOZcBkCk1EOyQedigQ&amp;r=0&amp;pid=OfficeInsert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&amp;ehk=JBXrJOZcBkCk1EOyQedigQ&amp;r=0&amp;pid=OfficeInsert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&amp;ehk=JBXrJOZcBkCk1EOyQedigQ&amp;r=0&amp;pid=OfficeInsert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&amp;ehk=JBXrJOZcBkCk1EOyQedigQ&amp;r=0&amp;pid=OfficeInsert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616" y="228600"/>
            <a:ext cx="9982200" cy="53339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Print" panose="02000600000000000000" pitchFamily="2" charset="0"/>
              </a:rPr>
              <a:t>WHAT DID JESUS DESERVE?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913659"/>
            <a:ext cx="10668000" cy="5944341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Segoe Print" panose="02000600000000000000" pitchFamily="2" charset="0"/>
              </a:rPr>
              <a:t>Mt. 26:66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Segoe Print" panose="02000600000000000000" pitchFamily="2" charset="0"/>
              </a:rPr>
              <a:t>Lk. 23:15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Segoe Print" panose="02000600000000000000" pitchFamily="2" charset="0"/>
              </a:rPr>
              <a:t>Lk. 23:41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algn="l"/>
            <a:endParaRPr lang="en-US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54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616" y="228600"/>
            <a:ext cx="9982200" cy="53339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Print" panose="02000600000000000000" pitchFamily="2" charset="0"/>
              </a:rPr>
              <a:t>WHAT DO THEY DESERVE?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913659"/>
            <a:ext cx="10668000" cy="5944341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Segoe Print" panose="02000600000000000000" pitchFamily="2" charset="0"/>
              </a:rPr>
              <a:t>What does Peter deserve after denying Jesus three times?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Segoe Print" panose="02000600000000000000" pitchFamily="2" charset="0"/>
              </a:rPr>
              <a:t>What does the Jewish court deserve?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Segoe Print" panose="02000600000000000000" pitchFamily="2" charset="0"/>
              </a:rPr>
              <a:t>What does Pilate deserve?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Segoe Print" panose="02000600000000000000" pitchFamily="2" charset="0"/>
              </a:rPr>
              <a:t>What do the soldiers deserve?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Segoe Print" panose="02000600000000000000" pitchFamily="2" charset="0"/>
              </a:rPr>
              <a:t>What does the other thief deserve?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Segoe Print" panose="02000600000000000000" pitchFamily="2" charset="0"/>
              </a:rPr>
              <a:t>What do </a:t>
            </a:r>
            <a:r>
              <a:rPr lang="en-US" b="1" i="1" dirty="0">
                <a:solidFill>
                  <a:schemeClr val="bg1"/>
                </a:solidFill>
                <a:latin typeface="Segoe Print" panose="02000600000000000000" pitchFamily="2" charset="0"/>
              </a:rPr>
              <a:t>you</a:t>
            </a:r>
            <a:r>
              <a:rPr lang="en-US" b="1" dirty="0">
                <a:solidFill>
                  <a:schemeClr val="bg1"/>
                </a:solidFill>
                <a:latin typeface="Segoe Print" panose="02000600000000000000" pitchFamily="2" charset="0"/>
              </a:rPr>
              <a:t> deserve?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pPr algn="l"/>
            <a:endParaRPr lang="en-US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480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90700"/>
            <a:ext cx="11125200" cy="32766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Segoe Print" panose="02000600000000000000" pitchFamily="2" charset="0"/>
              </a:rPr>
              <a:t>JESUS DIDN’T GET WHAT HE DESERVED </a:t>
            </a:r>
            <a:br>
              <a:rPr lang="en-US" sz="4000" b="1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br>
              <a:rPr lang="en-US" sz="4000" b="1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en-US" sz="4000" b="1" dirty="0">
                <a:solidFill>
                  <a:schemeClr val="bg1"/>
                </a:solidFill>
                <a:latin typeface="Segoe Print" panose="02000600000000000000" pitchFamily="2" charset="0"/>
              </a:rPr>
              <a:t>SO THAT </a:t>
            </a:r>
            <a:br>
              <a:rPr lang="en-US" sz="4000" b="1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br>
              <a:rPr lang="en-US" sz="4000" b="1" dirty="0">
                <a:solidFill>
                  <a:schemeClr val="bg1"/>
                </a:solidFill>
                <a:latin typeface="Segoe Print" panose="02000600000000000000" pitchFamily="2" charset="0"/>
              </a:rPr>
            </a:br>
            <a:r>
              <a:rPr lang="en-US" sz="4000" b="1" dirty="0">
                <a:solidFill>
                  <a:schemeClr val="bg1"/>
                </a:solidFill>
                <a:latin typeface="Segoe Print" panose="02000600000000000000" pitchFamily="2" charset="0"/>
              </a:rPr>
              <a:t>WE WON’T GET WHAT WE DESERVE</a:t>
            </a:r>
          </a:p>
        </p:txBody>
      </p:sp>
    </p:spTree>
    <p:extLst>
      <p:ext uri="{BB962C8B-B14F-4D97-AF65-F5344CB8AC3E}">
        <p14:creationId xmlns:p14="http://schemas.microsoft.com/office/powerpoint/2010/main" val="3318058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743200"/>
            <a:ext cx="9982200" cy="1371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Segoe Print" panose="02000600000000000000" pitchFamily="2" charset="0"/>
              </a:rPr>
              <a:t>WHAT DOES JESUS DESERVE RIGHT NOW?</a:t>
            </a:r>
          </a:p>
        </p:txBody>
      </p:sp>
    </p:spTree>
    <p:extLst>
      <p:ext uri="{BB962C8B-B14F-4D97-AF65-F5344CB8AC3E}">
        <p14:creationId xmlns:p14="http://schemas.microsoft.com/office/powerpoint/2010/main" val="1648437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88</Words>
  <Application>Microsoft Office PowerPoint</Application>
  <PresentationFormat>Widescreen</PresentationFormat>
  <Paragraphs>17</Paragraphs>
  <Slides>4</Slides>
  <Notes>4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Segoe Print</vt:lpstr>
      <vt:lpstr>3_Office Theme</vt:lpstr>
      <vt:lpstr>WHAT DID JESUS DESERVE?</vt:lpstr>
      <vt:lpstr>WHAT DO THEY DESERVE?</vt:lpstr>
      <vt:lpstr>JESUS DIDN’T GET WHAT HE DESERVED   SO THAT   WE WON’T GET WHAT WE DESERVE</vt:lpstr>
      <vt:lpstr>WHAT DOES JESUS DESERVE RIGHT NOW?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Corinthians 12:20-27</dc:title>
  <dc:creator>ared</dc:creator>
  <cp:lastModifiedBy>Jared Hagan</cp:lastModifiedBy>
  <cp:revision>372</cp:revision>
  <dcterms:created xsi:type="dcterms:W3CDTF">2013-09-01T06:36:36Z</dcterms:created>
  <dcterms:modified xsi:type="dcterms:W3CDTF">2022-06-05T07:23:58Z</dcterms:modified>
</cp:coreProperties>
</file>