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handoutMasterIdLst>
    <p:handoutMasterId r:id="rId18"/>
  </p:handoutMasterIdLst>
  <p:sldIdLst>
    <p:sldId id="257" r:id="rId5"/>
    <p:sldId id="258" r:id="rId6"/>
    <p:sldId id="264" r:id="rId7"/>
    <p:sldId id="263"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704" autoAdjust="0"/>
  </p:normalViewPr>
  <p:slideViewPr>
    <p:cSldViewPr snapToGrid="0">
      <p:cViewPr varScale="1">
        <p:scale>
          <a:sx n="114" d="100"/>
          <a:sy n="114" d="100"/>
        </p:scale>
        <p:origin x="414" y="114"/>
      </p:cViewPr>
      <p:guideLst/>
    </p:cSldViewPr>
  </p:slideViewPr>
  <p:notesTextViewPr>
    <p:cViewPr>
      <p:scale>
        <a:sx n="1" d="1"/>
        <a:sy n="1" d="1"/>
      </p:scale>
      <p:origin x="0" y="0"/>
    </p:cViewPr>
  </p:notesTextViewPr>
  <p:notesViewPr>
    <p:cSldViewPr snapToGrid="0" showGuides="1">
      <p:cViewPr varScale="1">
        <p:scale>
          <a:sx n="79" d="100"/>
          <a:sy n="79" d="100"/>
        </p:scale>
        <p:origin x="23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3DC2751-278C-4682-9C3F-0FF7B4FCFAE7}" type="datetimeFigureOut">
              <a:rPr lang="en-US" smtClean="0"/>
              <a:t>6/12/2022</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286890-466E-41CD-A28A-B1EBDF22CA33}" type="slidenum">
              <a:rPr lang="en-US" smtClean="0"/>
              <a:t>‹#›</a:t>
            </a:fld>
            <a:endParaRPr lang="en-US" dirty="0"/>
          </a:p>
        </p:txBody>
      </p:sp>
    </p:spTree>
    <p:extLst>
      <p:ext uri="{BB962C8B-B14F-4D97-AF65-F5344CB8AC3E}">
        <p14:creationId xmlns:p14="http://schemas.microsoft.com/office/powerpoint/2010/main" val="15862942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FF0845-D09E-4AF9-9623-EA7EA0297EF3}" type="datetimeFigureOut">
              <a:rPr lang="en-US" smtClean="0"/>
              <a:t>6/12/2022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7CD11A-EED3-40CE-98A3-28FEE84867B3}" type="slidenum">
              <a:rPr lang="en-US" smtClean="0"/>
              <a:t>‹#›</a:t>
            </a:fld>
            <a:endParaRPr lang="en-US" dirty="0"/>
          </a:p>
        </p:txBody>
      </p:sp>
    </p:spTree>
    <p:extLst>
      <p:ext uri="{BB962C8B-B14F-4D97-AF65-F5344CB8AC3E}">
        <p14:creationId xmlns:p14="http://schemas.microsoft.com/office/powerpoint/2010/main" val="1995761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7CD11A-EED3-40CE-98A3-28FEE84867B3}" type="slidenum">
              <a:rPr lang="en-US" smtClean="0"/>
              <a:t>1</a:t>
            </a:fld>
            <a:endParaRPr lang="en-US" dirty="0"/>
          </a:p>
        </p:txBody>
      </p:sp>
    </p:spTree>
    <p:extLst>
      <p:ext uri="{BB962C8B-B14F-4D97-AF65-F5344CB8AC3E}">
        <p14:creationId xmlns:p14="http://schemas.microsoft.com/office/powerpoint/2010/main" val="24911602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inv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solidFill>
                  <a:schemeClr val="tx2">
                    <a:lumMod val="20000"/>
                    <a:lumOff val="80000"/>
                  </a:schemeClr>
                </a:solidFill>
              </a:defRPr>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409693A-2307-4FDC-9539-08DC9083DDED}" type="datetime1">
              <a:rPr lang="en-US" smtClean="0"/>
              <a:t>6/12/2022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8194068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hasCustomPrompt="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0011EA7-B10E-4739-92FE-8993461CC0B7}" type="datetime1">
              <a:rPr lang="en-US" smtClean="0"/>
              <a:t>6/12/2022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0795428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91661"/>
            <a:ext cx="2628900" cy="4909039"/>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691661"/>
            <a:ext cx="7734300" cy="49090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15DC13F-2D2A-49BA-966D-6530A12E7C15}" type="datetime1">
              <a:rPr lang="en-US" smtClean="0"/>
              <a:t>6/12/2022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79250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hasCustomPrompt="1"/>
          </p:nvPr>
        </p:nvSpPr>
        <p:spPr/>
        <p:txBody>
          <a:bodyPr/>
          <a:lstStyle>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3320E1C1-C26F-4479-A8BD-144B4C139DA5}" type="datetime1">
              <a:rPr lang="en-US" smtClean="0"/>
              <a:t>6/12/2022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361943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709738"/>
            <a:ext cx="10515600" cy="2862262"/>
          </a:xfrm>
        </p:spPr>
        <p:txBody>
          <a:bodyPr anchor="b"/>
          <a:lstStyle>
            <a:lvl1pPr>
              <a:lnSpc>
                <a:spcPct val="100000"/>
              </a:lnSpc>
              <a:defRPr sz="6000"/>
            </a:lvl1pPr>
          </a:lstStyle>
          <a:p>
            <a:r>
              <a:rPr lang="en-US"/>
              <a:t>Click to edit Master title style</a:t>
            </a:r>
          </a:p>
        </p:txBody>
      </p:sp>
      <p:sp>
        <p:nvSpPr>
          <p:cNvPr id="3" name="Text Placeholder 2"/>
          <p:cNvSpPr>
            <a:spLocks noGrp="1"/>
          </p:cNvSpPr>
          <p:nvPr>
            <p:ph type="body" idx="1"/>
          </p:nvPr>
        </p:nvSpPr>
        <p:spPr>
          <a:xfrm>
            <a:off x="457200" y="4589463"/>
            <a:ext cx="10515600" cy="1500187"/>
          </a:xfrm>
        </p:spPr>
        <p:txBody>
          <a:bodyPr/>
          <a:lstStyle>
            <a:lvl1pPr marL="0" indent="0">
              <a:buNone/>
              <a:defRPr sz="2400" b="1">
                <a:solidFill>
                  <a:schemeClr val="tx2">
                    <a:lumMod val="50000"/>
                  </a:schemeClr>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p:cNvSpPr>
            <a:spLocks noGrp="1"/>
          </p:cNvSpPr>
          <p:nvPr>
            <p:ph type="dt" sz="half" idx="10"/>
          </p:nvPr>
        </p:nvSpPr>
        <p:spPr/>
        <p:txBody>
          <a:bodyPr/>
          <a:lstStyle/>
          <a:p>
            <a:fld id="{BF519E61-C2D6-49AB-83F2-8FC9FEFBDAFD}" type="datetime1">
              <a:rPr lang="en-US" smtClean="0"/>
              <a:t>6/12/2022</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2731272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hasCustomPrompt="1"/>
          </p:nvPr>
        </p:nvSpPr>
        <p:spPr>
          <a:xfrm>
            <a:off x="457200" y="1825625"/>
            <a:ext cx="4892040" cy="4351338"/>
          </a:xfrm>
        </p:spPr>
        <p:txBody>
          <a:bodyPr vert="horz" lIns="91440" tIns="45720" rIns="91440" bIns="45720" rtlCol="0">
            <a:normAutofit/>
          </a:bodyPr>
          <a:lstStyle>
            <a:lvl1pPr>
              <a:defRPr lang="en-US" baseline="0" noProof="0" dirty="0" smtClean="0">
                <a:solidFill>
                  <a:schemeClr val="bg1"/>
                </a:solidFill>
              </a:defRPr>
            </a:lvl1pPr>
            <a:lvl2pPr>
              <a:defRPr lang="en-US" baseline="0" noProof="0" dirty="0" smtClean="0">
                <a:solidFill>
                  <a:schemeClr val="bg1"/>
                </a:solidFill>
              </a:defRPr>
            </a:lvl2pPr>
            <a:lvl3pPr>
              <a:defRPr lang="en-US" baseline="0" noProof="0" dirty="0" smtClean="0">
                <a:solidFill>
                  <a:schemeClr val="bg1"/>
                </a:solidFill>
              </a:defRPr>
            </a:lvl3pPr>
            <a:lvl4pPr>
              <a:defRPr lang="en-US" baseline="0" noProof="0" dirty="0" smtClean="0">
                <a:solidFill>
                  <a:schemeClr val="bg1"/>
                </a:solidFill>
              </a:defRPr>
            </a:lvl4pPr>
            <a:lvl5pPr>
              <a:defRPr lang="en-US" baseline="0" noProof="0" dirty="0" smtClean="0">
                <a:solidFill>
                  <a:schemeClr val="bg1"/>
                </a:solidFill>
              </a:defRPr>
            </a:lvl5pPr>
            <a:lvl6pPr>
              <a:defRPr sz="1800"/>
            </a:lvl6pPr>
            <a:lvl7pPr>
              <a:defRPr sz="1800"/>
            </a:lvl7pPr>
            <a:lvl8pPr>
              <a:defRPr sz="1800"/>
            </a:lvl8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Content Placeholder 3"/>
          <p:cNvSpPr>
            <a:spLocks noGrp="1"/>
          </p:cNvSpPr>
          <p:nvPr>
            <p:ph sz="half" idx="2" hasCustomPrompt="1"/>
          </p:nvPr>
        </p:nvSpPr>
        <p:spPr>
          <a:xfrm>
            <a:off x="5650524" y="1825625"/>
            <a:ext cx="4892040" cy="4351338"/>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Date Placeholder 4"/>
          <p:cNvSpPr>
            <a:spLocks noGrp="1"/>
          </p:cNvSpPr>
          <p:nvPr>
            <p:ph type="dt" sz="half" idx="10"/>
          </p:nvPr>
        </p:nvSpPr>
        <p:spPr/>
        <p:txBody>
          <a:bodyPr/>
          <a:lstStyle/>
          <a:p>
            <a:fld id="{047BE74F-367A-4D3C-8AA7-FA60CCA05EAE}" type="datetime1">
              <a:rPr lang="en-US" smtClean="0"/>
              <a:t>6/12/2022</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41839307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39150"/>
            <a:ext cx="10094976" cy="1152144"/>
          </a:xfrm>
        </p:spPr>
        <p:txBody>
          <a:bodyPr/>
          <a:lstStyle/>
          <a:p>
            <a:r>
              <a:rPr lang="en-US"/>
              <a:t>Click to edit Master title style</a:t>
            </a:r>
            <a:endParaRPr lang="en-US" dirty="0"/>
          </a:p>
        </p:txBody>
      </p:sp>
      <p:sp>
        <p:nvSpPr>
          <p:cNvPr id="3" name="Text Placeholder 2"/>
          <p:cNvSpPr>
            <a:spLocks noGrp="1"/>
          </p:cNvSpPr>
          <p:nvPr>
            <p:ph type="body" idx="1"/>
          </p:nvPr>
        </p:nvSpPr>
        <p:spPr>
          <a:xfrm>
            <a:off x="457200"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hasCustomPrompt="1"/>
          </p:nvPr>
        </p:nvSpPr>
        <p:spPr>
          <a:xfrm>
            <a:off x="457200"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5" name="Text Placeholder 4"/>
          <p:cNvSpPr>
            <a:spLocks noGrp="1"/>
          </p:cNvSpPr>
          <p:nvPr>
            <p:ph type="body" sz="quarter" idx="3"/>
          </p:nvPr>
        </p:nvSpPr>
        <p:spPr>
          <a:xfrm>
            <a:off x="5656753" y="1828800"/>
            <a:ext cx="4892040" cy="6413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hasCustomPrompt="1"/>
          </p:nvPr>
        </p:nvSpPr>
        <p:spPr>
          <a:xfrm>
            <a:off x="5656753" y="2498723"/>
            <a:ext cx="4892040" cy="3101977"/>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7" name="Date Placeholder 6"/>
          <p:cNvSpPr>
            <a:spLocks noGrp="1"/>
          </p:cNvSpPr>
          <p:nvPr>
            <p:ph type="dt" sz="half" idx="10"/>
          </p:nvPr>
        </p:nvSpPr>
        <p:spPr/>
        <p:txBody>
          <a:bodyPr/>
          <a:lstStyle/>
          <a:p>
            <a:fld id="{A79E3F9C-6465-4987-8E4E-615CFD4753AA}" type="datetime1">
              <a:rPr lang="en-US" smtClean="0"/>
              <a:t>6/12/2022</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405661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49EFD6-3C20-43C6-9E75-1A9D48D9576F}" type="datetime1">
              <a:rPr lang="en-US" smtClean="0"/>
              <a:t>6/12/2022</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3363858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493D5A-A484-46EE-9DC8-9A16BFF8327E}" type="datetime1">
              <a:rPr lang="en-US" smtClean="0"/>
              <a:t>6/12/2022</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927605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hasCustomPrompt="1"/>
          </p:nvPr>
        </p:nvSpPr>
        <p:spPr>
          <a:xfrm>
            <a:off x="4800600" y="987425"/>
            <a:ext cx="5753100" cy="4613275"/>
          </a:xfrm>
        </p:spPr>
        <p:txBody>
          <a:bodyPr vert="horz" lIns="91440" tIns="45720" rIns="91440" bIns="45720" rtlCol="0">
            <a:normAutofit/>
          </a:bodyPr>
          <a:lstStyle>
            <a:lvl1pPr>
              <a:defRPr lang="en-US" dirty="0" smtClean="0"/>
            </a:lvl1pPr>
            <a:lvl2pPr>
              <a:defRPr lang="en-US" dirty="0" smtClean="0"/>
            </a:lvl2pPr>
            <a:lvl3pPr>
              <a:defRPr lang="en-US" dirty="0" smtClean="0"/>
            </a:lvl3pPr>
            <a:lvl4pPr>
              <a:defRPr lang="en-US" dirty="0" smtClean="0"/>
            </a:lvl4pPr>
            <a:lvl5pPr>
              <a:defRPr lang="en-US" noProof="0" dirty="0" smtClean="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kumimoji="0" lang="en-US" sz="1800" b="0" i="0" u="none" strike="noStrike" kern="1200" cap="none" spc="0" normalizeH="0" baseline="0" noProof="0" dirty="0">
              <a:ln>
                <a:noFill/>
              </a:ln>
              <a:solidFill>
                <a:srgbClr val="E9E5DC"/>
              </a:solidFill>
              <a:effectLst/>
              <a:uLnTx/>
              <a:uFillTx/>
              <a:latin typeface="+mn-lt"/>
            </a:endParaRPr>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6287BC8-78D1-4FEB-9D4F-E22E45CC04F7}" type="datetime1">
              <a:rPr lang="en-US" smtClean="0"/>
              <a:t>6/12/2022</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12877217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9599"/>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800600" y="987425"/>
            <a:ext cx="5753100" cy="46132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254249"/>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568210-870C-4A62-9D1B-4B25162550AB}" type="datetime1">
              <a:rPr lang="en-US" smtClean="0"/>
              <a:t>6/12/2022</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E5B29C50-D6F1-4DB6-9B68-F4CD3996E9CF}" type="slidenum">
              <a:rPr lang="en-US" smtClean="0"/>
              <a:t>‹#›</a:t>
            </a:fld>
            <a:endParaRPr lang="en-US" dirty="0"/>
          </a:p>
        </p:txBody>
      </p:sp>
    </p:spTree>
    <p:extLst>
      <p:ext uri="{BB962C8B-B14F-4D97-AF65-F5344CB8AC3E}">
        <p14:creationId xmlns:p14="http://schemas.microsoft.com/office/powerpoint/2010/main" val="569576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39793"/>
            <a:ext cx="10096500" cy="115090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825625"/>
            <a:ext cx="10096500" cy="377800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a:solidFill>
                  <a:schemeClr val="tx2">
                    <a:lumMod val="20000"/>
                    <a:lumOff val="80000"/>
                  </a:schemeClr>
                </a:solidFill>
              </a:defRPr>
            </a:lvl1pPr>
          </a:lstStyle>
          <a:p>
            <a:fld id="{00CABDA2-EB00-4A4D-86B7-63E286A484E5}" type="datetime1">
              <a:rPr lang="en-US" smtClean="0"/>
              <a:t>6/12/2022</a:t>
            </a:fld>
            <a:endParaRPr lang="en-US" dirty="0"/>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2">
                    <a:lumMod val="20000"/>
                    <a:lumOff val="80000"/>
                  </a:schemeClr>
                </a:solidFill>
              </a:defRPr>
            </a:lvl1pPr>
          </a:lstStyle>
          <a:p>
            <a:r>
              <a:rPr lang="en-US" dirty="0"/>
              <a:t>Add a footer</a:t>
            </a:r>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2">
                    <a:lumMod val="20000"/>
                    <a:lumOff val="80000"/>
                  </a:schemeClr>
                </a:solidFill>
              </a:defRPr>
            </a:lvl1pPr>
          </a:lstStyle>
          <a:p>
            <a:fld id="{E5B29C50-D6F1-4DB6-9B68-F4CD3996E9CF}" type="slidenum">
              <a:rPr lang="en-US" smtClean="0"/>
              <a:pPr/>
              <a:t>‹#›</a:t>
            </a:fld>
            <a:endParaRPr lang="en-US" dirty="0"/>
          </a:p>
        </p:txBody>
      </p:sp>
    </p:spTree>
    <p:extLst>
      <p:ext uri="{BB962C8B-B14F-4D97-AF65-F5344CB8AC3E}">
        <p14:creationId xmlns:p14="http://schemas.microsoft.com/office/powerpoint/2010/main" val="16564842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ts val="4000"/>
        </a:lnSpc>
        <a:spcBef>
          <a:spcPct val="0"/>
        </a:spcBef>
        <a:buNone/>
        <a:defRPr sz="4000" b="1" kern="1200" cap="none" spc="0">
          <a:ln w="12700" cmpd="sng">
            <a:noFill/>
            <a:prstDash val="solid"/>
          </a:ln>
          <a:solidFill>
            <a:schemeClr val="accent4">
              <a:lumMod val="50000"/>
            </a:schemeClr>
          </a:solidFill>
          <a:effectLst>
            <a:outerShdw blurRad="38100" dist="38100" dir="2700000" algn="tl">
              <a:srgbClr val="000000">
                <a:alpha val="43000"/>
              </a:srgbClr>
            </a:outerShdw>
          </a:effectLst>
          <a:latin typeface="+mj-lt"/>
          <a:ea typeface="+mj-ea"/>
          <a:cs typeface="+mj-cs"/>
        </a:defRPr>
      </a:lvl1pPr>
    </p:titleStyle>
    <p:bodyStyle>
      <a:lvl1pPr marL="228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6pPr>
      <a:lvl7pPr marL="29718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7pPr>
      <a:lvl8pPr marL="34290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8pPr>
      <a:lvl9pPr marL="3886200" indent="-228600" algn="l" defTabSz="914400" rtl="0" eaLnBrk="1" latinLnBrk="0" hangingPunct="1">
        <a:lnSpc>
          <a:spcPct val="90000"/>
        </a:lnSpc>
        <a:spcBef>
          <a:spcPct val="30000"/>
        </a:spcBef>
        <a:buClr>
          <a:schemeClr val="bg1"/>
        </a:buClr>
        <a:buSzPct val="70000"/>
        <a:buFont typeface="Arial" panose="020B0604020202020204" pitchFamily="34" charset="0"/>
        <a:buChar char="•"/>
        <a:defRPr sz="1800" kern="1200">
          <a:solidFill>
            <a:schemeClr val="bg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288" userDrawn="1">
          <p15:clr>
            <a:srgbClr val="F26B43"/>
          </p15:clr>
        </p15:guide>
        <p15:guide id="3" pos="6648" userDrawn="1">
          <p15:clr>
            <a:srgbClr val="F26B43"/>
          </p15:clr>
        </p15:guide>
        <p15:guide id="4" orient="horz" pos="3528" userDrawn="1">
          <p15:clr>
            <a:srgbClr val="F26B43"/>
          </p15:clr>
        </p15:guide>
        <p15:guide id="5" orient="horz" pos="112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DO NOT FEAR</a:t>
            </a: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9908815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t>COURAGEOUS?</a:t>
            </a:r>
          </a:p>
        </p:txBody>
      </p:sp>
      <p:sp>
        <p:nvSpPr>
          <p:cNvPr id="14" name="Content Placeholder 13"/>
          <p:cNvSpPr>
            <a:spLocks noGrp="1"/>
          </p:cNvSpPr>
          <p:nvPr>
            <p:ph idx="1"/>
          </p:nvPr>
        </p:nvSpPr>
        <p:spPr/>
        <p:txBody>
          <a:bodyPr>
            <a:normAutofit/>
          </a:bodyPr>
          <a:lstStyle/>
          <a:p>
            <a:r>
              <a:rPr lang="en-US" sz="3200" dirty="0"/>
              <a:t>During Covid?</a:t>
            </a:r>
          </a:p>
          <a:p>
            <a:r>
              <a:rPr lang="en-US" sz="3200" dirty="0"/>
              <a:t>Manipulated by media?</a:t>
            </a:r>
          </a:p>
          <a:p>
            <a:r>
              <a:rPr lang="en-US" sz="3200" dirty="0"/>
              <a:t>Terrified by cancel culture?</a:t>
            </a:r>
          </a:p>
          <a:p>
            <a:endParaRPr lang="en-US" sz="3200" dirty="0"/>
          </a:p>
        </p:txBody>
      </p:sp>
    </p:spTree>
    <p:extLst>
      <p:ext uri="{BB962C8B-B14F-4D97-AF65-F5344CB8AC3E}">
        <p14:creationId xmlns:p14="http://schemas.microsoft.com/office/powerpoint/2010/main" val="324434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1047750" y="1713451"/>
            <a:ext cx="10096500" cy="3431097"/>
          </a:xfrm>
        </p:spPr>
        <p:txBody>
          <a:bodyPr>
            <a:normAutofit/>
          </a:bodyPr>
          <a:lstStyle/>
          <a:p>
            <a:pPr marL="0" indent="0" algn="ctr">
              <a:buNone/>
            </a:pPr>
            <a:r>
              <a:rPr lang="en-US" sz="3200" dirty="0"/>
              <a:t>“But even if you should suffer for the sake of righteousness, you are blessed.  And do not fear their intimidation, and do not be troubled, but sanctify Christ as Lord in your hearts, always being ready to make a defense to everyone who asks you to give an account for the hope that is in you, yet with gentleness and reverence.”</a:t>
            </a:r>
          </a:p>
          <a:p>
            <a:pPr marL="0" indent="0" algn="ctr">
              <a:buNone/>
            </a:pPr>
            <a:r>
              <a:rPr lang="en-US" sz="3200" dirty="0"/>
              <a:t>I Peter 3:14-15</a:t>
            </a:r>
          </a:p>
          <a:p>
            <a:endParaRPr lang="en-US" sz="3200" dirty="0"/>
          </a:p>
        </p:txBody>
      </p:sp>
    </p:spTree>
    <p:extLst>
      <p:ext uri="{BB962C8B-B14F-4D97-AF65-F5344CB8AC3E}">
        <p14:creationId xmlns:p14="http://schemas.microsoft.com/office/powerpoint/2010/main" val="24694094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13"/>
          <p:cNvSpPr>
            <a:spLocks noGrp="1"/>
          </p:cNvSpPr>
          <p:nvPr>
            <p:ph idx="1"/>
          </p:nvPr>
        </p:nvSpPr>
        <p:spPr>
          <a:xfrm>
            <a:off x="457200" y="302004"/>
            <a:ext cx="10096500" cy="6056851"/>
          </a:xfrm>
        </p:spPr>
        <p:txBody>
          <a:bodyPr>
            <a:normAutofit fontScale="85000" lnSpcReduction="20000"/>
          </a:bodyPr>
          <a:lstStyle/>
          <a:p>
            <a:pPr marL="0" indent="0" algn="ctr">
              <a:buNone/>
            </a:pPr>
            <a:r>
              <a:rPr lang="en-US" sz="3200" dirty="0"/>
              <a:t>Isaiah 41:10-14 </a:t>
            </a:r>
          </a:p>
          <a:p>
            <a:pPr marL="0" indent="0" algn="ctr">
              <a:buNone/>
            </a:pPr>
            <a:r>
              <a:rPr lang="en-US" sz="3200" dirty="0"/>
              <a:t> ‘Do not fear, for I am with you;</a:t>
            </a:r>
          </a:p>
          <a:p>
            <a:pPr marL="0" indent="0" algn="ctr">
              <a:buNone/>
            </a:pPr>
            <a:r>
              <a:rPr lang="en-US" sz="3200" dirty="0"/>
              <a:t>Do not anxiously look about you, for I am your God.</a:t>
            </a:r>
          </a:p>
          <a:p>
            <a:pPr marL="0" indent="0" algn="ctr">
              <a:buNone/>
            </a:pPr>
            <a:r>
              <a:rPr lang="en-US" sz="3200" dirty="0"/>
              <a:t>I will strengthen you, surely I will help you,</a:t>
            </a:r>
          </a:p>
          <a:p>
            <a:pPr marL="0" indent="0" algn="ctr">
              <a:buNone/>
            </a:pPr>
            <a:r>
              <a:rPr lang="en-US" sz="3200" dirty="0"/>
              <a:t>Surely I will uphold you with My righteous right hand.’</a:t>
            </a:r>
          </a:p>
          <a:p>
            <a:pPr marL="0" indent="0" algn="ctr">
              <a:buNone/>
            </a:pPr>
            <a:r>
              <a:rPr lang="en-US" sz="3200" dirty="0"/>
              <a:t>Behold, all those who are angered at you will be shamed and dishonored;</a:t>
            </a:r>
          </a:p>
          <a:p>
            <a:pPr marL="0" indent="0" algn="ctr">
              <a:buNone/>
            </a:pPr>
            <a:r>
              <a:rPr lang="en-US" sz="3200" dirty="0"/>
              <a:t>Those who contend with you will be as nothing and will perish.</a:t>
            </a:r>
          </a:p>
          <a:p>
            <a:pPr marL="0" indent="0" algn="ctr">
              <a:buNone/>
            </a:pPr>
            <a:r>
              <a:rPr lang="en-US" sz="3200" dirty="0"/>
              <a:t>You will seek those who quarrel with you, but will not find them,</a:t>
            </a:r>
          </a:p>
          <a:p>
            <a:pPr marL="0" indent="0" algn="ctr">
              <a:buNone/>
            </a:pPr>
            <a:r>
              <a:rPr lang="en-US" sz="3200" dirty="0"/>
              <a:t>Those who war with you will be as nothing and non-existent.</a:t>
            </a:r>
          </a:p>
          <a:p>
            <a:pPr marL="0" indent="0" algn="ctr">
              <a:buNone/>
            </a:pPr>
            <a:r>
              <a:rPr lang="en-US" sz="3200" dirty="0"/>
              <a:t>For I am the LORD your God, who upholds your right hand,</a:t>
            </a:r>
          </a:p>
          <a:p>
            <a:pPr marL="0" indent="0" algn="ctr">
              <a:buNone/>
            </a:pPr>
            <a:r>
              <a:rPr lang="en-US" sz="3200" dirty="0"/>
              <a:t>Who says to you, ‘Do not fear, I will help you.’</a:t>
            </a:r>
          </a:p>
          <a:p>
            <a:pPr marL="0" indent="0" algn="ctr">
              <a:buNone/>
            </a:pPr>
            <a:r>
              <a:rPr lang="en-US" sz="3200" dirty="0"/>
              <a:t>Do not fear, you worm Jacob, you men of Israel;</a:t>
            </a:r>
          </a:p>
          <a:p>
            <a:pPr marL="0" indent="0" algn="ctr">
              <a:buNone/>
            </a:pPr>
            <a:r>
              <a:rPr lang="en-US" sz="3200" dirty="0"/>
              <a:t>I will help you,” declares the LORD, “and your Redeemer is the Holy One of Israel.</a:t>
            </a:r>
          </a:p>
          <a:p>
            <a:endParaRPr lang="en-US" sz="3200" dirty="0"/>
          </a:p>
        </p:txBody>
      </p:sp>
    </p:spTree>
    <p:extLst>
      <p:ext uri="{BB962C8B-B14F-4D97-AF65-F5344CB8AC3E}">
        <p14:creationId xmlns:p14="http://schemas.microsoft.com/office/powerpoint/2010/main" val="139440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t>DO NOT FEAR: The Repeated Warning</a:t>
            </a:r>
          </a:p>
        </p:txBody>
      </p:sp>
      <p:sp>
        <p:nvSpPr>
          <p:cNvPr id="14" name="Content Placeholder 13"/>
          <p:cNvSpPr>
            <a:spLocks noGrp="1"/>
          </p:cNvSpPr>
          <p:nvPr>
            <p:ph idx="1"/>
          </p:nvPr>
        </p:nvSpPr>
        <p:spPr/>
        <p:txBody>
          <a:bodyPr>
            <a:normAutofit/>
          </a:bodyPr>
          <a:lstStyle/>
          <a:p>
            <a:r>
              <a:rPr lang="en-US" sz="2800" dirty="0"/>
              <a:t>DO NOT BE AFRAID (Mt. 1:20; 14:27; 17:7; 28:5,10; Mk. 5:36; 6:50; Lk. 1:13,30; 2:10; 8:50; 12:4,32; John 6:20; Acts 18:9; 27:24; Rev. 1:17)</a:t>
            </a:r>
          </a:p>
          <a:p>
            <a:r>
              <a:rPr lang="en-US" sz="2800" dirty="0"/>
              <a:t>DO NOT FEAR (Mt. 10:26,28,31; Lk. 5:10; 12:7; John 14:27; I Pet. 3:14; Rev. 2:10)</a:t>
            </a:r>
          </a:p>
          <a:p>
            <a:r>
              <a:rPr lang="en-US" sz="2800" dirty="0"/>
              <a:t>DO NOT BE FRIGHTENED (Mt. 24:6; Mk. 13:7)</a:t>
            </a:r>
          </a:p>
          <a:p>
            <a:r>
              <a:rPr lang="en-US" sz="2800" dirty="0"/>
              <a:t>TAKE COURAGE (Mt. 9:2,22; 14:27; Mk. 6:50; John 16:33; Acts 23:11; 27:22,25)</a:t>
            </a:r>
          </a:p>
        </p:txBody>
      </p:sp>
    </p:spTree>
    <p:extLst>
      <p:ext uri="{BB962C8B-B14F-4D97-AF65-F5344CB8AC3E}">
        <p14:creationId xmlns:p14="http://schemas.microsoft.com/office/powerpoint/2010/main" val="56685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t>DO NOT FEAR: The Repeated Warning</a:t>
            </a:r>
          </a:p>
        </p:txBody>
      </p:sp>
      <p:sp>
        <p:nvSpPr>
          <p:cNvPr id="14" name="Content Placeholder 13"/>
          <p:cNvSpPr>
            <a:spLocks noGrp="1"/>
          </p:cNvSpPr>
          <p:nvPr>
            <p:ph idx="1"/>
          </p:nvPr>
        </p:nvSpPr>
        <p:spPr/>
        <p:txBody>
          <a:bodyPr>
            <a:normAutofit/>
          </a:bodyPr>
          <a:lstStyle/>
          <a:p>
            <a:pPr marL="514350" indent="-514350">
              <a:buFont typeface="+mj-lt"/>
              <a:buAutoNum type="arabicPeriod"/>
            </a:pPr>
            <a:r>
              <a:rPr lang="en-US" sz="3600" dirty="0"/>
              <a:t>It is an important issue</a:t>
            </a:r>
          </a:p>
          <a:p>
            <a:pPr marL="514350" indent="-514350">
              <a:buFont typeface="+mj-lt"/>
              <a:buAutoNum type="arabicPeriod"/>
            </a:pPr>
            <a:r>
              <a:rPr lang="en-US" sz="3600" dirty="0"/>
              <a:t>It is something we have some control over</a:t>
            </a:r>
          </a:p>
          <a:p>
            <a:pPr marL="514350" indent="-514350">
              <a:buFont typeface="+mj-lt"/>
              <a:buAutoNum type="arabicPeriod"/>
            </a:pPr>
            <a:r>
              <a:rPr lang="en-US" sz="3600" dirty="0"/>
              <a:t>It is not easy</a:t>
            </a:r>
          </a:p>
        </p:txBody>
      </p:sp>
    </p:spTree>
    <p:extLst>
      <p:ext uri="{BB962C8B-B14F-4D97-AF65-F5344CB8AC3E}">
        <p14:creationId xmlns:p14="http://schemas.microsoft.com/office/powerpoint/2010/main" val="4204965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t>CHRISTIANS AND FEAR</a:t>
            </a:r>
          </a:p>
        </p:txBody>
      </p:sp>
      <p:sp>
        <p:nvSpPr>
          <p:cNvPr id="14" name="Content Placeholder 13"/>
          <p:cNvSpPr>
            <a:spLocks noGrp="1"/>
          </p:cNvSpPr>
          <p:nvPr>
            <p:ph idx="1"/>
          </p:nvPr>
        </p:nvSpPr>
        <p:spPr/>
        <p:txBody>
          <a:bodyPr>
            <a:normAutofit/>
          </a:bodyPr>
          <a:lstStyle/>
          <a:p>
            <a:r>
              <a:rPr lang="en-US" sz="3200" dirty="0"/>
              <a:t>We’re not supposed to be fearful / timid (I Tim. 1:7; Rom. 8:15)</a:t>
            </a:r>
          </a:p>
          <a:p>
            <a:r>
              <a:rPr lang="en-US" sz="3200" dirty="0"/>
              <a:t>We’re not supposed to be cowardly (Rev. 21:8)</a:t>
            </a:r>
          </a:p>
          <a:p>
            <a:r>
              <a:rPr lang="en-US" sz="3200" dirty="0"/>
              <a:t>Fear and doubt go hand in hand (Mk. 4:40)</a:t>
            </a:r>
          </a:p>
        </p:txBody>
      </p:sp>
    </p:spTree>
    <p:extLst>
      <p:ext uri="{BB962C8B-B14F-4D97-AF65-F5344CB8AC3E}">
        <p14:creationId xmlns:p14="http://schemas.microsoft.com/office/powerpoint/2010/main" val="726307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t>FEAR* LEADS TO HORRIBLE THINGS</a:t>
            </a:r>
          </a:p>
        </p:txBody>
      </p:sp>
      <p:sp>
        <p:nvSpPr>
          <p:cNvPr id="14" name="Content Placeholder 13"/>
          <p:cNvSpPr>
            <a:spLocks noGrp="1"/>
          </p:cNvSpPr>
          <p:nvPr>
            <p:ph idx="1"/>
          </p:nvPr>
        </p:nvSpPr>
        <p:spPr/>
        <p:txBody>
          <a:bodyPr>
            <a:normAutofit fontScale="92500" lnSpcReduction="10000"/>
          </a:bodyPr>
          <a:lstStyle/>
          <a:p>
            <a:r>
              <a:rPr lang="en-US" sz="3200" dirty="0"/>
              <a:t>Adam hid from God (Gen. 3:10)</a:t>
            </a:r>
          </a:p>
          <a:p>
            <a:r>
              <a:rPr lang="en-US" sz="3200" dirty="0"/>
              <a:t>King Saul and many others from the Old Testament</a:t>
            </a:r>
          </a:p>
          <a:p>
            <a:r>
              <a:rPr lang="en-US" sz="3200" dirty="0"/>
              <a:t>Peter denied Jesus (Mt. 26:69-75)</a:t>
            </a:r>
          </a:p>
          <a:p>
            <a:r>
              <a:rPr lang="en-US" sz="3200" dirty="0"/>
              <a:t>Peter’s big problem and big rebuke (Gal. 2:12)</a:t>
            </a:r>
          </a:p>
          <a:p>
            <a:r>
              <a:rPr lang="en-US" sz="3200" dirty="0"/>
              <a:t>Fear kept the Christians from accepting Paul (Acts 9:26)</a:t>
            </a:r>
          </a:p>
          <a:p>
            <a:r>
              <a:rPr lang="en-US" sz="3200" dirty="0"/>
              <a:t>Kept the disciples from asking Jesus and learning (Lk. 9:45)</a:t>
            </a:r>
          </a:p>
          <a:p>
            <a:r>
              <a:rPr lang="en-US" sz="3200" dirty="0"/>
              <a:t>Fear leads to inaction and judgment (Mt. 25:25; Lk. 19:21)</a:t>
            </a:r>
          </a:p>
        </p:txBody>
      </p:sp>
    </p:spTree>
    <p:extLst>
      <p:ext uri="{BB962C8B-B14F-4D97-AF65-F5344CB8AC3E}">
        <p14:creationId xmlns:p14="http://schemas.microsoft.com/office/powerpoint/2010/main" val="3627175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Effect transition="in" filter="fade">
                                      <p:cBhvr>
                                        <p:cTn id="13" dur="500"/>
                                        <p:tgtEl>
                                          <p:spTgt spid="1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14">
                                            <p:txEl>
                                              <p:pRg st="3" end="3"/>
                                            </p:txEl>
                                          </p:spTgt>
                                        </p:tgtEl>
                                        <p:attrNameLst>
                                          <p:attrName>style.visibility</p:attrName>
                                        </p:attrNameLst>
                                      </p:cBhvr>
                                      <p:to>
                                        <p:strVal val="visible"/>
                                      </p:to>
                                    </p:set>
                                    <p:animEffect transition="in" filter="fade">
                                      <p:cBhvr>
                                        <p:cTn id="16" dur="500"/>
                                        <p:tgtEl>
                                          <p:spTgt spid="1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14">
                                            <p:txEl>
                                              <p:pRg st="4" end="4"/>
                                            </p:txEl>
                                          </p:spTgt>
                                        </p:tgtEl>
                                        <p:attrNameLst>
                                          <p:attrName>style.visibility</p:attrName>
                                        </p:attrNameLst>
                                      </p:cBhvr>
                                      <p:to>
                                        <p:strVal val="visible"/>
                                      </p:to>
                                    </p:set>
                                    <p:animEffect transition="in" filter="fade">
                                      <p:cBhvr>
                                        <p:cTn id="19" dur="500"/>
                                        <p:tgtEl>
                                          <p:spTgt spid="1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14">
                                            <p:txEl>
                                              <p:pRg st="5" end="5"/>
                                            </p:txEl>
                                          </p:spTgt>
                                        </p:tgtEl>
                                        <p:attrNameLst>
                                          <p:attrName>style.visibility</p:attrName>
                                        </p:attrNameLst>
                                      </p:cBhvr>
                                      <p:to>
                                        <p:strVal val="visible"/>
                                      </p:to>
                                    </p:set>
                                    <p:animEffect transition="in" filter="fade">
                                      <p:cBhvr>
                                        <p:cTn id="22" dur="500"/>
                                        <p:tgtEl>
                                          <p:spTgt spid="1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14">
                                            <p:txEl>
                                              <p:pRg st="6" end="6"/>
                                            </p:txEl>
                                          </p:spTgt>
                                        </p:tgtEl>
                                        <p:attrNameLst>
                                          <p:attrName>style.visibility</p:attrName>
                                        </p:attrNameLst>
                                      </p:cBhvr>
                                      <p:to>
                                        <p:strVal val="visible"/>
                                      </p:to>
                                    </p:set>
                                    <p:animEffect transition="in" filter="fade">
                                      <p:cBhvr>
                                        <p:cTn id="25" dur="500"/>
                                        <p:tgtEl>
                                          <p:spTgt spid="1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t>FEAR* LEADS TO HORRIBLE THINGS</a:t>
            </a:r>
          </a:p>
        </p:txBody>
      </p:sp>
      <p:sp>
        <p:nvSpPr>
          <p:cNvPr id="14" name="Content Placeholder 13"/>
          <p:cNvSpPr>
            <a:spLocks noGrp="1"/>
          </p:cNvSpPr>
          <p:nvPr>
            <p:ph idx="1"/>
          </p:nvPr>
        </p:nvSpPr>
        <p:spPr/>
        <p:txBody>
          <a:bodyPr>
            <a:normAutofit/>
          </a:bodyPr>
          <a:lstStyle/>
          <a:p>
            <a:r>
              <a:rPr lang="en-US" sz="3200" dirty="0"/>
              <a:t>Fear in the Gospel of John</a:t>
            </a:r>
          </a:p>
          <a:p>
            <a:pPr lvl="1">
              <a:buFont typeface="Wingdings" panose="05000000000000000000" pitchFamily="2" charset="2"/>
              <a:buChar char="Ø"/>
            </a:pPr>
            <a:r>
              <a:rPr lang="en-US" sz="2800" dirty="0"/>
              <a:t>Keeps the evil ones from the light (John 3:20)</a:t>
            </a:r>
          </a:p>
          <a:p>
            <a:pPr lvl="1">
              <a:buFont typeface="Wingdings" panose="05000000000000000000" pitchFamily="2" charset="2"/>
              <a:buChar char="Ø"/>
            </a:pPr>
            <a:r>
              <a:rPr lang="en-US" sz="2800" dirty="0"/>
              <a:t>Keeps believers in hiding (John 7:13; 9:20-23; 12:42; 19:38; 20:19)</a:t>
            </a:r>
          </a:p>
        </p:txBody>
      </p:sp>
    </p:spTree>
    <p:extLst>
      <p:ext uri="{BB962C8B-B14F-4D97-AF65-F5344CB8AC3E}">
        <p14:creationId xmlns:p14="http://schemas.microsoft.com/office/powerpoint/2010/main" val="2374500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animEffect transition="in" filter="fade">
                                      <p:cBhvr>
                                        <p:cTn id="15"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t>FEARLESSNESS* LEADS TO GREATNESS</a:t>
            </a:r>
          </a:p>
        </p:txBody>
      </p:sp>
      <p:sp>
        <p:nvSpPr>
          <p:cNvPr id="14" name="Content Placeholder 13"/>
          <p:cNvSpPr>
            <a:spLocks noGrp="1"/>
          </p:cNvSpPr>
          <p:nvPr>
            <p:ph idx="1"/>
          </p:nvPr>
        </p:nvSpPr>
        <p:spPr/>
        <p:txBody>
          <a:bodyPr>
            <a:normAutofit/>
          </a:bodyPr>
          <a:lstStyle/>
          <a:p>
            <a:r>
              <a:rPr lang="en-US" sz="3200" dirty="0"/>
              <a:t>Moses’ parents (Heb. 11:23)</a:t>
            </a:r>
          </a:p>
          <a:p>
            <a:r>
              <a:rPr lang="en-US" sz="3200" dirty="0"/>
              <a:t>Moses (Heb. 11:27)</a:t>
            </a:r>
          </a:p>
          <a:p>
            <a:r>
              <a:rPr lang="en-US" sz="3200" dirty="0"/>
              <a:t>Sarah and women (I Pet. 3:6)</a:t>
            </a:r>
            <a:endParaRPr lang="en-US" sz="2800" dirty="0"/>
          </a:p>
        </p:txBody>
      </p:sp>
    </p:spTree>
    <p:extLst>
      <p:ext uri="{BB962C8B-B14F-4D97-AF65-F5344CB8AC3E}">
        <p14:creationId xmlns:p14="http://schemas.microsoft.com/office/powerpoint/2010/main" val="1598939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4">
                                            <p:txEl>
                                              <p:pRg st="1" end="1"/>
                                            </p:txEl>
                                          </p:spTgt>
                                        </p:tgtEl>
                                        <p:attrNameLst>
                                          <p:attrName>style.visibility</p:attrName>
                                        </p:attrNameLst>
                                      </p:cBhvr>
                                      <p:to>
                                        <p:strVal val="visible"/>
                                      </p:to>
                                    </p:set>
                                    <p:animEffect transition="in" filter="fade">
                                      <p:cBhvr>
                                        <p:cTn id="10" dur="500"/>
                                        <p:tgtEl>
                                          <p:spTgt spid="1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Effect transition="in" filter="fade">
                                      <p:cBhvr>
                                        <p:cTn id="13"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t>MATTHEW 10:28-33</a:t>
            </a:r>
          </a:p>
        </p:txBody>
      </p:sp>
      <p:sp>
        <p:nvSpPr>
          <p:cNvPr id="14" name="Content Placeholder 13"/>
          <p:cNvSpPr>
            <a:spLocks noGrp="1"/>
          </p:cNvSpPr>
          <p:nvPr>
            <p:ph idx="1"/>
          </p:nvPr>
        </p:nvSpPr>
        <p:spPr/>
        <p:txBody>
          <a:bodyPr>
            <a:normAutofit/>
          </a:bodyPr>
          <a:lstStyle/>
          <a:p>
            <a:r>
              <a:rPr lang="en-US" sz="3200" dirty="0"/>
              <a:t>Do not fear because their power is limited</a:t>
            </a:r>
            <a:r>
              <a:rPr lang="en-US" sz="2800" dirty="0"/>
              <a:t> (Is. 51:12-13)</a:t>
            </a:r>
          </a:p>
          <a:p>
            <a:r>
              <a:rPr lang="en-US" sz="3200" dirty="0"/>
              <a:t>Do not fear because you matter to God</a:t>
            </a:r>
          </a:p>
          <a:p>
            <a:r>
              <a:rPr lang="en-US" sz="3200" dirty="0"/>
              <a:t>Do fear God because His power is limitless</a:t>
            </a:r>
          </a:p>
          <a:p>
            <a:r>
              <a:rPr lang="en-US" sz="3200" dirty="0"/>
              <a:t>Therefore, confess Jesus before men</a:t>
            </a:r>
          </a:p>
          <a:p>
            <a:endParaRPr lang="en-US" sz="3200" dirty="0"/>
          </a:p>
        </p:txBody>
      </p:sp>
    </p:spTree>
    <p:extLst>
      <p:ext uri="{BB962C8B-B14F-4D97-AF65-F5344CB8AC3E}">
        <p14:creationId xmlns:p14="http://schemas.microsoft.com/office/powerpoint/2010/main" val="27266942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xEl>
                                              <p:pRg st="2" end="2"/>
                                            </p:txEl>
                                          </p:spTgt>
                                        </p:tgtEl>
                                        <p:attrNameLst>
                                          <p:attrName>style.visibility</p:attrName>
                                        </p:attrNameLst>
                                      </p:cBhvr>
                                      <p:to>
                                        <p:strVal val="visible"/>
                                      </p:to>
                                    </p:set>
                                    <p:animEffect transition="in" filter="fade">
                                      <p:cBhvr>
                                        <p:cTn id="17" dur="500"/>
                                        <p:tgtEl>
                                          <p:spTgt spid="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4">
                                            <p:txEl>
                                              <p:pRg st="3" end="3"/>
                                            </p:txEl>
                                          </p:spTgt>
                                        </p:tgtEl>
                                        <p:attrNameLst>
                                          <p:attrName>style.visibility</p:attrName>
                                        </p:attrNameLst>
                                      </p:cBhvr>
                                      <p:to>
                                        <p:strVal val="visible"/>
                                      </p:to>
                                    </p:set>
                                    <p:animEffect transition="in" filter="fade">
                                      <p:cBhvr>
                                        <p:cTn id="22"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4800" dirty="0"/>
              <a:t>DO NOT FEAR DEATH</a:t>
            </a:r>
          </a:p>
        </p:txBody>
      </p:sp>
      <p:sp>
        <p:nvSpPr>
          <p:cNvPr id="14" name="Content Placeholder 13"/>
          <p:cNvSpPr>
            <a:spLocks noGrp="1"/>
          </p:cNvSpPr>
          <p:nvPr>
            <p:ph idx="1"/>
          </p:nvPr>
        </p:nvSpPr>
        <p:spPr/>
        <p:txBody>
          <a:bodyPr>
            <a:normAutofit/>
          </a:bodyPr>
          <a:lstStyle/>
          <a:p>
            <a:r>
              <a:rPr lang="en-US" sz="3200" dirty="0"/>
              <a:t>Otherwise, you empower Satan over you and nullify the work of Jesus (Heb. 2:15)</a:t>
            </a:r>
          </a:p>
          <a:p>
            <a:r>
              <a:rPr lang="en-US" sz="3200" dirty="0"/>
              <a:t>Fear of death will not keep you from dying… but it might keep you from living</a:t>
            </a:r>
          </a:p>
          <a:p>
            <a:endParaRPr lang="en-US" sz="3200" dirty="0"/>
          </a:p>
        </p:txBody>
      </p:sp>
    </p:spTree>
    <p:extLst>
      <p:ext uri="{BB962C8B-B14F-4D97-AF65-F5344CB8AC3E}">
        <p14:creationId xmlns:p14="http://schemas.microsoft.com/office/powerpoint/2010/main" val="124303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theme/theme1.xml><?xml version="1.0" encoding="utf-8"?>
<a:theme xmlns:a="http://schemas.openxmlformats.org/drawingml/2006/main" name="Vertical Lexicon design templat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ctr"/>
      <a:lstStyle>
        <a:defPPr algn="ctr">
          <a:defRPr dirty="0"/>
        </a:defPPr>
      </a:lstStyle>
      <a:style>
        <a:lnRef idx="2">
          <a:schemeClr val="accent2">
            <a:shade val="50000"/>
          </a:schemeClr>
        </a:lnRef>
        <a:fillRef idx="1">
          <a:schemeClr val="accent2"/>
        </a:fillRef>
        <a:effectRef idx="0">
          <a:schemeClr val="accent2"/>
        </a:effectRef>
        <a:fontRef idx="minor">
          <a:schemeClr val="lt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tx2"/>
          </a:solidFill>
        </a:ln>
      </a:spPr>
      <a:bodyPr wrap="none" rtlCol="0">
        <a:spAutoFit/>
      </a:bodyPr>
      <a:lstStyle>
        <a:defPPr>
          <a:defRPr dirty="0" err="1" smtClean="0"/>
        </a:defPPr>
      </a:lstStyle>
    </a:txDef>
  </a:objectDefaults>
  <a:extraClrSchemeLst/>
  <a:extLst>
    <a:ext uri="{05A4C25C-085E-4340-85A3-A5531E510DB2}">
      <thm15:themeFamily xmlns:thm15="http://schemas.microsoft.com/office/thememl/2012/main" name="Vertical lexicon design slides.potx" id="{49C7086D-B6BF-42C9-B2E9-7A6F5A963EAA}" vid="{839E83B1-FF0C-49E8-8563-59D864F05AE3}"/>
    </a:ext>
  </a:extLst>
</a:theme>
</file>

<file path=ppt/theme/theme2.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EEE0F9-7BC9-4998-8617-7CC115AD97E2}">
  <ds:schemaRefs>
    <ds:schemaRef ds:uri="http://schemas.microsoft.com/sharepoint/v3/contenttype/forms"/>
  </ds:schemaRefs>
</ds:datastoreItem>
</file>

<file path=customXml/itemProps2.xml><?xml version="1.0" encoding="utf-8"?>
<ds:datastoreItem xmlns:ds="http://schemas.openxmlformats.org/officeDocument/2006/customXml" ds:itemID="{2A1BD8E5-A18E-435C-B431-90A6B59F4B6F}">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0262f94-9f35-4ac3-9a90-690165a166b7"/>
    <ds:schemaRef ds:uri="a4f35948-e619-41b3-aa29-22878b09cfd2"/>
    <ds:schemaRef ds:uri="http://www.w3.org/XML/1998/namespace"/>
    <ds:schemaRef ds:uri="http://purl.org/dc/dcmitype/"/>
  </ds:schemaRefs>
</ds:datastoreItem>
</file>

<file path=customXml/itemProps3.xml><?xml version="1.0" encoding="utf-8"?>
<ds:datastoreItem xmlns:ds="http://schemas.openxmlformats.org/officeDocument/2006/customXml" ds:itemID="{4BEBB951-DE64-4CB8-9E1C-184A357AD7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Vertical lexicon design slides</Template>
  <TotalTime>24</TotalTime>
  <Words>659</Words>
  <Application>Microsoft Office PowerPoint</Application>
  <PresentationFormat>Widescreen</PresentationFormat>
  <Paragraphs>58</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Vertical Lexicon design template</vt:lpstr>
      <vt:lpstr>DO NOT FEAR</vt:lpstr>
      <vt:lpstr>DO NOT FEAR: The Repeated Warning</vt:lpstr>
      <vt:lpstr>DO NOT FEAR: The Repeated Warning</vt:lpstr>
      <vt:lpstr>CHRISTIANS AND FEAR</vt:lpstr>
      <vt:lpstr>FEAR* LEADS TO HORRIBLE THINGS</vt:lpstr>
      <vt:lpstr>FEAR* LEADS TO HORRIBLE THINGS</vt:lpstr>
      <vt:lpstr>FEARLESSNESS* LEADS TO GREATNESS</vt:lpstr>
      <vt:lpstr>MATTHEW 10:28-33</vt:lpstr>
      <vt:lpstr>DO NOT FEAR DEATH</vt:lpstr>
      <vt:lpstr>COURAGEOUS?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 NOT FEAR</dc:title>
  <dc:creator>Jared Hagan</dc:creator>
  <cp:lastModifiedBy>Jared Hagan</cp:lastModifiedBy>
  <cp:revision>1</cp:revision>
  <dcterms:created xsi:type="dcterms:W3CDTF">2022-06-12T07:22:49Z</dcterms:created>
  <dcterms:modified xsi:type="dcterms:W3CDTF">2022-06-12T07:47:13Z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74067900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