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6" r:id="rId2"/>
    <p:sldId id="257" r:id="rId3"/>
    <p:sldId id="267" r:id="rId4"/>
    <p:sldId id="268" r:id="rId5"/>
    <p:sldId id="270" r:id="rId6"/>
    <p:sldId id="269" r:id="rId7"/>
    <p:sldId id="271" r:id="rId8"/>
    <p:sldId id="272" r:id="rId9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7" cy="2421464"/>
          </a:xfrm>
        </p:spPr>
        <p:txBody>
          <a:bodyPr anchor="b">
            <a:normAutofit/>
          </a:bodyPr>
          <a:lstStyle>
            <a:lvl1pPr algn="r">
              <a:defRPr sz="36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4"/>
            <a:ext cx="7197727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350" cap="all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9" y="5870577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7"/>
            <a:ext cx="4893959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9" y="5870577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1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1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3"/>
            <a:ext cx="10131427" cy="3124199"/>
          </a:xfrm>
        </p:spPr>
        <p:txBody>
          <a:bodyPr anchor="ctr">
            <a:normAutofit/>
          </a:bodyPr>
          <a:lstStyle>
            <a:lvl1pPr algn="l">
              <a:defRPr sz="2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9" y="609603"/>
            <a:ext cx="9550399" cy="2743199"/>
          </a:xfrm>
        </p:spPr>
        <p:txBody>
          <a:bodyPr anchor="ctr">
            <a:normAutofit/>
          </a:bodyPr>
          <a:lstStyle>
            <a:lvl1pPr algn="l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6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2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7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9" y="609603"/>
            <a:ext cx="9550399" cy="2743199"/>
          </a:xfrm>
        </p:spPr>
        <p:txBody>
          <a:bodyPr anchor="ctr">
            <a:normAutofit/>
          </a:bodyPr>
          <a:lstStyle>
            <a:lvl1pPr algn="l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3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2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1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2" y="609602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601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3308581"/>
            <a:ext cx="10131427" cy="1468800"/>
          </a:xfrm>
        </p:spPr>
        <p:txBody>
          <a:bodyPr anchor="b"/>
          <a:lstStyle>
            <a:lvl1pPr algn="l">
              <a:defRPr sz="3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 cap="all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5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9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5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4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5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7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4" y="914400"/>
            <a:ext cx="3280975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2" y="609602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2" y="2142069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7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1" y="5870577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2" y="5870577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F5A82-EA80-432A-9A48-10700B26C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8351" y="1528974"/>
            <a:ext cx="8126310" cy="4712435"/>
          </a:xfrm>
        </p:spPr>
        <p:txBody>
          <a:bodyPr anchor="t" anchorCtr="0"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EXAMINE YOURSELF</a:t>
            </a:r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/>
              <a:t>PARTAKING IN A WORTHY MANNER</a:t>
            </a:r>
          </a:p>
        </p:txBody>
      </p:sp>
    </p:spTree>
    <p:extLst>
      <p:ext uri="{BB962C8B-B14F-4D97-AF65-F5344CB8AC3E}">
        <p14:creationId xmlns:p14="http://schemas.microsoft.com/office/powerpoint/2010/main" val="969638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B6EEA-139C-47E1-B3C4-97F6AA6C1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8351" y="72707"/>
            <a:ext cx="7598569" cy="145626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/>
              <a:t>Sobering language</a:t>
            </a:r>
            <a:br>
              <a:rPr lang="en-US" sz="4800" b="1" dirty="0"/>
            </a:br>
            <a:r>
              <a:rPr lang="en-US" sz="4800" b="1" dirty="0"/>
              <a:t>I </a:t>
            </a:r>
            <a:r>
              <a:rPr lang="en-US" sz="4800" b="1" cap="none" dirty="0"/>
              <a:t>Corinthians</a:t>
            </a:r>
            <a:r>
              <a:rPr lang="en-US" sz="4800" b="1" dirty="0"/>
              <a:t> 11:27-31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F5A82-EA80-432A-9A48-10700B26C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8351" y="1786856"/>
            <a:ext cx="8126310" cy="4454553"/>
          </a:xfrm>
        </p:spPr>
        <p:txBody>
          <a:bodyPr anchor="t" anchorCtr="0">
            <a:normAutofit/>
          </a:bodyPr>
          <a:lstStyle/>
          <a:p>
            <a:r>
              <a:rPr lang="en-US" sz="3200" dirty="0"/>
              <a:t>Unworthy manner (27)</a:t>
            </a:r>
          </a:p>
          <a:p>
            <a:r>
              <a:rPr lang="en-US" sz="3200" dirty="0"/>
              <a:t>A man must examine himself (28)</a:t>
            </a:r>
          </a:p>
          <a:p>
            <a:r>
              <a:rPr lang="en-US" sz="3200" dirty="0"/>
              <a:t>Judge the body rightly (29)</a:t>
            </a:r>
          </a:p>
          <a:p>
            <a:r>
              <a:rPr lang="en-US" sz="3200" dirty="0"/>
              <a:t>If we judged ourselves rightly (31)</a:t>
            </a:r>
          </a:p>
        </p:txBody>
      </p:sp>
    </p:spTree>
    <p:extLst>
      <p:ext uri="{BB962C8B-B14F-4D97-AF65-F5344CB8AC3E}">
        <p14:creationId xmlns:p14="http://schemas.microsoft.com/office/powerpoint/2010/main" val="116938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B6EEA-139C-47E1-B3C4-97F6AA6C1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509" y="72707"/>
            <a:ext cx="11132190" cy="1898706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IN A WORTHY MANNER?</a:t>
            </a:r>
            <a:br>
              <a:rPr lang="en-US" sz="4800" b="1" dirty="0"/>
            </a:br>
            <a:r>
              <a:rPr lang="en-US" sz="4800" b="1" dirty="0"/>
              <a:t>Is anyone GOOD ENOUGH TO PARTAKE?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F5A82-EA80-432A-9A48-10700B26C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899" y="1971413"/>
            <a:ext cx="10813409" cy="4269996"/>
          </a:xfrm>
        </p:spPr>
        <p:txBody>
          <a:bodyPr anchor="t" anchorCtr="0">
            <a:normAutofit lnSpcReduction="10000"/>
          </a:bodyPr>
          <a:lstStyle/>
          <a:p>
            <a:r>
              <a:rPr lang="en-US" sz="3200" dirty="0"/>
              <a:t>Paul’s goal was for all Christians to partake (I Cor. 11:21-22,23)</a:t>
            </a:r>
          </a:p>
          <a:p>
            <a:r>
              <a:rPr lang="en-US" sz="3200" dirty="0"/>
              <a:t>If verse 27-28 means that we only partake if we are good enough to deserve the sacrifice… then no one can partake</a:t>
            </a:r>
          </a:p>
          <a:p>
            <a:r>
              <a:rPr lang="en-US" sz="3200" dirty="0"/>
              <a:t>Jesus didn’t die because we were worthy of His sacrifice (Rom. 5:6-10; I John 4:10; Mt. 26:28)</a:t>
            </a:r>
          </a:p>
          <a:p>
            <a:r>
              <a:rPr lang="en-US" sz="3200" dirty="0"/>
              <a:t>Therefore, we aren’t examining ourselves to see if we have lived a good enough life to partake of the Lord’s Supper.  But what </a:t>
            </a:r>
            <a:r>
              <a:rPr lang="en-US" sz="3200" b="1" dirty="0"/>
              <a:t>are</a:t>
            </a:r>
            <a:r>
              <a:rPr lang="en-US" sz="3200" dirty="0"/>
              <a:t> we looking for?</a:t>
            </a:r>
          </a:p>
        </p:txBody>
      </p:sp>
    </p:spTree>
    <p:extLst>
      <p:ext uri="{BB962C8B-B14F-4D97-AF65-F5344CB8AC3E}">
        <p14:creationId xmlns:p14="http://schemas.microsoft.com/office/powerpoint/2010/main" val="1934724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B6EEA-139C-47E1-B3C4-97F6AA6C1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509" y="72707"/>
            <a:ext cx="11132190" cy="1898706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EXAMINING OUR FOCUS ON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F5A82-EA80-432A-9A48-10700B26C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899" y="1543574"/>
            <a:ext cx="10813409" cy="4697835"/>
          </a:xfrm>
        </p:spPr>
        <p:txBody>
          <a:bodyPr anchor="t" anchorCtr="0">
            <a:normAutofit/>
          </a:bodyPr>
          <a:lstStyle/>
          <a:p>
            <a:r>
              <a:rPr lang="en-US" sz="3200" dirty="0"/>
              <a:t>The Lord’s Supper is a memorial (I Cor. 11:23-25) </a:t>
            </a:r>
          </a:p>
          <a:p>
            <a:r>
              <a:rPr lang="en-US" sz="3200" dirty="0"/>
              <a:t>Then Paul says to eat in a worthy manner</a:t>
            </a:r>
          </a:p>
          <a:p>
            <a:r>
              <a:rPr lang="en-US" sz="3200" dirty="0"/>
              <a:t>Then Paul says to examine ourselves</a:t>
            </a:r>
          </a:p>
          <a:p>
            <a:r>
              <a:rPr lang="en-US" sz="3200" dirty="0"/>
              <a:t>Then Paul says to judge the body rightly (Lord’s body – NKJV)</a:t>
            </a:r>
          </a:p>
          <a:p>
            <a:r>
              <a:rPr lang="en-US" sz="3200" dirty="0"/>
              <a:t>But some of them had made it a common meal (I Cor. 11:20-21)</a:t>
            </a:r>
          </a:p>
          <a:p>
            <a:r>
              <a:rPr lang="en-US" sz="3200" dirty="0"/>
              <a:t>Context suggests that we are examining our mindset about this meal and the Lord’s sacrifice.  Are you focused on Jesus?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08213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F5A82-EA80-432A-9A48-10700B26C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8351" y="1528974"/>
            <a:ext cx="8126310" cy="4712435"/>
          </a:xfrm>
        </p:spPr>
        <p:txBody>
          <a:bodyPr anchor="t" anchorCtr="0"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THE OTHER “LORD’S BODY”</a:t>
            </a:r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/>
              <a:t>Eph. 1:23; 5:23; Col. 1:18… </a:t>
            </a:r>
          </a:p>
          <a:p>
            <a:pPr marL="0" indent="0" algn="ctr">
              <a:buNone/>
            </a:pPr>
            <a:r>
              <a:rPr lang="en-US" sz="4400" dirty="0"/>
              <a:t>I Cor. 12:13,14,27</a:t>
            </a:r>
          </a:p>
        </p:txBody>
      </p:sp>
    </p:spTree>
    <p:extLst>
      <p:ext uri="{BB962C8B-B14F-4D97-AF65-F5344CB8AC3E}">
        <p14:creationId xmlns:p14="http://schemas.microsoft.com/office/powerpoint/2010/main" val="2863311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B6EEA-139C-47E1-B3C4-97F6AA6C1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509" y="72707"/>
            <a:ext cx="11132190" cy="1898706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EXAMINING OUR TREATMENT OF THE CHURCH / CHRISTIANS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F5A82-EA80-432A-9A48-10700B26C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899" y="1837189"/>
            <a:ext cx="10813409" cy="4404220"/>
          </a:xfrm>
        </p:spPr>
        <p:txBody>
          <a:bodyPr anchor="t" anchorCtr="0">
            <a:normAutofit/>
          </a:bodyPr>
          <a:lstStyle/>
          <a:p>
            <a:r>
              <a:rPr lang="en-US" sz="3200" dirty="0"/>
              <a:t>They were despising the church of God (I Cor. 11:22)</a:t>
            </a:r>
          </a:p>
          <a:p>
            <a:r>
              <a:rPr lang="en-US" sz="3200" dirty="0"/>
              <a:t>They were shaming those who had nothing (I Cor. 11:22)</a:t>
            </a:r>
          </a:p>
          <a:p>
            <a:r>
              <a:rPr lang="en-US" sz="3200" dirty="0"/>
              <a:t>Strife and jealousy (I Cor. 3:3)</a:t>
            </a:r>
          </a:p>
          <a:p>
            <a:r>
              <a:rPr lang="en-US" sz="3200" dirty="0"/>
              <a:t>Destroying the temple (I Cor. 3:16-17)</a:t>
            </a:r>
          </a:p>
          <a:p>
            <a:r>
              <a:rPr lang="en-US" sz="3200" dirty="0"/>
              <a:t>Wronging and suing each other (I Cor. 6:1,6-8)</a:t>
            </a:r>
          </a:p>
          <a:p>
            <a:r>
              <a:rPr lang="en-US" sz="3200" dirty="0"/>
              <a:t>Destroying the ones whom Christ died for (I Cor. 8:11-13)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8184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B6EEA-139C-47E1-B3C4-97F6AA6C1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509" y="72707"/>
            <a:ext cx="11132190" cy="1898706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EXAMINING OUR TREATMENT OF THE CHURCH / CHRISTIANS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F5A82-EA80-432A-9A48-10700B26C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899" y="1837189"/>
            <a:ext cx="10813409" cy="4404220"/>
          </a:xfrm>
        </p:spPr>
        <p:txBody>
          <a:bodyPr anchor="t" anchorCtr="0">
            <a:normAutofit/>
          </a:bodyPr>
          <a:lstStyle/>
          <a:p>
            <a:r>
              <a:rPr lang="en-US" sz="3200" dirty="0"/>
              <a:t>Do we treat the assembly like it is common or sacred?  Do we treat Christians like they are members of Christ?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6143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B6EEA-139C-47E1-B3C4-97F6AA6C1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509" y="72707"/>
            <a:ext cx="11132190" cy="1898706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EXAMINE YOURSELF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F5A82-EA80-432A-9A48-10700B26C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899" y="1837189"/>
            <a:ext cx="10813409" cy="4404220"/>
          </a:xfrm>
        </p:spPr>
        <p:txBody>
          <a:bodyPr anchor="t" anchorCtr="0">
            <a:normAutofit/>
          </a:bodyPr>
          <a:lstStyle/>
          <a:p>
            <a:r>
              <a:rPr lang="en-US" sz="3200" dirty="0"/>
              <a:t>Are you honoring the sacrifice of Jesus?</a:t>
            </a:r>
          </a:p>
          <a:p>
            <a:r>
              <a:rPr lang="en-US" sz="3200" dirty="0"/>
              <a:t>Are you honoring Christians like they are fellow members of Christ?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655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{F6F65C5A-4BA3-4B3E-9E04-28027C15E87C}tf03457452</Template>
  <TotalTime>4366</TotalTime>
  <Words>377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Celestial</vt:lpstr>
      <vt:lpstr>PowerPoint Presentation</vt:lpstr>
      <vt:lpstr>Sobering language I Corinthians 11:27-31</vt:lpstr>
      <vt:lpstr>IN A WORTHY MANNER? Is anyone GOOD ENOUGH TO PARTAKE?</vt:lpstr>
      <vt:lpstr>EXAMINING OUR FOCUS ON JESUS</vt:lpstr>
      <vt:lpstr>PowerPoint Presentation</vt:lpstr>
      <vt:lpstr>EXAMINING OUR TREATMENT OF THE CHURCH / CHRISTIANS</vt:lpstr>
      <vt:lpstr>EXAMINING OUR TREATMENT OF THE CHURCH / CHRISTIANS</vt:lpstr>
      <vt:lpstr>EXAMINE YOURSELF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OVERCOMING OBSTACLES</dc:title>
  <dc:creator>Jared Hagan</dc:creator>
  <cp:lastModifiedBy>Jared Hagan</cp:lastModifiedBy>
  <cp:revision>5</cp:revision>
  <cp:lastPrinted>2020-02-16T08:56:45Z</cp:lastPrinted>
  <dcterms:created xsi:type="dcterms:W3CDTF">2020-02-16T08:34:47Z</dcterms:created>
  <dcterms:modified xsi:type="dcterms:W3CDTF">2022-03-27T06:13:30Z</dcterms:modified>
</cp:coreProperties>
</file>