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256" r:id="rId3"/>
    <p:sldId id="262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B725B-653D-4166-A8E9-72A38A1847CF}" type="datetimeFigureOut">
              <a:rPr lang="en-US"/>
              <a:t>4/17/2022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61E8E-D392-497B-BB21-122DD7C27CF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835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F64CD-0576-4A9A-BD06-7889D6E60BDC}" type="datetimeFigureOut">
              <a:rPr lang="en-US"/>
              <a:t>4/17/2022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5D449-B875-4B8D-8E66-224D27E54C9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9979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6225" y="1828800"/>
            <a:ext cx="4098175" cy="317738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6225" y="5181600"/>
            <a:ext cx="4098175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7" name="Picture 6" descr="EKG lin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88688" y="-1"/>
            <a:ext cx="7000137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4/17/2022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Rectangle"/>
          <p:cNvSpPr/>
          <p:nvPr/>
        </p:nvSpPr>
        <p:spPr>
          <a:xfrm>
            <a:off x="9982200" y="0"/>
            <a:ext cx="22098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58399" y="457201"/>
            <a:ext cx="2057401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9067800" cy="5943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4/17/2022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4/17/2022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Rectangle"/>
          <p:cNvSpPr/>
          <p:nvPr/>
        </p:nvSpPr>
        <p:spPr>
          <a:xfrm>
            <a:off x="265112" y="228600"/>
            <a:ext cx="116586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828800"/>
            <a:ext cx="7772400" cy="317738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5181600"/>
            <a:ext cx="7772400" cy="685800"/>
          </a:xfrm>
        </p:spPr>
        <p:txBody>
          <a:bodyPr>
            <a:normAutofit/>
          </a:bodyPr>
          <a:lstStyle>
            <a:lvl1pPr marL="0" indent="0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825624"/>
            <a:ext cx="4800600" cy="45751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5624"/>
            <a:ext cx="4800600" cy="45751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4/17/2022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828799"/>
            <a:ext cx="4800600" cy="762000"/>
          </a:xfrm>
        </p:spPr>
        <p:txBody>
          <a:bodyPr anchor="ctr">
            <a:noAutofit/>
          </a:bodyPr>
          <a:lstStyle>
            <a:lvl1pPr marL="0" indent="0">
              <a:buNone/>
              <a:defRPr sz="24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590799"/>
            <a:ext cx="4800600" cy="381003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799"/>
            <a:ext cx="4800600" cy="762000"/>
          </a:xfrm>
        </p:spPr>
        <p:txBody>
          <a:bodyPr anchor="ctr">
            <a:noAutofit/>
          </a:bodyPr>
          <a:lstStyle>
            <a:lvl1pPr marL="0" indent="0">
              <a:buNone/>
              <a:defRPr sz="24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90799"/>
            <a:ext cx="4800600" cy="381003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4/17/2022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4/17/2022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4/17/2022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Rectangle"/>
          <p:cNvSpPr/>
          <p:nvPr/>
        </p:nvSpPr>
        <p:spPr>
          <a:xfrm>
            <a:off x="7008812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 descr="Rectangle"/>
          <p:cNvSpPr/>
          <p:nvPr/>
        </p:nvSpPr>
        <p:spPr>
          <a:xfrm>
            <a:off x="7255668" y="228600"/>
            <a:ext cx="46863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700" y="3200400"/>
            <a:ext cx="3932237" cy="17526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1"/>
            <a:ext cx="5943600" cy="5943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699" y="5029200"/>
            <a:ext cx="3932237" cy="13716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Rectangle"/>
          <p:cNvSpPr/>
          <p:nvPr/>
        </p:nvSpPr>
        <p:spPr>
          <a:xfrm>
            <a:off x="7008812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 descr="Rectangle"/>
          <p:cNvSpPr/>
          <p:nvPr/>
        </p:nvSpPr>
        <p:spPr>
          <a:xfrm>
            <a:off x="7255668" y="228600"/>
            <a:ext cx="46863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240" y="3200400"/>
            <a:ext cx="3932237" cy="17526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" y="0"/>
            <a:ext cx="7008810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5240" y="5029200"/>
            <a:ext cx="3932237" cy="137464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d bar" descr="Red bar"/>
          <p:cNvSpPr/>
          <p:nvPr/>
        </p:nvSpPr>
        <p:spPr>
          <a:xfrm>
            <a:off x="1" y="1"/>
            <a:ext cx="12188824" cy="1524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99220"/>
            <a:ext cx="10058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9144000" cy="4572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481760"/>
            <a:ext cx="78486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67800" y="6465885"/>
            <a:ext cx="10668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4/17/2022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481760"/>
            <a:ext cx="8382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68680" indent="-182563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 can do all things through Him who strengthens me.”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Philippians 4:13</a:t>
            </a:r>
          </a:p>
        </p:txBody>
      </p:sp>
    </p:spTree>
    <p:extLst>
      <p:ext uri="{BB962C8B-B14F-4D97-AF65-F5344CB8AC3E}">
        <p14:creationId xmlns:p14="http://schemas.microsoft.com/office/powerpoint/2010/main" val="353771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 can </a:t>
            </a:r>
            <a:r>
              <a:rPr lang="en-US" i="1" u="sng" dirty="0"/>
              <a:t>endure</a:t>
            </a:r>
            <a:r>
              <a:rPr lang="en-US" dirty="0"/>
              <a:t> all things </a:t>
            </a:r>
          </a:p>
        </p:txBody>
      </p:sp>
    </p:spTree>
    <p:extLst>
      <p:ext uri="{BB962C8B-B14F-4D97-AF65-F5344CB8AC3E}">
        <p14:creationId xmlns:p14="http://schemas.microsoft.com/office/powerpoint/2010/main" val="43514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January – Overview of Phil. 4:10-14</a:t>
            </a:r>
          </a:p>
          <a:p>
            <a:r>
              <a:rPr lang="en-US" dirty="0"/>
              <a:t>February – Finding contentment in all circumstances</a:t>
            </a:r>
          </a:p>
          <a:p>
            <a:r>
              <a:rPr lang="en-US" dirty="0"/>
              <a:t>March – Misusing the popular verse</a:t>
            </a:r>
          </a:p>
        </p:txBody>
      </p:sp>
    </p:spTree>
    <p:extLst>
      <p:ext uri="{BB962C8B-B14F-4D97-AF65-F5344CB8AC3E}">
        <p14:creationId xmlns:p14="http://schemas.microsoft.com/office/powerpoint/2010/main" val="148556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CAN ENDURE ALL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can endure (Phil. 4:12; Lk. 2:43)</a:t>
            </a:r>
          </a:p>
          <a:p>
            <a:r>
              <a:rPr lang="en-US" dirty="0"/>
              <a:t>I can endure all things (I Pet. 2:20; II Pet. 2:7-8; Ps. 55:12-14,16,18,22; Job 1-2; Jam. 5:11)</a:t>
            </a:r>
          </a:p>
          <a:p>
            <a:r>
              <a:rPr lang="en-US" dirty="0"/>
              <a:t>I can endure all things by focusing my life (Heb. 12:1)</a:t>
            </a:r>
          </a:p>
          <a:p>
            <a:r>
              <a:rPr lang="en-US" dirty="0"/>
              <a:t>I can endure all things because I need to (II Tim. 3:12; I Pet. 4:12-13; Mt. 6:34… Heb. 10:36; II Tim. 2:12; Lk. 21:19; Mt. 24:13)</a:t>
            </a:r>
          </a:p>
          <a:p>
            <a:r>
              <a:rPr lang="en-US" dirty="0"/>
              <a:t>I can endure all things because I am not alone (Heb. 12:2-3; II </a:t>
            </a:r>
            <a:r>
              <a:rPr lang="en-US" dirty="0" err="1"/>
              <a:t>Thes</a:t>
            </a:r>
            <a:r>
              <a:rPr lang="en-US" dirty="0"/>
              <a:t>. 1:4; I Pet. 5:9; Hebrews 11… Phil. 4:13; I Cor. 10:13; II Tim. 3:11)</a:t>
            </a:r>
          </a:p>
        </p:txBody>
      </p:sp>
    </p:spTree>
    <p:extLst>
      <p:ext uri="{BB962C8B-B14F-4D97-AF65-F5344CB8AC3E}">
        <p14:creationId xmlns:p14="http://schemas.microsoft.com/office/powerpoint/2010/main" val="177296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edical Design 16x9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141.potx" id="{D7485564-6666-4DDB-B0D3-55F6E694D6E5}" vid="{6E950D30-6FC6-4411-BCFF-468AD9ECA787}"/>
    </a:ext>
  </a:extLst>
</a:theme>
</file>

<file path=ppt/theme/theme2.xml><?xml version="1.0" encoding="utf-8"?>
<a:theme xmlns:a="http://schemas.openxmlformats.org/drawingml/2006/main" name="Office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Medical design presentation (widescreen)</Template>
  <TotalTime>11</TotalTime>
  <Words>181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Franklin Gothic Medium</vt:lpstr>
      <vt:lpstr>Medical Design 16x9</vt:lpstr>
      <vt:lpstr>“I can do all things through Him who strengthens me.”</vt:lpstr>
      <vt:lpstr>I can endure all things </vt:lpstr>
      <vt:lpstr>REVIEW</vt:lpstr>
      <vt:lpstr>I CAN ENDURE ALL THINGS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 can do all things through Him who strengthens me.”</dc:title>
  <dc:creator>Jared Hagan</dc:creator>
  <cp:lastModifiedBy>Jared Hagan</cp:lastModifiedBy>
  <cp:revision>1</cp:revision>
  <dcterms:created xsi:type="dcterms:W3CDTF">2022-04-17T07:14:09Z</dcterms:created>
  <dcterms:modified xsi:type="dcterms:W3CDTF">2022-04-17T07:25:52Z</dcterms:modified>
</cp:coreProperties>
</file>