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8"/>
  </p:notesMasterIdLst>
  <p:sldIdLst>
    <p:sldId id="256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6E302-901B-4EC5-8063-F4475DEAA8C8}" type="datetimeFigureOut">
              <a:rPr lang="en-US" smtClean="0"/>
              <a:t>3/13/2022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B3765-1535-41FB-A927-AAD2D1E85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E9EF-BFD3-43EA-A868-783EE64D3026}" type="datetime1">
              <a:rPr lang="en-US" smtClean="0"/>
              <a:t>3/13/2022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5DF4-6503-424C-B89D-B31483AF0BFD}" type="datetime1">
              <a:rPr lang="en-US" smtClean="0"/>
              <a:t>3/13/2022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E408-CEE3-4069-B613-CB32C19D6587}" type="datetime1">
              <a:rPr lang="en-US" smtClean="0"/>
              <a:t>3/13/2022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80C5-3949-48B3-AAD0-C6AC4D6634A8}" type="datetime1">
              <a:rPr lang="en-US" smtClean="0"/>
              <a:t>3/13/2022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1F9A-4BC0-4BDC-9C0A-439930D3F628}" type="datetime1">
              <a:rPr lang="en-US" smtClean="0"/>
              <a:t>3/13/2022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0EB-8738-400A-AFF7-6D1DEC6B76AF}" type="datetime1">
              <a:rPr lang="en-US" smtClean="0"/>
              <a:t>3/13/2022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F0B9-B198-4467-8481-337D4552AC07}" type="datetime1">
              <a:rPr lang="en-US" smtClean="0"/>
              <a:t>3/13/2022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E8C0-DCD6-4618-824E-E5B47E37F774}" type="datetime1">
              <a:rPr lang="en-US" smtClean="0"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133B-A04A-40C7-999B-6B964B69F57E}" type="datetime1">
              <a:rPr lang="en-US" smtClean="0"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6FB9-D28B-49B1-96AA-2DC4A0B82672}" type="datetime1">
              <a:rPr lang="en-US" smtClean="0"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3742-95DB-4727-9E2D-E67133874C57}" type="datetime1">
              <a:rPr lang="en-US" smtClean="0"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C757-AC18-4BD4-B58D-C09C7F56266E}" type="datetime1">
              <a:rPr lang="en-US" smtClean="0"/>
              <a:t>3/13/2022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6CBA-D419-41FA-8B3E-D17E24A5F335}" type="datetime1">
              <a:rPr lang="en-US" smtClean="0"/>
              <a:t>3/13/2022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B8EF-695A-4D91-86E6-BD3ABF986DC6}" type="datetime1">
              <a:rPr lang="en-US" smtClean="0"/>
              <a:t>3/13/2022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A1DA-1075-4AB6-9AFC-9045E23C9F15}" type="datetime1">
              <a:rPr lang="en-US" smtClean="0"/>
              <a:t>3/13/2022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3360-0F07-4AD4-AAF8-61579BDE5A02}" type="datetime1">
              <a:rPr lang="en-US" smtClean="0"/>
              <a:t>3/13/2022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D3E4-AEF6-4C0D-955F-4975ADE12833}" type="datetime1">
              <a:rPr lang="en-US" smtClean="0"/>
              <a:t>3/13/2022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096B060-2D6F-430E-A017-FCCC5AF2AC19}" type="datetime1">
              <a:rPr lang="en-US" smtClean="0"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1000"/>
          </a:blip>
          <a:srcRect l="9091" t="3462" b="19929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>
            <a:normAutofit/>
          </a:bodyPr>
          <a:lstStyle/>
          <a:p>
            <a:r>
              <a:rPr lang="en-US" sz="8000" dirty="0"/>
              <a:t>TEARS NEAR THE CROSS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BF3ECDA-1498-4928-B19D-470961CC84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750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C74B1-7DFE-4E86-AA79-E803189E0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TEARS NEAR THE CROSS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BBC1F-D6F6-41D1-9B14-9A63E1FB3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Disciples leading up to the garden? (John 16:6; Lk. 22:45) </a:t>
            </a:r>
          </a:p>
          <a:p>
            <a:r>
              <a:rPr lang="en-US" sz="3200" dirty="0"/>
              <a:t>Peter after denying Jesus (Lk. 22:59-62) </a:t>
            </a:r>
          </a:p>
          <a:p>
            <a:r>
              <a:rPr lang="en-US" sz="3200" dirty="0"/>
              <a:t>The women who followed in the street (Lk. 23:27-31)</a:t>
            </a:r>
          </a:p>
          <a:p>
            <a:r>
              <a:rPr lang="en-US" sz="3200" dirty="0"/>
              <a:t>Mary at the tomb (John 20:11-17) </a:t>
            </a:r>
          </a:p>
          <a:p>
            <a:r>
              <a:rPr lang="en-US" sz="3200" dirty="0"/>
              <a:t>Disciples in the days after (Mk. 16:10)</a:t>
            </a:r>
          </a:p>
        </p:txBody>
      </p:sp>
    </p:spTree>
    <p:extLst>
      <p:ext uri="{BB962C8B-B14F-4D97-AF65-F5344CB8AC3E}">
        <p14:creationId xmlns:p14="http://schemas.microsoft.com/office/powerpoint/2010/main" val="3660428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C74B1-7DFE-4E86-AA79-E803189E0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 WE WEEP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BBC1F-D6F6-41D1-9B14-9A63E1FB3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If we reflect on our sins against the Lord (Jam. 4:8-9)?</a:t>
            </a:r>
          </a:p>
          <a:p>
            <a:r>
              <a:rPr lang="en-US" sz="3200" dirty="0"/>
              <a:t>If we reflect on the Lord’s agony (I Cor. 11:23-26)?</a:t>
            </a:r>
          </a:p>
          <a:p>
            <a:r>
              <a:rPr lang="en-US" sz="3200" dirty="0"/>
              <a:t>If we reflect on our promised salvation (Mt. 26:28)?</a:t>
            </a:r>
          </a:p>
        </p:txBody>
      </p:sp>
    </p:spTree>
    <p:extLst>
      <p:ext uri="{BB962C8B-B14F-4D97-AF65-F5344CB8AC3E}">
        <p14:creationId xmlns:p14="http://schemas.microsoft.com/office/powerpoint/2010/main" val="1903383433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F23494-F630-4E01-81EA-AA2F2975971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E76CE1C2-24FF-4125-B61C-AD39973FCD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083022-B7D0-4DE3-9976-6A91422D9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Depth design</Template>
  <TotalTime>6</TotalTime>
  <Words>106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Corbel</vt:lpstr>
      <vt:lpstr>Depth</vt:lpstr>
      <vt:lpstr>TEARS NEAR THE CROSS</vt:lpstr>
      <vt:lpstr>TEARS NEAR THE CROSS</vt:lpstr>
      <vt:lpstr>SHOULD WE WEEP NOW?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TEARS NEAR THE CROSS</dc:title>
  <dc:creator>Jared Hagan</dc:creator>
  <cp:lastModifiedBy>Jared Hagan</cp:lastModifiedBy>
  <cp:revision>1</cp:revision>
  <dcterms:created xsi:type="dcterms:W3CDTF">2022-03-13T08:22:57Z</dcterms:created>
  <dcterms:modified xsi:type="dcterms:W3CDTF">2022-03-13T08:29:16Z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