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70" r:id="rId4"/>
    <p:sldId id="271" r:id="rId5"/>
    <p:sldId id="273" r:id="rId6"/>
    <p:sldId id="272" r:id="rId7"/>
    <p:sldId id="274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599" autoAdjust="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2/27/2022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2/27/2022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2/27/2022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2/27/2022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2/27/2022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2/27/2022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2/27/2022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2/27/2022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2/27/2022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2/27/2022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2/27/2022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2/27/2022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2/27/2022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PSALM 110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Our Messiah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KINGSHIP OF THE MESSIAH (1)</a:t>
            </a:r>
            <a:br>
              <a:rPr lang="en-US" sz="4000" dirty="0"/>
            </a:br>
            <a:r>
              <a:rPr lang="en-US" sz="4000" dirty="0"/>
              <a:t>“Sit at My right hand”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This is the one thing the Jews definitely knew about the coming Messiah.</a:t>
            </a:r>
          </a:p>
          <a:p>
            <a:r>
              <a:rPr lang="en-US" sz="2800" dirty="0"/>
              <a:t>Acts 2:34-36 – Do you see why the people would be so scared at that moment?  Look at what God would do for the Messiah.</a:t>
            </a:r>
          </a:p>
          <a:p>
            <a:r>
              <a:rPr lang="en-US" sz="2800" dirty="0"/>
              <a:t>Ephesians 1:20 – Where would Jesus reign?</a:t>
            </a:r>
          </a:p>
          <a:p>
            <a:r>
              <a:rPr lang="en-US" sz="2800" dirty="0"/>
              <a:t>Heb. 10:12-13; 12:2; etc.</a:t>
            </a:r>
          </a:p>
          <a:p>
            <a:r>
              <a:rPr lang="en-US" sz="2800" dirty="0"/>
              <a:t>Why are people still waiting for Jesus to reign?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VICTORY OF THE KING (1-2)</a:t>
            </a:r>
            <a:br>
              <a:rPr lang="en-US" sz="4000" dirty="0"/>
            </a:br>
            <a:r>
              <a:rPr lang="en-US" sz="4000" dirty="0"/>
              <a:t>“Until…”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Becoming king is one thing.  Being a victorious king is something far greater.</a:t>
            </a:r>
          </a:p>
          <a:p>
            <a:r>
              <a:rPr lang="en-US" sz="2800" dirty="0"/>
              <a:t>Jesus will reign until He defeats His enemies.  His last enemy is death (I Cor. 15:25)</a:t>
            </a:r>
          </a:p>
          <a:p>
            <a:r>
              <a:rPr lang="en-US" sz="2800" dirty="0"/>
              <a:t>If Jesus reigns now, what should we fear?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14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THE DEITY OF THE MESSIAH (1)</a:t>
            </a:r>
            <a:br>
              <a:rPr lang="en-US" sz="4000" dirty="0"/>
            </a:br>
            <a:r>
              <a:rPr lang="en-US" sz="4000" dirty="0"/>
              <a:t>“The LORD said to my Lord”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Matthew 22:41-46 – Jesus is greater than David?  How?</a:t>
            </a:r>
          </a:p>
          <a:p>
            <a:r>
              <a:rPr lang="en-US" sz="2800" dirty="0"/>
              <a:t>Greater than Jacob (John 4:12-14)</a:t>
            </a:r>
          </a:p>
          <a:p>
            <a:r>
              <a:rPr lang="en-US" sz="2800" dirty="0"/>
              <a:t>Greater than Abraham (John 8:53-59)</a:t>
            </a:r>
          </a:p>
          <a:p>
            <a:r>
              <a:rPr lang="en-US" sz="2800" dirty="0"/>
              <a:t>Greater than Moses (Heb. 3:1-6)</a:t>
            </a:r>
          </a:p>
          <a:p>
            <a:r>
              <a:rPr lang="en-US" sz="2800" dirty="0"/>
              <a:t>Greater than Jonah (Mt. 12:41)</a:t>
            </a:r>
          </a:p>
          <a:p>
            <a:r>
              <a:rPr lang="en-US" sz="2800" dirty="0"/>
              <a:t>Greater than Solomon (Mt. 12:42)</a:t>
            </a:r>
          </a:p>
          <a:p>
            <a:r>
              <a:rPr lang="en-US" sz="2800" dirty="0"/>
              <a:t>Greater than the temple (Mt. 12:6)</a:t>
            </a:r>
          </a:p>
          <a:p>
            <a:r>
              <a:rPr lang="en-US" sz="2800" dirty="0"/>
              <a:t>Greater than angels (Heb. 1:3-4,13-14)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89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THE PRIESTHOOD OF THE MESSIAH (4)</a:t>
            </a:r>
            <a:br>
              <a:rPr lang="en-US" sz="4000" dirty="0"/>
            </a:br>
            <a:r>
              <a:rPr lang="en-US" sz="4000" dirty="0"/>
              <a:t>“Priest forever”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An unchangeable promise</a:t>
            </a:r>
          </a:p>
          <a:p>
            <a:r>
              <a:rPr lang="en-US" sz="2800" dirty="0"/>
              <a:t>Messiah would be priest / a servant of the people (Heb. 2:17; 4:15; 8:1-3)</a:t>
            </a:r>
          </a:p>
          <a:p>
            <a:r>
              <a:rPr lang="en-US" sz="2800" dirty="0"/>
              <a:t>Not self-appointed (Heb. 5:5-6)</a:t>
            </a:r>
          </a:p>
          <a:p>
            <a:r>
              <a:rPr lang="en-US" sz="2800" dirty="0"/>
              <a:t>Priest forever (Heb. 7:23-25)</a:t>
            </a:r>
          </a:p>
          <a:p>
            <a:r>
              <a:rPr lang="en-US" sz="2800" dirty="0"/>
              <a:t>Priest after Melchizedek (Gen. 14:17-20)</a:t>
            </a:r>
          </a:p>
          <a:p>
            <a:r>
              <a:rPr lang="en-US" sz="2800" dirty="0"/>
              <a:t>End of the Old Law (Heb. 7:12-17)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35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PSALM 110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King</a:t>
            </a:r>
          </a:p>
          <a:p>
            <a:r>
              <a:rPr lang="en-US" sz="3200" dirty="0"/>
              <a:t>Victorious King</a:t>
            </a:r>
          </a:p>
          <a:p>
            <a:r>
              <a:rPr lang="en-US" sz="3200" dirty="0"/>
              <a:t>Deity</a:t>
            </a:r>
          </a:p>
          <a:p>
            <a:r>
              <a:rPr lang="en-US" sz="3200" dirty="0"/>
              <a:t>Priest Forever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53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PSALM 110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King - Obey</a:t>
            </a:r>
          </a:p>
          <a:p>
            <a:r>
              <a:rPr lang="en-US" sz="3200" dirty="0"/>
              <a:t>Victorious King – Comfort and Confidence</a:t>
            </a:r>
          </a:p>
          <a:p>
            <a:r>
              <a:rPr lang="en-US" sz="3200" dirty="0"/>
              <a:t>Deity - Worship</a:t>
            </a:r>
          </a:p>
          <a:p>
            <a:r>
              <a:rPr lang="en-US" sz="3200" dirty="0"/>
              <a:t>Priest Forever – Turn to Him For Help (Heb. 4:15-16)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6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12</TotalTime>
  <Words>327</Words>
  <Application>Microsoft Office PowerPoint</Application>
  <PresentationFormat>Custom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Consolas</vt:lpstr>
      <vt:lpstr>Corbel</vt:lpstr>
      <vt:lpstr>Chalkboard 16x9</vt:lpstr>
      <vt:lpstr>PSALM 110</vt:lpstr>
      <vt:lpstr>KINGSHIP OF THE MESSIAH (1) “Sit at My right hand”</vt:lpstr>
      <vt:lpstr>VICTORY OF THE KING (1-2) “Until…”</vt:lpstr>
      <vt:lpstr>THE DEITY OF THE MESSIAH (1) “The LORD said to my Lord”</vt:lpstr>
      <vt:lpstr>THE PRIESTHOOD OF THE MESSIAH (4) “Priest forever”</vt:lpstr>
      <vt:lpstr>PSALM 110</vt:lpstr>
      <vt:lpstr>PSALM 110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110</dc:title>
  <dc:creator>Jared Hagan</dc:creator>
  <cp:lastModifiedBy>Jared Hagan</cp:lastModifiedBy>
  <cp:revision>1</cp:revision>
  <dcterms:created xsi:type="dcterms:W3CDTF">2022-02-27T07:53:43Z</dcterms:created>
  <dcterms:modified xsi:type="dcterms:W3CDTF">2022-02-27T08:06:22Z</dcterms:modified>
</cp:coreProperties>
</file>