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4" r:id="rId8"/>
    <p:sldId id="263" r:id="rId9"/>
    <p:sldId id="265" r:id="rId10"/>
    <p:sldId id="266" r:id="rId11"/>
    <p:sldId id="267" r:id="rId12"/>
    <p:sldId id="268" r:id="rId13"/>
    <p:sldId id="269" r:id="rId14"/>
    <p:sldId id="270" r:id="rId15"/>
    <p:sldId id="274" r:id="rId16"/>
    <p:sldId id="273" r:id="rId17"/>
    <p:sldId id="272" r:id="rId18"/>
    <p:sldId id="271"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2/19/2022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2/19/2022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CFC2-BB62-4840-B22B-D94391554D8E}"/>
              </a:ext>
            </a:extLst>
          </p:cNvPr>
          <p:cNvSpPr>
            <a:spLocks noGrp="1"/>
          </p:cNvSpPr>
          <p:nvPr>
            <p:ph type="ctrTitle"/>
          </p:nvPr>
        </p:nvSpPr>
        <p:spPr>
          <a:xfrm>
            <a:off x="953812" y="1161661"/>
            <a:ext cx="10284376" cy="4534678"/>
          </a:xfrm>
        </p:spPr>
        <p:txBody>
          <a:bodyPr/>
          <a:lstStyle/>
          <a:p>
            <a:pPr algn="ctr"/>
            <a:r>
              <a:rPr lang="en-US" b="1" dirty="0"/>
              <a:t>THE VOICES</a:t>
            </a:r>
            <a:br>
              <a:rPr lang="en-US" b="1" dirty="0"/>
            </a:br>
            <a:br>
              <a:rPr lang="en-US" b="1" dirty="0"/>
            </a:br>
            <a:r>
              <a:rPr lang="en-US" b="1" dirty="0"/>
              <a:t>From Gethsemane </a:t>
            </a:r>
            <a:br>
              <a:rPr lang="en-US" b="1" dirty="0"/>
            </a:br>
            <a:r>
              <a:rPr lang="en-US" b="1" dirty="0"/>
              <a:t>to the Cross</a:t>
            </a:r>
          </a:p>
        </p:txBody>
      </p:sp>
    </p:spTree>
    <p:extLst>
      <p:ext uri="{BB962C8B-B14F-4D97-AF65-F5344CB8AC3E}">
        <p14:creationId xmlns:p14="http://schemas.microsoft.com/office/powerpoint/2010/main" val="432573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400" dirty="0">
                <a:solidFill>
                  <a:srgbClr val="FFFF00"/>
                </a:solidFill>
              </a:rPr>
              <a:t>JUDAS</a:t>
            </a:r>
            <a:r>
              <a:rPr lang="en-US" sz="3400" dirty="0"/>
              <a:t> – “I have sinned by betraying innocent blood.” (Mt. 27:3)</a:t>
            </a:r>
          </a:p>
          <a:p>
            <a:pPr marL="0" indent="0">
              <a:buNone/>
            </a:pPr>
            <a:r>
              <a:rPr lang="en-US" sz="3400" dirty="0">
                <a:solidFill>
                  <a:srgbClr val="FFFF00"/>
                </a:solidFill>
              </a:rPr>
              <a:t>CHIEF PRIESTS </a:t>
            </a:r>
            <a:r>
              <a:rPr lang="en-US" sz="3400" dirty="0"/>
              <a:t>– “What is that to us?  See to that yourself.” (Mt. 27:4)</a:t>
            </a:r>
          </a:p>
          <a:p>
            <a:pPr marL="0" indent="0">
              <a:buNone/>
            </a:pPr>
            <a:r>
              <a:rPr lang="en-US" sz="3400" dirty="0">
                <a:solidFill>
                  <a:srgbClr val="FFFF00"/>
                </a:solidFill>
              </a:rPr>
              <a:t>CHIEF PRIESTS </a:t>
            </a:r>
            <a:r>
              <a:rPr lang="en-US" sz="3400" dirty="0"/>
              <a:t>– “It is not lawful to put them into the temple treasury, since it is the price of blood.” (Mt. 27:6)</a:t>
            </a:r>
          </a:p>
        </p:txBody>
      </p:sp>
    </p:spTree>
    <p:extLst>
      <p:ext uri="{BB962C8B-B14F-4D97-AF65-F5344CB8AC3E}">
        <p14:creationId xmlns:p14="http://schemas.microsoft.com/office/powerpoint/2010/main" val="64402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400" dirty="0">
                <a:solidFill>
                  <a:srgbClr val="FFFF00"/>
                </a:solidFill>
              </a:rPr>
              <a:t>PILATE</a:t>
            </a:r>
            <a:r>
              <a:rPr lang="en-US" sz="3400" dirty="0"/>
              <a:t> – “What accusation do you bring against this Man?” (John 18:29)</a:t>
            </a:r>
          </a:p>
          <a:p>
            <a:pPr marL="0" indent="0">
              <a:buNone/>
            </a:pPr>
            <a:r>
              <a:rPr lang="en-US" sz="3400" dirty="0">
                <a:solidFill>
                  <a:srgbClr val="FFFF00"/>
                </a:solidFill>
              </a:rPr>
              <a:t>COUNCIL</a:t>
            </a:r>
            <a:r>
              <a:rPr lang="en-US" sz="3400" dirty="0"/>
              <a:t> – “We found this man misleading our nation and forbidding to pay taxes to Caesar, and saying that He Himself is Christ, a King.” (Lk. 23:2)</a:t>
            </a:r>
          </a:p>
          <a:p>
            <a:pPr marL="0" indent="0">
              <a:buNone/>
            </a:pPr>
            <a:r>
              <a:rPr lang="en-US" sz="3400" dirty="0">
                <a:solidFill>
                  <a:srgbClr val="FFFF00"/>
                </a:solidFill>
              </a:rPr>
              <a:t>PILATE</a:t>
            </a:r>
            <a:r>
              <a:rPr lang="en-US" sz="3400" dirty="0"/>
              <a:t> – “Are you the King of the Jews?” (Mt. 27:11)</a:t>
            </a:r>
          </a:p>
          <a:p>
            <a:pPr marL="0" indent="0">
              <a:buNone/>
            </a:pPr>
            <a:r>
              <a:rPr lang="en-US" sz="3400" dirty="0">
                <a:solidFill>
                  <a:srgbClr val="FFFF00"/>
                </a:solidFill>
              </a:rPr>
              <a:t>JESUS</a:t>
            </a:r>
            <a:r>
              <a:rPr lang="en-US" sz="3400" dirty="0"/>
              <a:t> – “Are you saying this on your own initiative or did others tell you about Me?” (John 18:34)</a:t>
            </a:r>
          </a:p>
        </p:txBody>
      </p:sp>
    </p:spTree>
    <p:extLst>
      <p:ext uri="{BB962C8B-B14F-4D97-AF65-F5344CB8AC3E}">
        <p14:creationId xmlns:p14="http://schemas.microsoft.com/office/powerpoint/2010/main" val="366681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3" y="1073020"/>
            <a:ext cx="11147783" cy="5175379"/>
          </a:xfrm>
        </p:spPr>
        <p:txBody>
          <a:bodyPr>
            <a:noAutofit/>
          </a:bodyPr>
          <a:lstStyle/>
          <a:p>
            <a:pPr marL="0" indent="0">
              <a:buNone/>
            </a:pPr>
            <a:r>
              <a:rPr lang="en-US" sz="2700" dirty="0">
                <a:solidFill>
                  <a:srgbClr val="FFFF00"/>
                </a:solidFill>
              </a:rPr>
              <a:t>PILATE</a:t>
            </a:r>
            <a:r>
              <a:rPr lang="en-US" sz="2700" dirty="0"/>
              <a:t> – “I am not a Jew am I?  Your own nation and the chief priests delivered You to me; what have You done?” (John 18:35)</a:t>
            </a:r>
          </a:p>
          <a:p>
            <a:pPr marL="0" indent="0">
              <a:buNone/>
            </a:pPr>
            <a:r>
              <a:rPr lang="en-US" sz="2700" dirty="0">
                <a:solidFill>
                  <a:srgbClr val="FFFF00"/>
                </a:solidFill>
              </a:rPr>
              <a:t>JESUS</a:t>
            </a:r>
            <a:r>
              <a:rPr lang="en-US" sz="2700" dirty="0"/>
              <a:t> – “My kingdom is not of this world.  If My kingdom were of this world, then My servants would be fighting so that I would not be handed over to the Jews; but as it is, My kingdom is not of this realm.” (John 18:36)</a:t>
            </a:r>
          </a:p>
          <a:p>
            <a:pPr marL="0" indent="0">
              <a:buNone/>
            </a:pPr>
            <a:r>
              <a:rPr lang="en-US" sz="2700" dirty="0">
                <a:solidFill>
                  <a:srgbClr val="FFFF00"/>
                </a:solidFill>
              </a:rPr>
              <a:t>PILATE</a:t>
            </a:r>
            <a:r>
              <a:rPr lang="en-US" sz="2700" dirty="0"/>
              <a:t> – “So You are a king.” (John 18:37)</a:t>
            </a:r>
          </a:p>
          <a:p>
            <a:pPr marL="0" indent="0">
              <a:buNone/>
            </a:pPr>
            <a:r>
              <a:rPr lang="en-US" sz="2700" dirty="0">
                <a:solidFill>
                  <a:srgbClr val="FFFF00"/>
                </a:solidFill>
              </a:rPr>
              <a:t>JESUS</a:t>
            </a:r>
            <a:r>
              <a:rPr lang="en-US" sz="2700" dirty="0"/>
              <a:t> – “You say correctly that I am a king.  For that I have been born, and for this I have come into the world, to testify to the truth.  Everyone who is of the truth hears My voice.” (John 18:37)</a:t>
            </a:r>
          </a:p>
          <a:p>
            <a:pPr marL="0" indent="0">
              <a:buNone/>
            </a:pPr>
            <a:r>
              <a:rPr lang="en-US" sz="2700" dirty="0">
                <a:solidFill>
                  <a:srgbClr val="FFFF00"/>
                </a:solidFill>
              </a:rPr>
              <a:t>PILATE</a:t>
            </a:r>
            <a:r>
              <a:rPr lang="en-US" sz="2700" dirty="0"/>
              <a:t> – “What is truth?” (John 18:38)</a:t>
            </a:r>
          </a:p>
        </p:txBody>
      </p:sp>
    </p:spTree>
    <p:extLst>
      <p:ext uri="{BB962C8B-B14F-4D97-AF65-F5344CB8AC3E}">
        <p14:creationId xmlns:p14="http://schemas.microsoft.com/office/powerpoint/2010/main" val="308601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fontScale="92500" lnSpcReduction="20000"/>
          </a:bodyPr>
          <a:lstStyle/>
          <a:p>
            <a:pPr marL="0" indent="0">
              <a:buNone/>
            </a:pPr>
            <a:r>
              <a:rPr lang="en-US" sz="3400" dirty="0">
                <a:solidFill>
                  <a:srgbClr val="FFFF00"/>
                </a:solidFill>
              </a:rPr>
              <a:t>PILATE</a:t>
            </a:r>
            <a:r>
              <a:rPr lang="en-US" sz="3400" dirty="0"/>
              <a:t> – “Do You not hear how much many things they testify against You?” (Mt. 27:13)</a:t>
            </a:r>
          </a:p>
          <a:p>
            <a:pPr marL="0" indent="0">
              <a:buNone/>
            </a:pPr>
            <a:r>
              <a:rPr lang="en-US" sz="3400" dirty="0">
                <a:solidFill>
                  <a:srgbClr val="FFFF00"/>
                </a:solidFill>
              </a:rPr>
              <a:t>JESUS</a:t>
            </a:r>
            <a:r>
              <a:rPr lang="en-US" sz="3400" dirty="0"/>
              <a:t> – “…” (Mt. 27:14)</a:t>
            </a:r>
          </a:p>
          <a:p>
            <a:pPr marL="0" indent="0">
              <a:buNone/>
            </a:pPr>
            <a:r>
              <a:rPr lang="en-US" sz="3400" dirty="0">
                <a:solidFill>
                  <a:srgbClr val="FFFF00"/>
                </a:solidFill>
              </a:rPr>
              <a:t>PILATE</a:t>
            </a:r>
            <a:r>
              <a:rPr lang="en-US" sz="3400" dirty="0"/>
              <a:t> – “I find no guilt in Him.  But you have a custom that I release someone for you at the Passover; do you wish then that I release for you the King of the Jews?” (John 18:38-39)</a:t>
            </a:r>
          </a:p>
          <a:p>
            <a:pPr marL="0" indent="0">
              <a:buNone/>
            </a:pPr>
            <a:r>
              <a:rPr lang="en-US" sz="3400" dirty="0">
                <a:solidFill>
                  <a:srgbClr val="FFFF00"/>
                </a:solidFill>
              </a:rPr>
              <a:t>JEWS</a:t>
            </a:r>
            <a:r>
              <a:rPr lang="en-US" sz="3400" dirty="0"/>
              <a:t> – “Not this Man, but Barabbas.” (John 18:40)</a:t>
            </a:r>
          </a:p>
          <a:p>
            <a:pPr marL="0" indent="0">
              <a:buNone/>
            </a:pPr>
            <a:r>
              <a:rPr lang="en-US" sz="3400" dirty="0">
                <a:solidFill>
                  <a:srgbClr val="FFFF00"/>
                </a:solidFill>
              </a:rPr>
              <a:t>PILATE’S WIFE </a:t>
            </a:r>
            <a:r>
              <a:rPr lang="en-US" sz="3400" dirty="0"/>
              <a:t>– “Have nothing to do with that righteous Man; for last night I suffered greatly in a dream because of him.” (Mt. 27:19)</a:t>
            </a:r>
          </a:p>
        </p:txBody>
      </p:sp>
    </p:spTree>
    <p:extLst>
      <p:ext uri="{BB962C8B-B14F-4D97-AF65-F5344CB8AC3E}">
        <p14:creationId xmlns:p14="http://schemas.microsoft.com/office/powerpoint/2010/main" val="152187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fontScale="92500" lnSpcReduction="10000"/>
          </a:bodyPr>
          <a:lstStyle/>
          <a:p>
            <a:pPr marL="0" indent="0">
              <a:buNone/>
            </a:pPr>
            <a:r>
              <a:rPr lang="en-US" sz="3400" dirty="0">
                <a:solidFill>
                  <a:srgbClr val="FFFF00"/>
                </a:solidFill>
              </a:rPr>
              <a:t>PILATE</a:t>
            </a:r>
            <a:r>
              <a:rPr lang="en-US" sz="3400" dirty="0"/>
              <a:t> – “Which of the two do you want me to release for you?” (Mt. 27:21)</a:t>
            </a:r>
          </a:p>
          <a:p>
            <a:pPr marL="0" indent="0">
              <a:buNone/>
            </a:pPr>
            <a:r>
              <a:rPr lang="en-US" sz="3400" dirty="0">
                <a:solidFill>
                  <a:srgbClr val="FFFF00"/>
                </a:solidFill>
              </a:rPr>
              <a:t>CROWD</a:t>
            </a:r>
            <a:r>
              <a:rPr lang="en-US" sz="3400" dirty="0"/>
              <a:t> – “Barabbas” (Mt. 27:21)</a:t>
            </a:r>
          </a:p>
          <a:p>
            <a:pPr marL="0" indent="0">
              <a:buNone/>
            </a:pPr>
            <a:r>
              <a:rPr lang="en-US" sz="3400" dirty="0">
                <a:solidFill>
                  <a:srgbClr val="FFFF00"/>
                </a:solidFill>
              </a:rPr>
              <a:t>PILATE</a:t>
            </a:r>
            <a:r>
              <a:rPr lang="en-US" sz="3400" dirty="0"/>
              <a:t> – “Then what shall I do with Jesus who is called Christ?” (Mt. 27:22)</a:t>
            </a:r>
          </a:p>
          <a:p>
            <a:pPr marL="0" indent="0">
              <a:buNone/>
            </a:pPr>
            <a:r>
              <a:rPr lang="en-US" sz="3400" dirty="0">
                <a:solidFill>
                  <a:srgbClr val="FFFF00"/>
                </a:solidFill>
              </a:rPr>
              <a:t>CROWD</a:t>
            </a:r>
            <a:r>
              <a:rPr lang="en-US" sz="3400" dirty="0"/>
              <a:t> – “Crucify Him!” (Mt. 27:22)</a:t>
            </a:r>
          </a:p>
          <a:p>
            <a:pPr marL="0" indent="0">
              <a:buNone/>
            </a:pPr>
            <a:r>
              <a:rPr lang="en-US" sz="3400" dirty="0">
                <a:solidFill>
                  <a:srgbClr val="FFFF00"/>
                </a:solidFill>
              </a:rPr>
              <a:t>PILATE</a:t>
            </a:r>
            <a:r>
              <a:rPr lang="en-US" sz="3400" dirty="0"/>
              <a:t> – “Why, what evil has this man done?  I have found in Him no guilt demanding death; therefore I will punish Him and release Him.” (Lk. 23:22)</a:t>
            </a:r>
          </a:p>
          <a:p>
            <a:pPr marL="0" indent="0">
              <a:buNone/>
            </a:pPr>
            <a:r>
              <a:rPr lang="en-US" sz="3400" dirty="0">
                <a:solidFill>
                  <a:srgbClr val="FFFF00"/>
                </a:solidFill>
              </a:rPr>
              <a:t>CROWD</a:t>
            </a:r>
            <a:r>
              <a:rPr lang="en-US" sz="3400" dirty="0"/>
              <a:t> – “Crucify Him!” (Mt. 27:23)</a:t>
            </a:r>
          </a:p>
        </p:txBody>
      </p:sp>
    </p:spTree>
    <p:extLst>
      <p:ext uri="{BB962C8B-B14F-4D97-AF65-F5344CB8AC3E}">
        <p14:creationId xmlns:p14="http://schemas.microsoft.com/office/powerpoint/2010/main" val="249972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Autofit/>
          </a:bodyPr>
          <a:lstStyle/>
          <a:p>
            <a:pPr marL="0" indent="0">
              <a:buNone/>
            </a:pPr>
            <a:r>
              <a:rPr lang="en-US" sz="2650" dirty="0">
                <a:solidFill>
                  <a:srgbClr val="FFFF00"/>
                </a:solidFill>
              </a:rPr>
              <a:t>PILATE</a:t>
            </a:r>
            <a:r>
              <a:rPr lang="en-US" sz="2650" dirty="0"/>
              <a:t> – “Take Him yourselves and crucify Him, for I find not guilt in Him.” (John 19:6)</a:t>
            </a:r>
          </a:p>
          <a:p>
            <a:pPr marL="0" indent="0">
              <a:buNone/>
            </a:pPr>
            <a:r>
              <a:rPr lang="en-US" sz="2650" dirty="0">
                <a:solidFill>
                  <a:srgbClr val="FFFF00"/>
                </a:solidFill>
              </a:rPr>
              <a:t>CROWD</a:t>
            </a:r>
            <a:r>
              <a:rPr lang="en-US" sz="2650" dirty="0"/>
              <a:t> – “We have a law, and by that law He ought to die because He made Himself out to be the Son of God” (John 19:7)</a:t>
            </a:r>
          </a:p>
          <a:p>
            <a:pPr marL="0" indent="0">
              <a:buNone/>
            </a:pPr>
            <a:r>
              <a:rPr lang="en-US" sz="2650" dirty="0">
                <a:solidFill>
                  <a:srgbClr val="FFFF00"/>
                </a:solidFill>
              </a:rPr>
              <a:t>PILATE</a:t>
            </a:r>
            <a:r>
              <a:rPr lang="en-US" sz="2650" dirty="0"/>
              <a:t> – “Where are You from?” (John 19:9)</a:t>
            </a:r>
          </a:p>
          <a:p>
            <a:pPr marL="0" indent="0">
              <a:buNone/>
            </a:pPr>
            <a:r>
              <a:rPr lang="en-US" sz="2650" dirty="0">
                <a:solidFill>
                  <a:srgbClr val="FFFF00"/>
                </a:solidFill>
              </a:rPr>
              <a:t>JESUS</a:t>
            </a:r>
            <a:r>
              <a:rPr lang="en-US" sz="2650" dirty="0"/>
              <a:t> – “…” (John 19:9)</a:t>
            </a:r>
          </a:p>
          <a:p>
            <a:pPr marL="0" indent="0">
              <a:buNone/>
            </a:pPr>
            <a:r>
              <a:rPr lang="en-US" sz="2650" dirty="0">
                <a:solidFill>
                  <a:srgbClr val="FFFF00"/>
                </a:solidFill>
              </a:rPr>
              <a:t>PILATE</a:t>
            </a:r>
            <a:r>
              <a:rPr lang="en-US" sz="2650" dirty="0"/>
              <a:t> – “You do not speak to me?  Do You not know that I have authority to release You, and I have authority to crucify You?” (John 19:10)</a:t>
            </a:r>
          </a:p>
          <a:p>
            <a:pPr marL="0" indent="0">
              <a:buNone/>
            </a:pPr>
            <a:r>
              <a:rPr lang="en-US" sz="2650" dirty="0">
                <a:solidFill>
                  <a:srgbClr val="FFFF00"/>
                </a:solidFill>
              </a:rPr>
              <a:t>JESUS</a:t>
            </a:r>
            <a:r>
              <a:rPr lang="en-US" sz="2650" dirty="0"/>
              <a:t> – “You would have not authority over Me, unless it had been given you from above; for this reason, he who delivered Me to you has the greater sin.” (John 19:11)</a:t>
            </a:r>
          </a:p>
        </p:txBody>
      </p:sp>
    </p:spTree>
    <p:extLst>
      <p:ext uri="{BB962C8B-B14F-4D97-AF65-F5344CB8AC3E}">
        <p14:creationId xmlns:p14="http://schemas.microsoft.com/office/powerpoint/2010/main" val="57319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lnSpcReduction="10000"/>
          </a:bodyPr>
          <a:lstStyle/>
          <a:p>
            <a:pPr marL="0" indent="0">
              <a:buNone/>
            </a:pPr>
            <a:r>
              <a:rPr lang="en-US" sz="3400" dirty="0">
                <a:solidFill>
                  <a:srgbClr val="FFFF00"/>
                </a:solidFill>
              </a:rPr>
              <a:t>CROWD</a:t>
            </a:r>
            <a:r>
              <a:rPr lang="en-US" sz="3400" dirty="0"/>
              <a:t> – “If you release this Man, you are no friend of Caesar; everyone who makes himself out to be a king opposes Caesar.” (John 19:12)</a:t>
            </a:r>
          </a:p>
          <a:p>
            <a:pPr marL="0" indent="0">
              <a:buNone/>
            </a:pPr>
            <a:r>
              <a:rPr lang="en-US" sz="3400" dirty="0">
                <a:solidFill>
                  <a:srgbClr val="FFFF00"/>
                </a:solidFill>
              </a:rPr>
              <a:t>PILATE</a:t>
            </a:r>
            <a:r>
              <a:rPr lang="en-US" sz="3400" dirty="0"/>
              <a:t> – “Behold, your King!” (John 19:14)</a:t>
            </a:r>
          </a:p>
          <a:p>
            <a:pPr marL="0" indent="0">
              <a:buNone/>
            </a:pPr>
            <a:r>
              <a:rPr lang="en-US" sz="3400" dirty="0">
                <a:solidFill>
                  <a:srgbClr val="FFFF00"/>
                </a:solidFill>
              </a:rPr>
              <a:t>CROWD</a:t>
            </a:r>
            <a:r>
              <a:rPr lang="en-US" sz="3400" dirty="0"/>
              <a:t> – “Away with Him, away with Him, crucify Him!” (John 19:15)</a:t>
            </a:r>
          </a:p>
          <a:p>
            <a:pPr marL="0" indent="0">
              <a:buNone/>
            </a:pPr>
            <a:r>
              <a:rPr lang="en-US" sz="3400" dirty="0">
                <a:solidFill>
                  <a:srgbClr val="FFFF00"/>
                </a:solidFill>
              </a:rPr>
              <a:t>PILATE</a:t>
            </a:r>
            <a:r>
              <a:rPr lang="en-US" sz="3400" dirty="0"/>
              <a:t> – “Shall I crucify your King?” (John 19:15)</a:t>
            </a:r>
          </a:p>
          <a:p>
            <a:pPr marL="0" indent="0">
              <a:buNone/>
            </a:pPr>
            <a:r>
              <a:rPr lang="en-US" sz="3400" dirty="0">
                <a:solidFill>
                  <a:srgbClr val="FFFF00"/>
                </a:solidFill>
              </a:rPr>
              <a:t>CROWD</a:t>
            </a:r>
            <a:r>
              <a:rPr lang="en-US" sz="3400" dirty="0"/>
              <a:t> – “We have no king but Caesar” (John 19:15)</a:t>
            </a:r>
          </a:p>
        </p:txBody>
      </p:sp>
    </p:spTree>
    <p:extLst>
      <p:ext uri="{BB962C8B-B14F-4D97-AF65-F5344CB8AC3E}">
        <p14:creationId xmlns:p14="http://schemas.microsoft.com/office/powerpoint/2010/main" val="342122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200" dirty="0">
                <a:solidFill>
                  <a:srgbClr val="FFFF00"/>
                </a:solidFill>
              </a:rPr>
              <a:t>PILATE</a:t>
            </a:r>
            <a:r>
              <a:rPr lang="en-US" sz="3200" dirty="0"/>
              <a:t> – “I am innocent of this Man’s blood; see to that yourselves.” (Mt. 27:24)</a:t>
            </a:r>
          </a:p>
          <a:p>
            <a:pPr marL="0" indent="0">
              <a:buNone/>
            </a:pPr>
            <a:r>
              <a:rPr lang="en-US" sz="3200" dirty="0">
                <a:solidFill>
                  <a:srgbClr val="FFFF00"/>
                </a:solidFill>
              </a:rPr>
              <a:t>ALL THE PEOPLE </a:t>
            </a:r>
            <a:r>
              <a:rPr lang="en-US" sz="3200" dirty="0"/>
              <a:t>– “His blood shall be on us and on our children!” (Mt. 27:25)</a:t>
            </a:r>
          </a:p>
          <a:p>
            <a:pPr marL="0" indent="0">
              <a:buNone/>
            </a:pPr>
            <a:r>
              <a:rPr lang="en-US" sz="3200" dirty="0">
                <a:solidFill>
                  <a:srgbClr val="FFFF00"/>
                </a:solidFill>
              </a:rPr>
              <a:t>SOLDIERS</a:t>
            </a:r>
            <a:r>
              <a:rPr lang="en-US" sz="3200" dirty="0"/>
              <a:t> – “Hail, King of the Jews!” (Mt. 27:29)</a:t>
            </a:r>
          </a:p>
        </p:txBody>
      </p:sp>
    </p:spTree>
    <p:extLst>
      <p:ext uri="{BB962C8B-B14F-4D97-AF65-F5344CB8AC3E}">
        <p14:creationId xmlns:p14="http://schemas.microsoft.com/office/powerpoint/2010/main" val="1765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ON THE ROAD TO THE CROSS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400" dirty="0">
                <a:solidFill>
                  <a:srgbClr val="FFFF00"/>
                </a:solidFill>
              </a:rPr>
              <a:t>JESUS</a:t>
            </a:r>
            <a:r>
              <a:rPr lang="en-US" sz="3400" dirty="0"/>
              <a:t> – “Daughters of Jerusalem, stop weeping for Me, but weep for yourselves and for your children.  For behold, the days are coming when they will say, ‘Blessed are the barren, and the wombs that never bore, and the breasts that never nursed.’ Then they will begin to say to the mountains, ‘Fall on us,’ and to the hills, ‘Cover us.’ For if they do these things when the tree is green, what will happen when it is dry?” (Lk. 23:28-31)</a:t>
            </a:r>
          </a:p>
        </p:txBody>
      </p:sp>
    </p:spTree>
    <p:extLst>
      <p:ext uri="{BB962C8B-B14F-4D97-AF65-F5344CB8AC3E}">
        <p14:creationId xmlns:p14="http://schemas.microsoft.com/office/powerpoint/2010/main" val="99527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AT THE CROSS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400" dirty="0">
                <a:solidFill>
                  <a:srgbClr val="FFFF00"/>
                </a:solidFill>
              </a:rPr>
              <a:t>CHIEF PRIESTS </a:t>
            </a:r>
            <a:r>
              <a:rPr lang="en-US" sz="3400" dirty="0"/>
              <a:t>– “Do not write, “The King of the Jews’; but that He said, ‘I am King of the Jews.’” (John 19:21)</a:t>
            </a:r>
          </a:p>
          <a:p>
            <a:pPr marL="0" indent="0">
              <a:buNone/>
            </a:pPr>
            <a:r>
              <a:rPr lang="en-US" sz="3400" dirty="0">
                <a:solidFill>
                  <a:srgbClr val="FFFF00"/>
                </a:solidFill>
              </a:rPr>
              <a:t>PILATE</a:t>
            </a:r>
            <a:r>
              <a:rPr lang="en-US" sz="3400" dirty="0"/>
              <a:t> – “What I have written I have written” (John 19:22)</a:t>
            </a:r>
          </a:p>
          <a:p>
            <a:pPr marL="0" indent="0">
              <a:buNone/>
            </a:pPr>
            <a:r>
              <a:rPr lang="en-US" sz="3400" dirty="0">
                <a:solidFill>
                  <a:srgbClr val="FFFF00"/>
                </a:solidFill>
              </a:rPr>
              <a:t>JESUS</a:t>
            </a:r>
            <a:r>
              <a:rPr lang="en-US" sz="3400" dirty="0"/>
              <a:t> – “Father, forgive them; for they do not know what they are doing.” (Lk. 23:34)</a:t>
            </a:r>
          </a:p>
          <a:p>
            <a:pPr marL="0" indent="0">
              <a:buNone/>
            </a:pPr>
            <a:r>
              <a:rPr lang="en-US" sz="3400" dirty="0">
                <a:solidFill>
                  <a:srgbClr val="FFFF00"/>
                </a:solidFill>
              </a:rPr>
              <a:t>SOLDIERS</a:t>
            </a:r>
            <a:r>
              <a:rPr lang="en-US" sz="3400" dirty="0"/>
              <a:t> – “Let us not tear it, but cast lots for it, to decide whose it shall be.” (John 19:24)</a:t>
            </a:r>
          </a:p>
        </p:txBody>
      </p:sp>
    </p:spTree>
    <p:extLst>
      <p:ext uri="{BB962C8B-B14F-4D97-AF65-F5344CB8AC3E}">
        <p14:creationId xmlns:p14="http://schemas.microsoft.com/office/powerpoint/2010/main" val="171169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IN THE GARDEN</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lstStyle/>
          <a:p>
            <a:pPr marL="0" indent="0">
              <a:buNone/>
            </a:pPr>
            <a:r>
              <a:rPr lang="en-US" sz="3200" dirty="0">
                <a:solidFill>
                  <a:srgbClr val="FFFF00"/>
                </a:solidFill>
              </a:rPr>
              <a:t>JESUS</a:t>
            </a:r>
            <a:r>
              <a:rPr lang="en-US" sz="3200" dirty="0"/>
              <a:t> – “Sit here while I go over there and pray” (Mt. 26:36)</a:t>
            </a:r>
          </a:p>
          <a:p>
            <a:pPr marL="0" indent="0">
              <a:buNone/>
            </a:pPr>
            <a:r>
              <a:rPr lang="en-US" sz="3200" dirty="0">
                <a:solidFill>
                  <a:srgbClr val="FFFF00"/>
                </a:solidFill>
              </a:rPr>
              <a:t>JESUS</a:t>
            </a:r>
            <a:r>
              <a:rPr lang="en-US" sz="3200" dirty="0"/>
              <a:t> – “My soul is deeply grieved, to the point of death; remain here and keep watch with Me.” (Mt. 26:38)</a:t>
            </a:r>
          </a:p>
          <a:p>
            <a:pPr marL="0" indent="0">
              <a:buNone/>
            </a:pPr>
            <a:r>
              <a:rPr lang="en-US" sz="3200" dirty="0">
                <a:solidFill>
                  <a:srgbClr val="FFFF00"/>
                </a:solidFill>
              </a:rPr>
              <a:t>JESUS</a:t>
            </a:r>
            <a:r>
              <a:rPr lang="en-US" sz="3200" dirty="0"/>
              <a:t> – “My Father, if it is possible, let this cup pass from Me; yet not as I will, but as You will.” (Mt. 26:39)</a:t>
            </a:r>
          </a:p>
          <a:p>
            <a:pPr marL="0" indent="0">
              <a:buNone/>
            </a:pPr>
            <a:endParaRPr lang="en-US" dirty="0"/>
          </a:p>
        </p:txBody>
      </p:sp>
    </p:spTree>
    <p:extLst>
      <p:ext uri="{BB962C8B-B14F-4D97-AF65-F5344CB8AC3E}">
        <p14:creationId xmlns:p14="http://schemas.microsoft.com/office/powerpoint/2010/main" val="402968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AT THE CROSS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200" dirty="0">
                <a:solidFill>
                  <a:srgbClr val="FFFF00"/>
                </a:solidFill>
              </a:rPr>
              <a:t>THOSE PASSING BY </a:t>
            </a:r>
            <a:r>
              <a:rPr lang="en-US" sz="3200" dirty="0"/>
              <a:t>– “You who are going to destroy the temple and rebuild it in three days, save Yourself!  If You are the Son of God, come down from the cross.” (Mt. 27:40)</a:t>
            </a:r>
          </a:p>
          <a:p>
            <a:pPr marL="0" indent="0">
              <a:buNone/>
            </a:pPr>
            <a:r>
              <a:rPr lang="en-US" sz="3200" dirty="0">
                <a:solidFill>
                  <a:srgbClr val="FFFF00"/>
                </a:solidFill>
              </a:rPr>
              <a:t>SCRIBES and ELDERS </a:t>
            </a:r>
            <a:r>
              <a:rPr lang="en-US" sz="3200" dirty="0"/>
              <a:t>– “He saved others; He cannot save Himself.  He is the King of Israel; let Him now come down from the cross, and we will believe in Him.  He trusts in God; let God rescue Him now, if He delights in Him; for He said, ‘I am the Son of God.’” (Mt. 27:42-43)</a:t>
            </a:r>
          </a:p>
        </p:txBody>
      </p:sp>
    </p:spTree>
    <p:extLst>
      <p:ext uri="{BB962C8B-B14F-4D97-AF65-F5344CB8AC3E}">
        <p14:creationId xmlns:p14="http://schemas.microsoft.com/office/powerpoint/2010/main" val="306997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AT THE CROSS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lnSpcReduction="10000"/>
          </a:bodyPr>
          <a:lstStyle/>
          <a:p>
            <a:pPr marL="0" indent="0">
              <a:buNone/>
            </a:pPr>
            <a:r>
              <a:rPr lang="en-US" sz="3200" dirty="0">
                <a:solidFill>
                  <a:srgbClr val="FFFF00"/>
                </a:solidFill>
              </a:rPr>
              <a:t>CRIMINAL</a:t>
            </a:r>
            <a:r>
              <a:rPr lang="en-US" sz="3200" dirty="0"/>
              <a:t> – “Are You not the Christ? Save Yourself and us!”</a:t>
            </a:r>
          </a:p>
          <a:p>
            <a:pPr marL="0" indent="0">
              <a:buNone/>
            </a:pPr>
            <a:r>
              <a:rPr lang="en-US" sz="3200" dirty="0">
                <a:solidFill>
                  <a:srgbClr val="FFFF00"/>
                </a:solidFill>
              </a:rPr>
              <a:t>OTHER CRIMINAL </a:t>
            </a:r>
            <a:r>
              <a:rPr lang="en-US" sz="3200" dirty="0"/>
              <a:t>– “Do you not even fear God, since you are under the same sentence of condemnation?  And we indeed are suffering justly, for we are receiving what we deserve for our deeds; but this man has done nothing wrong.  Jesus, remember me when you come in Your kingdom!” (Lk. 23:40-41)</a:t>
            </a:r>
          </a:p>
          <a:p>
            <a:pPr marL="0" indent="0">
              <a:buNone/>
            </a:pPr>
            <a:r>
              <a:rPr lang="en-US" sz="3200" dirty="0">
                <a:solidFill>
                  <a:srgbClr val="FFFF00"/>
                </a:solidFill>
              </a:rPr>
              <a:t>JESUS</a:t>
            </a:r>
            <a:r>
              <a:rPr lang="en-US" sz="3200" dirty="0"/>
              <a:t> – “Truly I say to you, today you shall be with Me in Paradise.” (Lk. 23:43)</a:t>
            </a:r>
          </a:p>
        </p:txBody>
      </p:sp>
    </p:spTree>
    <p:extLst>
      <p:ext uri="{BB962C8B-B14F-4D97-AF65-F5344CB8AC3E}">
        <p14:creationId xmlns:p14="http://schemas.microsoft.com/office/powerpoint/2010/main" val="369974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AT THE CROSS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200" dirty="0">
                <a:solidFill>
                  <a:srgbClr val="FFFF00"/>
                </a:solidFill>
              </a:rPr>
              <a:t>JESUS</a:t>
            </a:r>
            <a:r>
              <a:rPr lang="en-US" sz="3200" dirty="0"/>
              <a:t> – “Woman, behold your son!... Behold, your mother” (John 19:26-27)</a:t>
            </a:r>
          </a:p>
          <a:p>
            <a:pPr marL="0" indent="0">
              <a:buNone/>
            </a:pPr>
            <a:r>
              <a:rPr lang="en-US" sz="3200" dirty="0">
                <a:solidFill>
                  <a:srgbClr val="FFFF00"/>
                </a:solidFill>
              </a:rPr>
              <a:t>JESUS</a:t>
            </a:r>
            <a:r>
              <a:rPr lang="en-US" sz="3200" dirty="0"/>
              <a:t> – “Eli, Eli, Lama </a:t>
            </a:r>
            <a:r>
              <a:rPr lang="en-US" sz="3200" dirty="0" err="1"/>
              <a:t>Sabachthani</a:t>
            </a:r>
            <a:r>
              <a:rPr lang="en-US" sz="3200" dirty="0"/>
              <a:t>?... My God, My God, why have you forsaken Me?” (Mt. 27:46)</a:t>
            </a:r>
          </a:p>
          <a:p>
            <a:pPr marL="0" indent="0">
              <a:buNone/>
            </a:pPr>
            <a:r>
              <a:rPr lang="en-US" sz="3200" dirty="0">
                <a:solidFill>
                  <a:srgbClr val="FFFF00"/>
                </a:solidFill>
              </a:rPr>
              <a:t>SOMEONE STANDING THERE </a:t>
            </a:r>
            <a:r>
              <a:rPr lang="en-US" sz="3200" dirty="0"/>
              <a:t>– “This man is calling for Elijah.” (Mt. 27:47)</a:t>
            </a:r>
          </a:p>
          <a:p>
            <a:pPr marL="0" indent="0">
              <a:buNone/>
            </a:pPr>
            <a:r>
              <a:rPr lang="en-US" sz="3200" dirty="0">
                <a:solidFill>
                  <a:srgbClr val="FFFF00"/>
                </a:solidFill>
              </a:rPr>
              <a:t>THE OTHERS STANDING THERE </a:t>
            </a:r>
            <a:r>
              <a:rPr lang="en-US" sz="3200" dirty="0"/>
              <a:t>– “Let us see whether Elijah will come to save Him.” (Mt. 27:49)</a:t>
            </a:r>
          </a:p>
        </p:txBody>
      </p:sp>
    </p:spTree>
    <p:extLst>
      <p:ext uri="{BB962C8B-B14F-4D97-AF65-F5344CB8AC3E}">
        <p14:creationId xmlns:p14="http://schemas.microsoft.com/office/powerpoint/2010/main" val="321903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AT THE CROSS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200" dirty="0">
                <a:solidFill>
                  <a:srgbClr val="FFFF00"/>
                </a:solidFill>
              </a:rPr>
              <a:t>JESUS</a:t>
            </a:r>
            <a:r>
              <a:rPr lang="en-US" sz="3200" dirty="0"/>
              <a:t> – “I am thirsty.” (John 19:28)</a:t>
            </a:r>
          </a:p>
          <a:p>
            <a:pPr marL="0" indent="0">
              <a:buNone/>
            </a:pPr>
            <a:r>
              <a:rPr lang="en-US" sz="3200" dirty="0">
                <a:solidFill>
                  <a:srgbClr val="FFFF00"/>
                </a:solidFill>
              </a:rPr>
              <a:t>JESUS</a:t>
            </a:r>
            <a:r>
              <a:rPr lang="en-US" sz="3200" dirty="0"/>
              <a:t> – “It is finished.” (John 19:30)</a:t>
            </a:r>
          </a:p>
          <a:p>
            <a:pPr marL="0" indent="0">
              <a:buNone/>
            </a:pPr>
            <a:r>
              <a:rPr lang="en-US" sz="3200" dirty="0">
                <a:solidFill>
                  <a:srgbClr val="FFFF00"/>
                </a:solidFill>
              </a:rPr>
              <a:t>JESUS</a:t>
            </a:r>
            <a:r>
              <a:rPr lang="en-US" sz="3200" dirty="0"/>
              <a:t> – “Father, into Your hands I commit My spirit.” (Lk. 23:46)</a:t>
            </a:r>
          </a:p>
          <a:p>
            <a:pPr marL="0" indent="0">
              <a:buNone/>
            </a:pPr>
            <a:endParaRPr lang="en-US" sz="3200" dirty="0"/>
          </a:p>
          <a:p>
            <a:pPr marL="0" indent="0" algn="ctr">
              <a:buNone/>
            </a:pPr>
            <a:r>
              <a:rPr lang="en-US" sz="3200" dirty="0"/>
              <a:t>Having said this, He breathed His last. (Lk. 23:46)</a:t>
            </a:r>
          </a:p>
        </p:txBody>
      </p:sp>
    </p:spTree>
    <p:extLst>
      <p:ext uri="{BB962C8B-B14F-4D97-AF65-F5344CB8AC3E}">
        <p14:creationId xmlns:p14="http://schemas.microsoft.com/office/powerpoint/2010/main" val="385509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AT THE CROSS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200" dirty="0">
                <a:solidFill>
                  <a:srgbClr val="FFFF00"/>
                </a:solidFill>
              </a:rPr>
              <a:t>CENTURION</a:t>
            </a:r>
            <a:r>
              <a:rPr lang="en-US" sz="3200" dirty="0"/>
              <a:t> – “Truly this was the Son of God!” (Mt. 27:54)</a:t>
            </a:r>
          </a:p>
        </p:txBody>
      </p:sp>
    </p:spTree>
    <p:extLst>
      <p:ext uri="{BB962C8B-B14F-4D97-AF65-F5344CB8AC3E}">
        <p14:creationId xmlns:p14="http://schemas.microsoft.com/office/powerpoint/2010/main" val="15256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IN THE GARDEN</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lnSpcReduction="10000"/>
          </a:bodyPr>
          <a:lstStyle/>
          <a:p>
            <a:pPr marL="0" indent="0">
              <a:buNone/>
            </a:pPr>
            <a:r>
              <a:rPr lang="en-US" sz="3200" dirty="0">
                <a:solidFill>
                  <a:srgbClr val="FFFF00"/>
                </a:solidFill>
              </a:rPr>
              <a:t>JESUS</a:t>
            </a:r>
            <a:r>
              <a:rPr lang="en-US" sz="3200" dirty="0"/>
              <a:t> – “So, you men could not keep watch with Me for one hour?  Keep watching and praying that you may not enter into temptation; the spirit is willing, but the flesh is weak.” (Mt. 26:40-41)</a:t>
            </a:r>
          </a:p>
          <a:p>
            <a:pPr marL="0" indent="0">
              <a:buNone/>
            </a:pPr>
            <a:r>
              <a:rPr lang="en-US" sz="3200" dirty="0">
                <a:solidFill>
                  <a:srgbClr val="FFFF00"/>
                </a:solidFill>
              </a:rPr>
              <a:t>JESUS</a:t>
            </a:r>
            <a:r>
              <a:rPr lang="en-US" sz="3200" dirty="0"/>
              <a:t> – “My Father, if this cannot pass away unless I drink it, Your will be done.” (Mt. 26:42)</a:t>
            </a:r>
          </a:p>
          <a:p>
            <a:pPr marL="0" indent="0">
              <a:buNone/>
            </a:pPr>
            <a:r>
              <a:rPr lang="en-US" sz="3200" dirty="0">
                <a:solidFill>
                  <a:srgbClr val="FFFF00"/>
                </a:solidFill>
              </a:rPr>
              <a:t>JESUS</a:t>
            </a:r>
            <a:r>
              <a:rPr lang="en-US" sz="3200" dirty="0"/>
              <a:t> – “Are you still sleeping and resting?  Behold, the hour is at hand and the Son of Man is being betrayed into the hands of sinners.  Get up.  Let us be going; behold the one who betrays Me is at hand!” (Mt. 26:45-46)</a:t>
            </a:r>
          </a:p>
          <a:p>
            <a:pPr marL="0" indent="0">
              <a:buNone/>
            </a:pPr>
            <a:endParaRPr lang="en-US" dirty="0"/>
          </a:p>
        </p:txBody>
      </p:sp>
    </p:spTree>
    <p:extLst>
      <p:ext uri="{BB962C8B-B14F-4D97-AF65-F5344CB8AC3E}">
        <p14:creationId xmlns:p14="http://schemas.microsoft.com/office/powerpoint/2010/main" val="312159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IN THE GARDEN</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200" dirty="0">
                <a:solidFill>
                  <a:srgbClr val="FFFF00"/>
                </a:solidFill>
              </a:rPr>
              <a:t>JUDAS</a:t>
            </a:r>
            <a:r>
              <a:rPr lang="en-US" sz="3200" dirty="0"/>
              <a:t> – “Whomever I kiss, He is the one; seize Him.” (Mt. 26:48)</a:t>
            </a:r>
          </a:p>
          <a:p>
            <a:pPr marL="0" indent="0">
              <a:buNone/>
            </a:pPr>
            <a:r>
              <a:rPr lang="en-US" sz="3200" dirty="0">
                <a:solidFill>
                  <a:srgbClr val="FFFF00"/>
                </a:solidFill>
              </a:rPr>
              <a:t>JUDAS</a:t>
            </a:r>
            <a:r>
              <a:rPr lang="en-US" sz="3200" dirty="0"/>
              <a:t> – “Hail!  Rabbi!” (Mt. 26:49)</a:t>
            </a:r>
          </a:p>
          <a:p>
            <a:pPr marL="0" indent="0">
              <a:buNone/>
            </a:pPr>
            <a:r>
              <a:rPr lang="en-US" sz="3200" dirty="0">
                <a:solidFill>
                  <a:srgbClr val="FFFF00"/>
                </a:solidFill>
              </a:rPr>
              <a:t>JESUS</a:t>
            </a:r>
            <a:r>
              <a:rPr lang="en-US" sz="3200" dirty="0"/>
              <a:t> – “Judas, are you betraying the Son of Man with a kiss?” (Lk. 22:48)</a:t>
            </a:r>
          </a:p>
          <a:p>
            <a:pPr marL="0" indent="0">
              <a:buNone/>
            </a:pPr>
            <a:r>
              <a:rPr lang="en-US" sz="3200" dirty="0">
                <a:solidFill>
                  <a:srgbClr val="FFFF00"/>
                </a:solidFill>
              </a:rPr>
              <a:t>JESUS</a:t>
            </a:r>
            <a:r>
              <a:rPr lang="en-US" sz="3200" dirty="0"/>
              <a:t> – “Friend, do what you have come for.” (Mt. 26:50)</a:t>
            </a:r>
          </a:p>
        </p:txBody>
      </p:sp>
    </p:spTree>
    <p:extLst>
      <p:ext uri="{BB962C8B-B14F-4D97-AF65-F5344CB8AC3E}">
        <p14:creationId xmlns:p14="http://schemas.microsoft.com/office/powerpoint/2010/main" val="380815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IN THE GARDEN</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fontScale="77500" lnSpcReduction="20000"/>
          </a:bodyPr>
          <a:lstStyle/>
          <a:p>
            <a:pPr marL="0" indent="0">
              <a:buNone/>
            </a:pPr>
            <a:r>
              <a:rPr lang="en-US" sz="3500" dirty="0">
                <a:solidFill>
                  <a:srgbClr val="FFFF00"/>
                </a:solidFill>
              </a:rPr>
              <a:t>DISCIPLES</a:t>
            </a:r>
            <a:r>
              <a:rPr lang="en-US" sz="3500" dirty="0"/>
              <a:t> – “Lord, shall we strike with the sword?” (Lk. 22:49)</a:t>
            </a:r>
          </a:p>
          <a:p>
            <a:pPr marL="0" indent="0">
              <a:buNone/>
            </a:pPr>
            <a:r>
              <a:rPr lang="en-US" sz="3500" dirty="0">
                <a:solidFill>
                  <a:srgbClr val="FFFF00"/>
                </a:solidFill>
              </a:rPr>
              <a:t>JESUS</a:t>
            </a:r>
            <a:r>
              <a:rPr lang="en-US" sz="3500" dirty="0"/>
              <a:t> – “Stop!  No more of this.” (Lk. 22:51)</a:t>
            </a:r>
          </a:p>
          <a:p>
            <a:pPr marL="0" indent="0">
              <a:buNone/>
            </a:pPr>
            <a:r>
              <a:rPr lang="en-US" sz="3500" dirty="0">
                <a:solidFill>
                  <a:srgbClr val="FFFF00"/>
                </a:solidFill>
              </a:rPr>
              <a:t>JESUS</a:t>
            </a:r>
            <a:r>
              <a:rPr lang="en-US" sz="3500" dirty="0"/>
              <a:t> – “Put your sword back into its place; for all those who take up the sword shall perish by the sword.  Or do you think that I cannot appeal to My Father, and He will at once put at My disposal more than twelve legions of angels?  How then will the Scriptures be fulfilled, which say that it must happen this way?” (Mt. 26:52-54)</a:t>
            </a:r>
          </a:p>
          <a:p>
            <a:pPr marL="0" indent="0">
              <a:buNone/>
            </a:pPr>
            <a:r>
              <a:rPr lang="en-US" sz="3500" dirty="0">
                <a:solidFill>
                  <a:srgbClr val="FFFF00"/>
                </a:solidFill>
              </a:rPr>
              <a:t>JESUS</a:t>
            </a:r>
            <a:r>
              <a:rPr lang="en-US" sz="3500" dirty="0"/>
              <a:t> – “Have you come out with swords and clubs to arrest Me as you would against a robber?  Every day I used to sit in the temple teaching and you did not seize Me.  But all this has taken place to fulfill the Scriptures of the prophets.” (Mt. 26:55-56)</a:t>
            </a:r>
          </a:p>
          <a:p>
            <a:pPr marL="0" indent="0">
              <a:buNone/>
            </a:pPr>
            <a:r>
              <a:rPr lang="en-US" sz="3500" dirty="0">
                <a:solidFill>
                  <a:srgbClr val="FFFF00"/>
                </a:solidFill>
              </a:rPr>
              <a:t>JESUS</a:t>
            </a:r>
            <a:r>
              <a:rPr lang="en-US" sz="3500" dirty="0"/>
              <a:t> – “This hour and the power of darkness are yours” (Lk. 22:53)</a:t>
            </a:r>
          </a:p>
          <a:p>
            <a:pPr marL="0" indent="0">
              <a:buNone/>
            </a:pPr>
            <a:endParaRPr lang="en-US" dirty="0"/>
          </a:p>
        </p:txBody>
      </p:sp>
    </p:spTree>
    <p:extLst>
      <p:ext uri="{BB962C8B-B14F-4D97-AF65-F5344CB8AC3E}">
        <p14:creationId xmlns:p14="http://schemas.microsoft.com/office/powerpoint/2010/main" val="256752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fontScale="85000" lnSpcReduction="10000"/>
          </a:bodyPr>
          <a:lstStyle/>
          <a:p>
            <a:pPr marL="0" indent="0">
              <a:buNone/>
            </a:pPr>
            <a:r>
              <a:rPr lang="en-US" sz="3400" dirty="0">
                <a:solidFill>
                  <a:srgbClr val="FFFF00"/>
                </a:solidFill>
              </a:rPr>
              <a:t>JESUS</a:t>
            </a:r>
            <a:r>
              <a:rPr lang="en-US" sz="3400" dirty="0"/>
              <a:t> – “I have spoken openly to the world; I always taught in synagogues and in the temple, where all the Jews come together; and I spoke nothing in secret.  Why do you question Me?  Question those who have heard what I spoke to them; they know what I said.” (John 18:20-21)</a:t>
            </a:r>
          </a:p>
          <a:p>
            <a:pPr marL="0" indent="0">
              <a:buNone/>
            </a:pPr>
            <a:r>
              <a:rPr lang="en-US" sz="3400" dirty="0">
                <a:solidFill>
                  <a:srgbClr val="FFFF00"/>
                </a:solidFill>
              </a:rPr>
              <a:t>OFFICER</a:t>
            </a:r>
            <a:r>
              <a:rPr lang="en-US" sz="3400" dirty="0"/>
              <a:t> – “Is that the way You answer the high priest?” (John 18:22)</a:t>
            </a:r>
          </a:p>
          <a:p>
            <a:pPr marL="0" indent="0">
              <a:buNone/>
            </a:pPr>
            <a:r>
              <a:rPr lang="en-US" sz="3400" dirty="0">
                <a:solidFill>
                  <a:srgbClr val="FFFF00"/>
                </a:solidFill>
              </a:rPr>
              <a:t>JESUS</a:t>
            </a:r>
            <a:r>
              <a:rPr lang="en-US" sz="3400" dirty="0"/>
              <a:t> – “If I have spoken wrongly, testify of the wrong; but if rightly, why do you strike Me?” (John 18:23)</a:t>
            </a:r>
          </a:p>
          <a:p>
            <a:pPr marL="0" indent="0">
              <a:buNone/>
            </a:pPr>
            <a:r>
              <a:rPr lang="en-US" sz="3400" dirty="0">
                <a:solidFill>
                  <a:srgbClr val="FFFF00"/>
                </a:solidFill>
              </a:rPr>
              <a:t>FALSE WITNESS </a:t>
            </a:r>
            <a:r>
              <a:rPr lang="en-US" sz="3400" dirty="0"/>
              <a:t>– “This man stated, ‘I am able to destroy the temple of God and to rebuild it in three days.’” (Mt. 26:61)</a:t>
            </a:r>
          </a:p>
        </p:txBody>
      </p:sp>
    </p:spTree>
    <p:extLst>
      <p:ext uri="{BB962C8B-B14F-4D97-AF65-F5344CB8AC3E}">
        <p14:creationId xmlns:p14="http://schemas.microsoft.com/office/powerpoint/2010/main" val="327214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fontScale="92500" lnSpcReduction="10000"/>
          </a:bodyPr>
          <a:lstStyle/>
          <a:p>
            <a:pPr marL="0" indent="0">
              <a:buNone/>
            </a:pPr>
            <a:r>
              <a:rPr lang="en-US" sz="3400" dirty="0">
                <a:solidFill>
                  <a:srgbClr val="FFFF00"/>
                </a:solidFill>
              </a:rPr>
              <a:t>HIGH PRIEST </a:t>
            </a:r>
            <a:r>
              <a:rPr lang="en-US" sz="3400" dirty="0"/>
              <a:t>– “Do you not answer?  What is it that these men are testifying against You?” (Mt. 26:62)</a:t>
            </a:r>
          </a:p>
          <a:p>
            <a:pPr marL="0" indent="0">
              <a:buNone/>
            </a:pPr>
            <a:r>
              <a:rPr lang="en-US" sz="3400" dirty="0">
                <a:solidFill>
                  <a:srgbClr val="FFFF00"/>
                </a:solidFill>
              </a:rPr>
              <a:t>JESUS</a:t>
            </a:r>
            <a:r>
              <a:rPr lang="en-US" sz="3400" dirty="0"/>
              <a:t> – “…” (Mt. 26:63)</a:t>
            </a:r>
          </a:p>
          <a:p>
            <a:pPr marL="0" indent="0">
              <a:buNone/>
            </a:pPr>
            <a:r>
              <a:rPr lang="en-US" sz="3400" dirty="0">
                <a:solidFill>
                  <a:srgbClr val="FFFF00"/>
                </a:solidFill>
              </a:rPr>
              <a:t>HIGH PRIEST </a:t>
            </a:r>
            <a:r>
              <a:rPr lang="en-US" sz="3400" dirty="0"/>
              <a:t>– “I adjure You by the living God, that You tell us whether You are the Christ, the Son of God.” (Mt. 26:63)</a:t>
            </a:r>
          </a:p>
          <a:p>
            <a:pPr marL="0" indent="0">
              <a:buNone/>
            </a:pPr>
            <a:r>
              <a:rPr lang="en-US" sz="3400" dirty="0">
                <a:solidFill>
                  <a:srgbClr val="FFFF00"/>
                </a:solidFill>
              </a:rPr>
              <a:t>JESUS</a:t>
            </a:r>
            <a:r>
              <a:rPr lang="en-US" sz="3400" dirty="0"/>
              <a:t> – “You have said it yourself; nevertheless I tell you, hereafter you will see the Son of Man sitting at the right hand of power, and coming on the clouds of heaven.” (Mt. 26:64)</a:t>
            </a:r>
          </a:p>
        </p:txBody>
      </p:sp>
    </p:spTree>
    <p:extLst>
      <p:ext uri="{BB962C8B-B14F-4D97-AF65-F5344CB8AC3E}">
        <p14:creationId xmlns:p14="http://schemas.microsoft.com/office/powerpoint/2010/main" val="38309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a:bodyPr>
          <a:lstStyle/>
          <a:p>
            <a:pPr marL="0" indent="0">
              <a:buNone/>
            </a:pPr>
            <a:r>
              <a:rPr lang="en-US" sz="3400" dirty="0">
                <a:solidFill>
                  <a:srgbClr val="FFFF00"/>
                </a:solidFill>
              </a:rPr>
              <a:t>HIGH PRIEST </a:t>
            </a:r>
            <a:r>
              <a:rPr lang="en-US" sz="3400" dirty="0"/>
              <a:t>– “He has blasphemed!  What further need do we have of witnesses?  Behold you have now heard the blasphemy; what do you think?” (Mt. 26:65-66)</a:t>
            </a:r>
          </a:p>
          <a:p>
            <a:pPr marL="0" indent="0">
              <a:buNone/>
            </a:pPr>
            <a:r>
              <a:rPr lang="en-US" sz="3400" dirty="0">
                <a:solidFill>
                  <a:srgbClr val="FFFF00"/>
                </a:solidFill>
              </a:rPr>
              <a:t>COUNCIL</a:t>
            </a:r>
            <a:r>
              <a:rPr lang="en-US" sz="3400" dirty="0"/>
              <a:t> – “He deserves death!” (Mt. 26:66)</a:t>
            </a:r>
          </a:p>
          <a:p>
            <a:pPr marL="0" indent="0">
              <a:buNone/>
            </a:pPr>
            <a:r>
              <a:rPr lang="en-US" sz="3400" dirty="0">
                <a:solidFill>
                  <a:srgbClr val="FFFF00"/>
                </a:solidFill>
              </a:rPr>
              <a:t>GUARDS</a:t>
            </a:r>
            <a:r>
              <a:rPr lang="en-US" sz="3400" dirty="0"/>
              <a:t> – “Prophesy to us, You Christ; who is the one who hit you?” (Mt. 26. 68)</a:t>
            </a:r>
          </a:p>
        </p:txBody>
      </p:sp>
    </p:spTree>
    <p:extLst>
      <p:ext uri="{BB962C8B-B14F-4D97-AF65-F5344CB8AC3E}">
        <p14:creationId xmlns:p14="http://schemas.microsoft.com/office/powerpoint/2010/main" val="407756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ACB2C-6F88-4B2C-8B68-02145C1E41FF}"/>
              </a:ext>
            </a:extLst>
          </p:cNvPr>
          <p:cNvSpPr>
            <a:spLocks noGrp="1"/>
          </p:cNvSpPr>
          <p:nvPr>
            <p:ph type="title"/>
          </p:nvPr>
        </p:nvSpPr>
        <p:spPr>
          <a:xfrm>
            <a:off x="425693" y="144808"/>
            <a:ext cx="11147783" cy="648294"/>
          </a:xfrm>
        </p:spPr>
        <p:txBody>
          <a:bodyPr/>
          <a:lstStyle/>
          <a:p>
            <a:pPr algn="ctr"/>
            <a:r>
              <a:rPr lang="en-US" dirty="0"/>
              <a:t>DURING THE TRIALS</a:t>
            </a:r>
          </a:p>
        </p:txBody>
      </p:sp>
      <p:sp>
        <p:nvSpPr>
          <p:cNvPr id="3" name="Content Placeholder 2">
            <a:extLst>
              <a:ext uri="{FF2B5EF4-FFF2-40B4-BE49-F238E27FC236}">
                <a16:creationId xmlns:a16="http://schemas.microsoft.com/office/drawing/2014/main" id="{21AFFB51-70A0-4159-8CF3-37BEB0AABBB7}"/>
              </a:ext>
            </a:extLst>
          </p:cNvPr>
          <p:cNvSpPr>
            <a:spLocks noGrp="1"/>
          </p:cNvSpPr>
          <p:nvPr>
            <p:ph idx="1"/>
          </p:nvPr>
        </p:nvSpPr>
        <p:spPr>
          <a:xfrm>
            <a:off x="425692" y="1073020"/>
            <a:ext cx="11147783" cy="5175379"/>
          </a:xfrm>
        </p:spPr>
        <p:txBody>
          <a:bodyPr>
            <a:normAutofit fontScale="92500" lnSpcReduction="10000"/>
          </a:bodyPr>
          <a:lstStyle/>
          <a:p>
            <a:pPr marL="0" indent="0">
              <a:buNone/>
            </a:pPr>
            <a:r>
              <a:rPr lang="en-US" sz="3400" dirty="0">
                <a:solidFill>
                  <a:srgbClr val="FFFF00"/>
                </a:solidFill>
              </a:rPr>
              <a:t>SERVANT-GIRL</a:t>
            </a:r>
            <a:r>
              <a:rPr lang="en-US" sz="3400" dirty="0"/>
              <a:t> – “You too were with Jesus the Galilean.” (Mt. 26:69)</a:t>
            </a:r>
          </a:p>
          <a:p>
            <a:pPr marL="0" indent="0">
              <a:buNone/>
            </a:pPr>
            <a:r>
              <a:rPr lang="en-US" sz="3400" dirty="0">
                <a:solidFill>
                  <a:srgbClr val="FFFF00"/>
                </a:solidFill>
              </a:rPr>
              <a:t>PETER</a:t>
            </a:r>
            <a:r>
              <a:rPr lang="en-US" sz="3400" dirty="0"/>
              <a:t> – “I do not know what you are talking about.” (Mt. 26:70)</a:t>
            </a:r>
          </a:p>
          <a:p>
            <a:pPr marL="0" indent="0">
              <a:buNone/>
            </a:pPr>
            <a:r>
              <a:rPr lang="en-US" sz="3400" dirty="0">
                <a:solidFill>
                  <a:srgbClr val="FFFF00"/>
                </a:solidFill>
              </a:rPr>
              <a:t>SERVANT-GIRL</a:t>
            </a:r>
            <a:r>
              <a:rPr lang="en-US" sz="3400" dirty="0"/>
              <a:t> – “This man was with Jesus of Nazareth” (Mt. 26:71)</a:t>
            </a:r>
          </a:p>
          <a:p>
            <a:pPr marL="0" indent="0">
              <a:buNone/>
            </a:pPr>
            <a:r>
              <a:rPr lang="en-US" sz="3400" dirty="0">
                <a:solidFill>
                  <a:srgbClr val="FFFF00"/>
                </a:solidFill>
              </a:rPr>
              <a:t>PETER</a:t>
            </a:r>
            <a:r>
              <a:rPr lang="en-US" sz="3400" dirty="0"/>
              <a:t> – “I do not know the man.” (Mt. 26:72)</a:t>
            </a:r>
          </a:p>
          <a:p>
            <a:pPr marL="0" indent="0">
              <a:buNone/>
            </a:pPr>
            <a:r>
              <a:rPr lang="en-US" sz="3400" dirty="0">
                <a:solidFill>
                  <a:srgbClr val="FFFF00"/>
                </a:solidFill>
              </a:rPr>
              <a:t>BYSTANDERS</a:t>
            </a:r>
            <a:r>
              <a:rPr lang="en-US" sz="3400" dirty="0"/>
              <a:t> – “Surely you too are one of them; for even the way you talk gives you away.”</a:t>
            </a:r>
          </a:p>
          <a:p>
            <a:pPr marL="0" indent="0">
              <a:buNone/>
            </a:pPr>
            <a:r>
              <a:rPr lang="en-US" sz="3400" dirty="0">
                <a:solidFill>
                  <a:srgbClr val="FFFF00"/>
                </a:solidFill>
              </a:rPr>
              <a:t>PETER</a:t>
            </a:r>
            <a:r>
              <a:rPr lang="en-US" sz="3400" dirty="0"/>
              <a:t> – “I do not know the man!” (Mt. 26:74)</a:t>
            </a:r>
          </a:p>
        </p:txBody>
      </p:sp>
    </p:spTree>
    <p:extLst>
      <p:ext uri="{BB962C8B-B14F-4D97-AF65-F5344CB8AC3E}">
        <p14:creationId xmlns:p14="http://schemas.microsoft.com/office/powerpoint/2010/main" val="317118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48</TotalTime>
  <Words>2355</Words>
  <Application>Microsoft Office PowerPoint</Application>
  <PresentationFormat>Widescreen</PresentationFormat>
  <Paragraphs>113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Ion</vt:lpstr>
      <vt:lpstr>THE VOICES  From Gethsemane  to the Cross</vt:lpstr>
      <vt:lpstr>IN THE GARDEN</vt:lpstr>
      <vt:lpstr>IN THE GARDEN</vt:lpstr>
      <vt:lpstr>IN THE GARDEN</vt:lpstr>
      <vt:lpstr>IN THE GARDEN</vt:lpstr>
      <vt:lpstr>DURING THE TRIALS</vt:lpstr>
      <vt:lpstr>DURING THE TRIALS</vt:lpstr>
      <vt:lpstr>DURING THE TRIALS</vt:lpstr>
      <vt:lpstr>DURING THE TRIALS</vt:lpstr>
      <vt:lpstr>DURING THE TRIALS</vt:lpstr>
      <vt:lpstr>DURING THE TRIALS</vt:lpstr>
      <vt:lpstr>DURING THE TRIALS</vt:lpstr>
      <vt:lpstr>DURING THE TRIALS</vt:lpstr>
      <vt:lpstr>DURING THE TRIALS</vt:lpstr>
      <vt:lpstr>DURING THE TRIALS</vt:lpstr>
      <vt:lpstr>DURING THE TRIALS</vt:lpstr>
      <vt:lpstr>DURING THE TRIALS</vt:lpstr>
      <vt:lpstr>ON THE ROAD TO THE CROSS</vt:lpstr>
      <vt:lpstr>AT THE CROSS</vt:lpstr>
      <vt:lpstr>AT THE CROSS</vt:lpstr>
      <vt:lpstr>AT THE CROSS</vt:lpstr>
      <vt:lpstr>AT THE CROSS</vt:lpstr>
      <vt:lpstr>AT THE CROSS</vt:lpstr>
      <vt:lpstr>AT THE CROSS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VOICES  From Gethsemane  to the Cross</dc:title>
  <dc:creator>Jared Hagan</dc:creator>
  <cp:lastModifiedBy>Jared Hagan</cp:lastModifiedBy>
  <cp:revision>1</cp:revision>
  <dcterms:created xsi:type="dcterms:W3CDTF">2022-02-20T06:51:49Z</dcterms:created>
  <dcterms:modified xsi:type="dcterms:W3CDTF">2022-02-20T07:40:10Z</dcterms:modified>
</cp:coreProperties>
</file>