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453C8-D673-4C40-8506-399E374A86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1721505"/>
          </a:xfrm>
        </p:spPr>
        <p:txBody>
          <a:bodyPr/>
          <a:lstStyle/>
          <a:p>
            <a:r>
              <a:rPr lang="en-US" dirty="0"/>
              <a:t>FINDIND CONTENTMENT IN ALL CIRCUMSTANCES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0F3086-33F5-4646-B08A-D2A14393C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3498" y="4781724"/>
            <a:ext cx="10085003" cy="114929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“I can do all things through Him who strengthens me.”</a:t>
            </a:r>
          </a:p>
          <a:p>
            <a:r>
              <a:rPr lang="en-US" sz="3200" dirty="0"/>
              <a:t>Philippians 4:13</a:t>
            </a:r>
          </a:p>
        </p:txBody>
      </p:sp>
    </p:spTree>
    <p:extLst>
      <p:ext uri="{BB962C8B-B14F-4D97-AF65-F5344CB8AC3E}">
        <p14:creationId xmlns:p14="http://schemas.microsoft.com/office/powerpoint/2010/main" val="3200446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E0BC8-87DA-42F5-8D25-1DBA84E2C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74041"/>
            <a:ext cx="10353761" cy="1101754"/>
          </a:xfrm>
        </p:spPr>
        <p:txBody>
          <a:bodyPr>
            <a:normAutofit/>
          </a:bodyPr>
          <a:lstStyle/>
          <a:p>
            <a:r>
              <a:rPr lang="en-US" sz="4000" dirty="0"/>
              <a:t>CONTENTMENT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4E7FA-7A03-4671-9794-C6E6AFB3A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635853"/>
            <a:ext cx="10353762" cy="4155347"/>
          </a:xfrm>
        </p:spPr>
        <p:txBody>
          <a:bodyPr>
            <a:normAutofit/>
          </a:bodyPr>
          <a:lstStyle/>
          <a:p>
            <a:r>
              <a:rPr lang="en-US" sz="3200" dirty="0"/>
              <a:t>“Not that I speak from want” (11)</a:t>
            </a:r>
          </a:p>
          <a:p>
            <a:r>
              <a:rPr lang="en-US" sz="3200" dirty="0"/>
              <a:t>“I know how to get along” (12)</a:t>
            </a:r>
          </a:p>
          <a:p>
            <a:r>
              <a:rPr lang="en-US" sz="3200" dirty="0"/>
              <a:t>“I know how to live (12)</a:t>
            </a:r>
          </a:p>
          <a:p>
            <a:r>
              <a:rPr lang="en-US" sz="3200" dirty="0"/>
              <a:t>I know how to be, go, have, and even suffer (12)</a:t>
            </a:r>
          </a:p>
        </p:txBody>
      </p:sp>
    </p:spTree>
    <p:extLst>
      <p:ext uri="{BB962C8B-B14F-4D97-AF65-F5344CB8AC3E}">
        <p14:creationId xmlns:p14="http://schemas.microsoft.com/office/powerpoint/2010/main" val="195463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E0BC8-87DA-42F5-8D25-1DBA84E2C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74041"/>
            <a:ext cx="10353761" cy="1101754"/>
          </a:xfrm>
        </p:spPr>
        <p:txBody>
          <a:bodyPr>
            <a:normAutofit/>
          </a:bodyPr>
          <a:lstStyle/>
          <a:p>
            <a:r>
              <a:rPr lang="en-US" sz="4000" dirty="0"/>
              <a:t>CONTENTMENT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4E7FA-7A03-4671-9794-C6E6AFB3A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635853"/>
            <a:ext cx="10353762" cy="4155347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Not anxious (6)</a:t>
            </a:r>
          </a:p>
          <a:p>
            <a:r>
              <a:rPr lang="en-US" sz="3200" dirty="0"/>
              <a:t>Thankful (6)</a:t>
            </a:r>
          </a:p>
          <a:p>
            <a:r>
              <a:rPr lang="en-US" sz="3200" dirty="0"/>
              <a:t>Having concerns…but making them known to God (6)</a:t>
            </a:r>
          </a:p>
          <a:p>
            <a:r>
              <a:rPr lang="en-US" sz="3200" dirty="0"/>
              <a:t>Peace of God (7)</a:t>
            </a:r>
          </a:p>
          <a:p>
            <a:r>
              <a:rPr lang="en-US" sz="3200" dirty="0"/>
              <a:t>Guarded hearts and minds (7)</a:t>
            </a:r>
          </a:p>
          <a:p>
            <a:r>
              <a:rPr lang="en-US" sz="3200" dirty="0"/>
              <a:t>“Practice” / unbroken behavior (9)</a:t>
            </a:r>
          </a:p>
        </p:txBody>
      </p:sp>
    </p:spTree>
    <p:extLst>
      <p:ext uri="{BB962C8B-B14F-4D97-AF65-F5344CB8AC3E}">
        <p14:creationId xmlns:p14="http://schemas.microsoft.com/office/powerpoint/2010/main" val="343628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E0BC8-87DA-42F5-8D25-1DBA84E2C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74041"/>
            <a:ext cx="10353761" cy="1101754"/>
          </a:xfrm>
        </p:spPr>
        <p:txBody>
          <a:bodyPr>
            <a:normAutofit/>
          </a:bodyPr>
          <a:lstStyle/>
          <a:p>
            <a:r>
              <a:rPr lang="en-US" sz="4000" dirty="0"/>
              <a:t>Content in all circumstances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4E7FA-7A03-4671-9794-C6E6AFB3A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635853"/>
            <a:ext cx="10353762" cy="4155347"/>
          </a:xfrm>
        </p:spPr>
        <p:txBody>
          <a:bodyPr>
            <a:normAutofit/>
          </a:bodyPr>
          <a:lstStyle/>
          <a:p>
            <a:r>
              <a:rPr lang="en-US" sz="3200" dirty="0"/>
              <a:t>“in whatever circumstance I am” (10)</a:t>
            </a:r>
          </a:p>
          <a:p>
            <a:r>
              <a:rPr lang="en-US" sz="3200" dirty="0"/>
              <a:t>“in any and every circumstance” (10)</a:t>
            </a:r>
          </a:p>
          <a:p>
            <a:r>
              <a:rPr lang="en-US" sz="3200" dirty="0"/>
              <a:t>Humble means, prosperity, filled, hungry, abundance and need (12)</a:t>
            </a:r>
          </a:p>
        </p:txBody>
      </p:sp>
    </p:spTree>
    <p:extLst>
      <p:ext uri="{BB962C8B-B14F-4D97-AF65-F5344CB8AC3E}">
        <p14:creationId xmlns:p14="http://schemas.microsoft.com/office/powerpoint/2010/main" val="273163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E0BC8-87DA-42F5-8D25-1DBA84E2C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74041"/>
            <a:ext cx="10353761" cy="110175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LEARNING TO BE CONTENT IN ALL CIRCUMSTANCES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4E7FA-7A03-4671-9794-C6E6AFB3A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635853"/>
            <a:ext cx="10353762" cy="415534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Focus on heaven / spiritual things (II Cor. 12:7-10; Col. 3:1-2; Heb. 11:32-12:3)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Remember, you are not alone</a:t>
            </a:r>
          </a:p>
        </p:txBody>
      </p:sp>
    </p:spTree>
    <p:extLst>
      <p:ext uri="{BB962C8B-B14F-4D97-AF65-F5344CB8AC3E}">
        <p14:creationId xmlns:p14="http://schemas.microsoft.com/office/powerpoint/2010/main" val="342897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E0BC8-87DA-42F5-8D25-1DBA84E2C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74041"/>
            <a:ext cx="10353761" cy="1101754"/>
          </a:xfrm>
        </p:spPr>
        <p:txBody>
          <a:bodyPr>
            <a:normAutofit/>
          </a:bodyPr>
          <a:lstStyle/>
          <a:p>
            <a:r>
              <a:rPr lang="en-US" sz="4000" dirty="0"/>
              <a:t>PAUL COULD HAVE FELT LONELY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4E7FA-7A03-4671-9794-C6E6AFB3A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635853"/>
            <a:ext cx="10353762" cy="415534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In prison (Phil. 1:7,13,14,17)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Some were trying to hurt him (Phil. 1:15,17)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His friend nearly died (Phil. 2:25-30)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No one seemed to be helping him most of the time (Phil. 4:15)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But Paul was not alone (Phil. 4:13; II Tim. 4:16-17)</a:t>
            </a:r>
          </a:p>
        </p:txBody>
      </p:sp>
    </p:spTree>
    <p:extLst>
      <p:ext uri="{BB962C8B-B14F-4D97-AF65-F5344CB8AC3E}">
        <p14:creationId xmlns:p14="http://schemas.microsoft.com/office/powerpoint/2010/main" val="179936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E0BC8-87DA-42F5-8D25-1DBA84E2C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74041"/>
            <a:ext cx="10353761" cy="110175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LEARNING TO BE CONTENT IN ALL CIRCUMSTANCES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4E7FA-7A03-4671-9794-C6E6AFB3A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635853"/>
            <a:ext cx="10353762" cy="415534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Focus on heaven / spiritual things (II Cor. 12:7-10; Col. 3:1-2; Heb. 11:32-12:3)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Remember, you are not alone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Believe in God</a:t>
            </a:r>
          </a:p>
        </p:txBody>
      </p:sp>
    </p:spTree>
    <p:extLst>
      <p:ext uri="{BB962C8B-B14F-4D97-AF65-F5344CB8AC3E}">
        <p14:creationId xmlns:p14="http://schemas.microsoft.com/office/powerpoint/2010/main" val="134375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453C8-D673-4C40-8506-399E374A86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269" y="1912690"/>
            <a:ext cx="9001462" cy="931178"/>
          </a:xfrm>
        </p:spPr>
        <p:txBody>
          <a:bodyPr/>
          <a:lstStyle/>
          <a:p>
            <a:r>
              <a:rPr lang="en-US" dirty="0"/>
              <a:t>HOPE IS IMPORTANT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0F3086-33F5-4646-B08A-D2A14393C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3498" y="4781724"/>
            <a:ext cx="10085003" cy="114929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“Faith is the substance of things hoped for”</a:t>
            </a:r>
          </a:p>
          <a:p>
            <a:r>
              <a:rPr lang="en-US" sz="3200" dirty="0"/>
              <a:t>Heb. 11:1</a:t>
            </a:r>
          </a:p>
        </p:txBody>
      </p:sp>
    </p:spTree>
    <p:extLst>
      <p:ext uri="{BB962C8B-B14F-4D97-AF65-F5344CB8AC3E}">
        <p14:creationId xmlns:p14="http://schemas.microsoft.com/office/powerpoint/2010/main" val="929157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E0BC8-87DA-42F5-8D25-1DBA84E2C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74041"/>
            <a:ext cx="10353761" cy="1101754"/>
          </a:xfrm>
        </p:spPr>
        <p:txBody>
          <a:bodyPr>
            <a:normAutofit/>
          </a:bodyPr>
          <a:lstStyle/>
          <a:p>
            <a:r>
              <a:rPr lang="en-US" sz="4000" dirty="0"/>
              <a:t>BELIEVE IN THE PROMISES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4E7FA-7A03-4671-9794-C6E6AFB3A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635853"/>
            <a:ext cx="10353762" cy="415534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Everything will work out (Rom. 8:28)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God is just (Deut. 32:4)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Forgiveness (I John 1:9)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Adoption (Rom. 8:15; I John 3:1)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Jesus is coming back (Acts 1:11)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We have a home in heaven (John 14:3)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We’ll be reunited (I </a:t>
            </a:r>
            <a:r>
              <a:rPr lang="en-US" sz="3200" dirty="0" err="1"/>
              <a:t>Thes</a:t>
            </a:r>
            <a:r>
              <a:rPr lang="en-US" sz="3200" dirty="0"/>
              <a:t>. 4:13-18)</a:t>
            </a:r>
          </a:p>
        </p:txBody>
      </p:sp>
    </p:spTree>
    <p:extLst>
      <p:ext uri="{BB962C8B-B14F-4D97-AF65-F5344CB8AC3E}">
        <p14:creationId xmlns:p14="http://schemas.microsoft.com/office/powerpoint/2010/main" val="25714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19</TotalTime>
  <Words>362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Bookman Old Style</vt:lpstr>
      <vt:lpstr>Rockwell</vt:lpstr>
      <vt:lpstr>Damask</vt:lpstr>
      <vt:lpstr>FINDIND CONTENTMENT IN ALL CIRCUMSTANCES</vt:lpstr>
      <vt:lpstr>CONTENTMENT</vt:lpstr>
      <vt:lpstr>CONTENTMENT</vt:lpstr>
      <vt:lpstr>Content in all circumstances</vt:lpstr>
      <vt:lpstr>LEARNING TO BE CONTENT IN ALL CIRCUMSTANCES</vt:lpstr>
      <vt:lpstr>PAUL COULD HAVE FELT LONELY</vt:lpstr>
      <vt:lpstr>LEARNING TO BE CONTENT IN ALL CIRCUMSTANCES</vt:lpstr>
      <vt:lpstr>HOPE IS IMPORTANT</vt:lpstr>
      <vt:lpstr>BELIEVE IN THE PROMISES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FINDIND CONTENTMENT IN ALL CIRCUMSTANCES</dc:title>
  <dc:creator>Jared Hagan</dc:creator>
  <cp:lastModifiedBy>Jared Hagan</cp:lastModifiedBy>
  <cp:revision>2</cp:revision>
  <dcterms:created xsi:type="dcterms:W3CDTF">2022-02-13T07:50:38Z</dcterms:created>
  <dcterms:modified xsi:type="dcterms:W3CDTF">2022-02-13T08:09:57Z</dcterms:modified>
</cp:coreProperties>
</file>