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2" r:id="rId5"/>
    <p:sldId id="257" r:id="rId6"/>
    <p:sldId id="263" r:id="rId7"/>
    <p:sldId id="260" r:id="rId8"/>
    <p:sldId id="264" r:id="rId9"/>
    <p:sldId id="265" r:id="rId10"/>
    <p:sldId id="266" r:id="rId11"/>
    <p:sldId id="267" r:id="rId12"/>
    <p:sldId id="269" r:id="rId13"/>
    <p:sldId id="268" r:id="rId14"/>
    <p:sldId id="270" r:id="rId15"/>
    <p:sldId id="271" r:id="rId16"/>
    <p:sldId id="26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64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75395-D474-4E89-A7AA-F4A76899E9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ECB46F-E3E3-4259-9A0A-90532D03A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E63F80-9502-4BDC-9FBF-5D2D17C23A56}"/>
              </a:ext>
            </a:extLst>
          </p:cNvPr>
          <p:cNvSpPr>
            <a:spLocks noGrp="1"/>
          </p:cNvSpPr>
          <p:nvPr>
            <p:ph type="dt" sz="half" idx="10"/>
          </p:nvPr>
        </p:nvSpPr>
        <p:spPr/>
        <p:txBody>
          <a:bodyPr/>
          <a:lstStyle/>
          <a:p>
            <a:fld id="{996BDAEE-0821-4600-AB68-38175D1C0C21}" type="datetimeFigureOut">
              <a:rPr lang="en-US" smtClean="0"/>
              <a:t>1/16/2022</a:t>
            </a:fld>
            <a:endParaRPr lang="en-US"/>
          </a:p>
        </p:txBody>
      </p:sp>
      <p:sp>
        <p:nvSpPr>
          <p:cNvPr id="5" name="Footer Placeholder 4">
            <a:extLst>
              <a:ext uri="{FF2B5EF4-FFF2-40B4-BE49-F238E27FC236}">
                <a16:creationId xmlns:a16="http://schemas.microsoft.com/office/drawing/2014/main" id="{A8977A12-D1D1-4E8C-B77F-620E88D200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F1338F-3503-4218-86CB-3A232FA0894A}"/>
              </a:ext>
            </a:extLst>
          </p:cNvPr>
          <p:cNvSpPr>
            <a:spLocks noGrp="1"/>
          </p:cNvSpPr>
          <p:nvPr>
            <p:ph type="sldNum" sz="quarter" idx="12"/>
          </p:nvPr>
        </p:nvSpPr>
        <p:spPr/>
        <p:txBody>
          <a:bodyPr/>
          <a:lstStyle/>
          <a:p>
            <a:fld id="{995F8657-9FDD-4F29-8842-764B9FB6B8D8}" type="slidenum">
              <a:rPr lang="en-US" smtClean="0"/>
              <a:t>‹#›</a:t>
            </a:fld>
            <a:endParaRPr lang="en-US"/>
          </a:p>
        </p:txBody>
      </p:sp>
    </p:spTree>
    <p:extLst>
      <p:ext uri="{BB962C8B-B14F-4D97-AF65-F5344CB8AC3E}">
        <p14:creationId xmlns:p14="http://schemas.microsoft.com/office/powerpoint/2010/main" val="3319333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7FC4A-B266-46BE-9E5D-192E753D39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85EFB6-4CDB-4A24-862E-6ADA2E1C86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A8DA65-AACF-48CF-B30A-897AD8BD3958}"/>
              </a:ext>
            </a:extLst>
          </p:cNvPr>
          <p:cNvSpPr>
            <a:spLocks noGrp="1"/>
          </p:cNvSpPr>
          <p:nvPr>
            <p:ph type="dt" sz="half" idx="10"/>
          </p:nvPr>
        </p:nvSpPr>
        <p:spPr/>
        <p:txBody>
          <a:bodyPr/>
          <a:lstStyle/>
          <a:p>
            <a:fld id="{996BDAEE-0821-4600-AB68-38175D1C0C21}" type="datetimeFigureOut">
              <a:rPr lang="en-US" smtClean="0"/>
              <a:t>1/16/2022</a:t>
            </a:fld>
            <a:endParaRPr lang="en-US"/>
          </a:p>
        </p:txBody>
      </p:sp>
      <p:sp>
        <p:nvSpPr>
          <p:cNvPr id="5" name="Footer Placeholder 4">
            <a:extLst>
              <a:ext uri="{FF2B5EF4-FFF2-40B4-BE49-F238E27FC236}">
                <a16:creationId xmlns:a16="http://schemas.microsoft.com/office/drawing/2014/main" id="{717CD125-4452-4B60-A355-505676107C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EB98A5-B019-4B87-8273-2B0A0C4A13D5}"/>
              </a:ext>
            </a:extLst>
          </p:cNvPr>
          <p:cNvSpPr>
            <a:spLocks noGrp="1"/>
          </p:cNvSpPr>
          <p:nvPr>
            <p:ph type="sldNum" sz="quarter" idx="12"/>
          </p:nvPr>
        </p:nvSpPr>
        <p:spPr/>
        <p:txBody>
          <a:bodyPr/>
          <a:lstStyle/>
          <a:p>
            <a:fld id="{995F8657-9FDD-4F29-8842-764B9FB6B8D8}" type="slidenum">
              <a:rPr lang="en-US" smtClean="0"/>
              <a:t>‹#›</a:t>
            </a:fld>
            <a:endParaRPr lang="en-US"/>
          </a:p>
        </p:txBody>
      </p:sp>
    </p:spTree>
    <p:extLst>
      <p:ext uri="{BB962C8B-B14F-4D97-AF65-F5344CB8AC3E}">
        <p14:creationId xmlns:p14="http://schemas.microsoft.com/office/powerpoint/2010/main" val="4238257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7BCAA1-7EB2-42B1-AB24-63ED46B748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5D58FF-E625-4F7A-89BA-C1CC9789CD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2AB463-F67F-4C83-90BC-F46462A24D8A}"/>
              </a:ext>
            </a:extLst>
          </p:cNvPr>
          <p:cNvSpPr>
            <a:spLocks noGrp="1"/>
          </p:cNvSpPr>
          <p:nvPr>
            <p:ph type="dt" sz="half" idx="10"/>
          </p:nvPr>
        </p:nvSpPr>
        <p:spPr/>
        <p:txBody>
          <a:bodyPr/>
          <a:lstStyle/>
          <a:p>
            <a:fld id="{996BDAEE-0821-4600-AB68-38175D1C0C21}" type="datetimeFigureOut">
              <a:rPr lang="en-US" smtClean="0"/>
              <a:t>1/16/2022</a:t>
            </a:fld>
            <a:endParaRPr lang="en-US"/>
          </a:p>
        </p:txBody>
      </p:sp>
      <p:sp>
        <p:nvSpPr>
          <p:cNvPr id="5" name="Footer Placeholder 4">
            <a:extLst>
              <a:ext uri="{FF2B5EF4-FFF2-40B4-BE49-F238E27FC236}">
                <a16:creationId xmlns:a16="http://schemas.microsoft.com/office/drawing/2014/main" id="{3307BA4C-14F4-4934-A434-1B3163B603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C96FD3-0B1F-4237-961D-1ED5B44D3231}"/>
              </a:ext>
            </a:extLst>
          </p:cNvPr>
          <p:cNvSpPr>
            <a:spLocks noGrp="1"/>
          </p:cNvSpPr>
          <p:nvPr>
            <p:ph type="sldNum" sz="quarter" idx="12"/>
          </p:nvPr>
        </p:nvSpPr>
        <p:spPr/>
        <p:txBody>
          <a:bodyPr/>
          <a:lstStyle/>
          <a:p>
            <a:fld id="{995F8657-9FDD-4F29-8842-764B9FB6B8D8}" type="slidenum">
              <a:rPr lang="en-US" smtClean="0"/>
              <a:t>‹#›</a:t>
            </a:fld>
            <a:endParaRPr lang="en-US"/>
          </a:p>
        </p:txBody>
      </p:sp>
    </p:spTree>
    <p:extLst>
      <p:ext uri="{BB962C8B-B14F-4D97-AF65-F5344CB8AC3E}">
        <p14:creationId xmlns:p14="http://schemas.microsoft.com/office/powerpoint/2010/main" val="3657590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3C685-5840-4420-A00D-5597521A23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AF1298-17E9-48A6-B595-14595FED98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73738C-9FFB-4757-AA04-2A0608BDE6F0}"/>
              </a:ext>
            </a:extLst>
          </p:cNvPr>
          <p:cNvSpPr>
            <a:spLocks noGrp="1"/>
          </p:cNvSpPr>
          <p:nvPr>
            <p:ph type="dt" sz="half" idx="10"/>
          </p:nvPr>
        </p:nvSpPr>
        <p:spPr/>
        <p:txBody>
          <a:bodyPr/>
          <a:lstStyle/>
          <a:p>
            <a:fld id="{996BDAEE-0821-4600-AB68-38175D1C0C21}" type="datetimeFigureOut">
              <a:rPr lang="en-US" smtClean="0"/>
              <a:t>1/16/2022</a:t>
            </a:fld>
            <a:endParaRPr lang="en-US"/>
          </a:p>
        </p:txBody>
      </p:sp>
      <p:sp>
        <p:nvSpPr>
          <p:cNvPr id="5" name="Footer Placeholder 4">
            <a:extLst>
              <a:ext uri="{FF2B5EF4-FFF2-40B4-BE49-F238E27FC236}">
                <a16:creationId xmlns:a16="http://schemas.microsoft.com/office/drawing/2014/main" id="{5349AB8B-F25F-488E-B554-F49F975C45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130A29-7F7D-46B3-8282-3C3ACA08AB7C}"/>
              </a:ext>
            </a:extLst>
          </p:cNvPr>
          <p:cNvSpPr>
            <a:spLocks noGrp="1"/>
          </p:cNvSpPr>
          <p:nvPr>
            <p:ph type="sldNum" sz="quarter" idx="12"/>
          </p:nvPr>
        </p:nvSpPr>
        <p:spPr/>
        <p:txBody>
          <a:bodyPr/>
          <a:lstStyle/>
          <a:p>
            <a:fld id="{995F8657-9FDD-4F29-8842-764B9FB6B8D8}" type="slidenum">
              <a:rPr lang="en-US" smtClean="0"/>
              <a:t>‹#›</a:t>
            </a:fld>
            <a:endParaRPr lang="en-US"/>
          </a:p>
        </p:txBody>
      </p:sp>
    </p:spTree>
    <p:extLst>
      <p:ext uri="{BB962C8B-B14F-4D97-AF65-F5344CB8AC3E}">
        <p14:creationId xmlns:p14="http://schemas.microsoft.com/office/powerpoint/2010/main" val="2783892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7E1C6-9DD7-4D3C-BEF6-C3050FE7B2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A8FA90-2B89-4F86-AD39-9ED361BE39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1D5707-B68E-4C3C-A2DB-D4F43CC99B45}"/>
              </a:ext>
            </a:extLst>
          </p:cNvPr>
          <p:cNvSpPr>
            <a:spLocks noGrp="1"/>
          </p:cNvSpPr>
          <p:nvPr>
            <p:ph type="dt" sz="half" idx="10"/>
          </p:nvPr>
        </p:nvSpPr>
        <p:spPr/>
        <p:txBody>
          <a:bodyPr/>
          <a:lstStyle/>
          <a:p>
            <a:fld id="{996BDAEE-0821-4600-AB68-38175D1C0C21}" type="datetimeFigureOut">
              <a:rPr lang="en-US" smtClean="0"/>
              <a:t>1/16/2022</a:t>
            </a:fld>
            <a:endParaRPr lang="en-US"/>
          </a:p>
        </p:txBody>
      </p:sp>
      <p:sp>
        <p:nvSpPr>
          <p:cNvPr id="5" name="Footer Placeholder 4">
            <a:extLst>
              <a:ext uri="{FF2B5EF4-FFF2-40B4-BE49-F238E27FC236}">
                <a16:creationId xmlns:a16="http://schemas.microsoft.com/office/drawing/2014/main" id="{FE4D54EA-4159-4A18-A870-0DED8D5E91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EF257F-ECCF-49DD-BE78-830F4D33AE4B}"/>
              </a:ext>
            </a:extLst>
          </p:cNvPr>
          <p:cNvSpPr>
            <a:spLocks noGrp="1"/>
          </p:cNvSpPr>
          <p:nvPr>
            <p:ph type="sldNum" sz="quarter" idx="12"/>
          </p:nvPr>
        </p:nvSpPr>
        <p:spPr/>
        <p:txBody>
          <a:bodyPr/>
          <a:lstStyle/>
          <a:p>
            <a:fld id="{995F8657-9FDD-4F29-8842-764B9FB6B8D8}" type="slidenum">
              <a:rPr lang="en-US" smtClean="0"/>
              <a:t>‹#›</a:t>
            </a:fld>
            <a:endParaRPr lang="en-US"/>
          </a:p>
        </p:txBody>
      </p:sp>
    </p:spTree>
    <p:extLst>
      <p:ext uri="{BB962C8B-B14F-4D97-AF65-F5344CB8AC3E}">
        <p14:creationId xmlns:p14="http://schemas.microsoft.com/office/powerpoint/2010/main" val="2909771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88B58-B266-43A6-95A9-B92AD084EA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154B61-5A6E-4A73-B067-D27C48364E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93084B-11A8-4694-BA10-A3D2E33E6D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B7060A-9A03-47F3-A1EC-D3FDA2288450}"/>
              </a:ext>
            </a:extLst>
          </p:cNvPr>
          <p:cNvSpPr>
            <a:spLocks noGrp="1"/>
          </p:cNvSpPr>
          <p:nvPr>
            <p:ph type="dt" sz="half" idx="10"/>
          </p:nvPr>
        </p:nvSpPr>
        <p:spPr/>
        <p:txBody>
          <a:bodyPr/>
          <a:lstStyle/>
          <a:p>
            <a:fld id="{996BDAEE-0821-4600-AB68-38175D1C0C21}" type="datetimeFigureOut">
              <a:rPr lang="en-US" smtClean="0"/>
              <a:t>1/16/2022</a:t>
            </a:fld>
            <a:endParaRPr lang="en-US"/>
          </a:p>
        </p:txBody>
      </p:sp>
      <p:sp>
        <p:nvSpPr>
          <p:cNvPr id="6" name="Footer Placeholder 5">
            <a:extLst>
              <a:ext uri="{FF2B5EF4-FFF2-40B4-BE49-F238E27FC236}">
                <a16:creationId xmlns:a16="http://schemas.microsoft.com/office/drawing/2014/main" id="{F6909E54-D874-4A8A-BBDF-A14B2301B9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5CF209-B7C8-4510-BDBF-6C48C4377FF4}"/>
              </a:ext>
            </a:extLst>
          </p:cNvPr>
          <p:cNvSpPr>
            <a:spLocks noGrp="1"/>
          </p:cNvSpPr>
          <p:nvPr>
            <p:ph type="sldNum" sz="quarter" idx="12"/>
          </p:nvPr>
        </p:nvSpPr>
        <p:spPr/>
        <p:txBody>
          <a:bodyPr/>
          <a:lstStyle/>
          <a:p>
            <a:fld id="{995F8657-9FDD-4F29-8842-764B9FB6B8D8}" type="slidenum">
              <a:rPr lang="en-US" smtClean="0"/>
              <a:t>‹#›</a:t>
            </a:fld>
            <a:endParaRPr lang="en-US"/>
          </a:p>
        </p:txBody>
      </p:sp>
    </p:spTree>
    <p:extLst>
      <p:ext uri="{BB962C8B-B14F-4D97-AF65-F5344CB8AC3E}">
        <p14:creationId xmlns:p14="http://schemas.microsoft.com/office/powerpoint/2010/main" val="3031028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8ECC4-FD25-49A0-B612-BCB8972CC5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5BDAEC-749E-45B6-8DF0-CC3B0AC34E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6278D8-2291-4EE0-BEB2-3818F7344F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58F13C-7BAB-4134-A76A-F6EE1CFCF9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4247DC-6E7C-4EC2-9B54-47CABF13E6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469D71-AE33-4415-8AA1-F19B9EE3FD09}"/>
              </a:ext>
            </a:extLst>
          </p:cNvPr>
          <p:cNvSpPr>
            <a:spLocks noGrp="1"/>
          </p:cNvSpPr>
          <p:nvPr>
            <p:ph type="dt" sz="half" idx="10"/>
          </p:nvPr>
        </p:nvSpPr>
        <p:spPr/>
        <p:txBody>
          <a:bodyPr/>
          <a:lstStyle/>
          <a:p>
            <a:fld id="{996BDAEE-0821-4600-AB68-38175D1C0C21}" type="datetimeFigureOut">
              <a:rPr lang="en-US" smtClean="0"/>
              <a:t>1/16/2022</a:t>
            </a:fld>
            <a:endParaRPr lang="en-US"/>
          </a:p>
        </p:txBody>
      </p:sp>
      <p:sp>
        <p:nvSpPr>
          <p:cNvPr id="8" name="Footer Placeholder 7">
            <a:extLst>
              <a:ext uri="{FF2B5EF4-FFF2-40B4-BE49-F238E27FC236}">
                <a16:creationId xmlns:a16="http://schemas.microsoft.com/office/drawing/2014/main" id="{CE99AF95-4A50-434C-9957-1C2CAA394A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97849D-DC6A-432C-949A-C209B466A09D}"/>
              </a:ext>
            </a:extLst>
          </p:cNvPr>
          <p:cNvSpPr>
            <a:spLocks noGrp="1"/>
          </p:cNvSpPr>
          <p:nvPr>
            <p:ph type="sldNum" sz="quarter" idx="12"/>
          </p:nvPr>
        </p:nvSpPr>
        <p:spPr/>
        <p:txBody>
          <a:bodyPr/>
          <a:lstStyle/>
          <a:p>
            <a:fld id="{995F8657-9FDD-4F29-8842-764B9FB6B8D8}" type="slidenum">
              <a:rPr lang="en-US" smtClean="0"/>
              <a:t>‹#›</a:t>
            </a:fld>
            <a:endParaRPr lang="en-US"/>
          </a:p>
        </p:txBody>
      </p:sp>
    </p:spTree>
    <p:extLst>
      <p:ext uri="{BB962C8B-B14F-4D97-AF65-F5344CB8AC3E}">
        <p14:creationId xmlns:p14="http://schemas.microsoft.com/office/powerpoint/2010/main" val="3019631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41615-9E9F-451A-AA85-95B36FAF89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1C54A1-BDB7-4F52-9CD6-A447026F450A}"/>
              </a:ext>
            </a:extLst>
          </p:cNvPr>
          <p:cNvSpPr>
            <a:spLocks noGrp="1"/>
          </p:cNvSpPr>
          <p:nvPr>
            <p:ph type="dt" sz="half" idx="10"/>
          </p:nvPr>
        </p:nvSpPr>
        <p:spPr/>
        <p:txBody>
          <a:bodyPr/>
          <a:lstStyle/>
          <a:p>
            <a:fld id="{996BDAEE-0821-4600-AB68-38175D1C0C21}" type="datetimeFigureOut">
              <a:rPr lang="en-US" smtClean="0"/>
              <a:t>1/16/2022</a:t>
            </a:fld>
            <a:endParaRPr lang="en-US"/>
          </a:p>
        </p:txBody>
      </p:sp>
      <p:sp>
        <p:nvSpPr>
          <p:cNvPr id="4" name="Footer Placeholder 3">
            <a:extLst>
              <a:ext uri="{FF2B5EF4-FFF2-40B4-BE49-F238E27FC236}">
                <a16:creationId xmlns:a16="http://schemas.microsoft.com/office/drawing/2014/main" id="{9E4B0103-8A33-4118-9C73-DC28D96368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1762FF-1F98-4536-B1B9-D22065ECD5FA}"/>
              </a:ext>
            </a:extLst>
          </p:cNvPr>
          <p:cNvSpPr>
            <a:spLocks noGrp="1"/>
          </p:cNvSpPr>
          <p:nvPr>
            <p:ph type="sldNum" sz="quarter" idx="12"/>
          </p:nvPr>
        </p:nvSpPr>
        <p:spPr/>
        <p:txBody>
          <a:bodyPr/>
          <a:lstStyle/>
          <a:p>
            <a:fld id="{995F8657-9FDD-4F29-8842-764B9FB6B8D8}" type="slidenum">
              <a:rPr lang="en-US" smtClean="0"/>
              <a:t>‹#›</a:t>
            </a:fld>
            <a:endParaRPr lang="en-US"/>
          </a:p>
        </p:txBody>
      </p:sp>
    </p:spTree>
    <p:extLst>
      <p:ext uri="{BB962C8B-B14F-4D97-AF65-F5344CB8AC3E}">
        <p14:creationId xmlns:p14="http://schemas.microsoft.com/office/powerpoint/2010/main" val="2241208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36A930-4171-405F-8E7E-C9EBD6F690DD}"/>
              </a:ext>
            </a:extLst>
          </p:cNvPr>
          <p:cNvSpPr>
            <a:spLocks noGrp="1"/>
          </p:cNvSpPr>
          <p:nvPr>
            <p:ph type="dt" sz="half" idx="10"/>
          </p:nvPr>
        </p:nvSpPr>
        <p:spPr/>
        <p:txBody>
          <a:bodyPr/>
          <a:lstStyle/>
          <a:p>
            <a:fld id="{996BDAEE-0821-4600-AB68-38175D1C0C21}" type="datetimeFigureOut">
              <a:rPr lang="en-US" smtClean="0"/>
              <a:t>1/16/2022</a:t>
            </a:fld>
            <a:endParaRPr lang="en-US"/>
          </a:p>
        </p:txBody>
      </p:sp>
      <p:sp>
        <p:nvSpPr>
          <p:cNvPr id="3" name="Footer Placeholder 2">
            <a:extLst>
              <a:ext uri="{FF2B5EF4-FFF2-40B4-BE49-F238E27FC236}">
                <a16:creationId xmlns:a16="http://schemas.microsoft.com/office/drawing/2014/main" id="{2507BED9-071E-4606-87CE-6458F9C3B4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F234BB-2983-468E-A2EB-F73D7B5F2A7A}"/>
              </a:ext>
            </a:extLst>
          </p:cNvPr>
          <p:cNvSpPr>
            <a:spLocks noGrp="1"/>
          </p:cNvSpPr>
          <p:nvPr>
            <p:ph type="sldNum" sz="quarter" idx="12"/>
          </p:nvPr>
        </p:nvSpPr>
        <p:spPr/>
        <p:txBody>
          <a:bodyPr/>
          <a:lstStyle/>
          <a:p>
            <a:fld id="{995F8657-9FDD-4F29-8842-764B9FB6B8D8}" type="slidenum">
              <a:rPr lang="en-US" smtClean="0"/>
              <a:t>‹#›</a:t>
            </a:fld>
            <a:endParaRPr lang="en-US"/>
          </a:p>
        </p:txBody>
      </p:sp>
    </p:spTree>
    <p:extLst>
      <p:ext uri="{BB962C8B-B14F-4D97-AF65-F5344CB8AC3E}">
        <p14:creationId xmlns:p14="http://schemas.microsoft.com/office/powerpoint/2010/main" val="2836121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2AE8C-7255-44BF-9238-329D582CFF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D53127-51F7-484D-85A9-C7BF08D539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24CF63-EBFA-4BF0-9B7F-67ACB837BD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5D9B47-31B4-4058-9C7D-63A94ADB5309}"/>
              </a:ext>
            </a:extLst>
          </p:cNvPr>
          <p:cNvSpPr>
            <a:spLocks noGrp="1"/>
          </p:cNvSpPr>
          <p:nvPr>
            <p:ph type="dt" sz="half" idx="10"/>
          </p:nvPr>
        </p:nvSpPr>
        <p:spPr/>
        <p:txBody>
          <a:bodyPr/>
          <a:lstStyle/>
          <a:p>
            <a:fld id="{996BDAEE-0821-4600-AB68-38175D1C0C21}" type="datetimeFigureOut">
              <a:rPr lang="en-US" smtClean="0"/>
              <a:t>1/16/2022</a:t>
            </a:fld>
            <a:endParaRPr lang="en-US"/>
          </a:p>
        </p:txBody>
      </p:sp>
      <p:sp>
        <p:nvSpPr>
          <p:cNvPr id="6" name="Footer Placeholder 5">
            <a:extLst>
              <a:ext uri="{FF2B5EF4-FFF2-40B4-BE49-F238E27FC236}">
                <a16:creationId xmlns:a16="http://schemas.microsoft.com/office/drawing/2014/main" id="{1BF72212-14B9-4B4C-8803-A7F4F73338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7A4B74-4C73-4E30-AC80-68F1BA0C6F90}"/>
              </a:ext>
            </a:extLst>
          </p:cNvPr>
          <p:cNvSpPr>
            <a:spLocks noGrp="1"/>
          </p:cNvSpPr>
          <p:nvPr>
            <p:ph type="sldNum" sz="quarter" idx="12"/>
          </p:nvPr>
        </p:nvSpPr>
        <p:spPr/>
        <p:txBody>
          <a:bodyPr/>
          <a:lstStyle/>
          <a:p>
            <a:fld id="{995F8657-9FDD-4F29-8842-764B9FB6B8D8}" type="slidenum">
              <a:rPr lang="en-US" smtClean="0"/>
              <a:t>‹#›</a:t>
            </a:fld>
            <a:endParaRPr lang="en-US"/>
          </a:p>
        </p:txBody>
      </p:sp>
    </p:spTree>
    <p:extLst>
      <p:ext uri="{BB962C8B-B14F-4D97-AF65-F5344CB8AC3E}">
        <p14:creationId xmlns:p14="http://schemas.microsoft.com/office/powerpoint/2010/main" val="534208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F09A4-9A70-41D5-AC81-0714AFF5C1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A29F96-8870-40BC-AA2E-39BF64F9F9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1DB735-4142-4F67-8248-17946336F5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0C1635-2852-4853-9C76-A7E4217B88B2}"/>
              </a:ext>
            </a:extLst>
          </p:cNvPr>
          <p:cNvSpPr>
            <a:spLocks noGrp="1"/>
          </p:cNvSpPr>
          <p:nvPr>
            <p:ph type="dt" sz="half" idx="10"/>
          </p:nvPr>
        </p:nvSpPr>
        <p:spPr/>
        <p:txBody>
          <a:bodyPr/>
          <a:lstStyle/>
          <a:p>
            <a:fld id="{996BDAEE-0821-4600-AB68-38175D1C0C21}" type="datetimeFigureOut">
              <a:rPr lang="en-US" smtClean="0"/>
              <a:t>1/16/2022</a:t>
            </a:fld>
            <a:endParaRPr lang="en-US"/>
          </a:p>
        </p:txBody>
      </p:sp>
      <p:sp>
        <p:nvSpPr>
          <p:cNvPr id="6" name="Footer Placeholder 5">
            <a:extLst>
              <a:ext uri="{FF2B5EF4-FFF2-40B4-BE49-F238E27FC236}">
                <a16:creationId xmlns:a16="http://schemas.microsoft.com/office/drawing/2014/main" id="{EE0BDC63-110F-4B2A-BB41-2620B25EF1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DE83B7-FEEA-49FF-B0DD-A9E31DAFBD59}"/>
              </a:ext>
            </a:extLst>
          </p:cNvPr>
          <p:cNvSpPr>
            <a:spLocks noGrp="1"/>
          </p:cNvSpPr>
          <p:nvPr>
            <p:ph type="sldNum" sz="quarter" idx="12"/>
          </p:nvPr>
        </p:nvSpPr>
        <p:spPr/>
        <p:txBody>
          <a:bodyPr/>
          <a:lstStyle/>
          <a:p>
            <a:fld id="{995F8657-9FDD-4F29-8842-764B9FB6B8D8}" type="slidenum">
              <a:rPr lang="en-US" smtClean="0"/>
              <a:t>‹#›</a:t>
            </a:fld>
            <a:endParaRPr lang="en-US"/>
          </a:p>
        </p:txBody>
      </p:sp>
    </p:spTree>
    <p:extLst>
      <p:ext uri="{BB962C8B-B14F-4D97-AF65-F5344CB8AC3E}">
        <p14:creationId xmlns:p14="http://schemas.microsoft.com/office/powerpoint/2010/main" val="3969492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7FD90E-F4C3-4840-95B3-9ADDDBEA73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7E6028-FAA7-4E2C-92B1-8EFAF2790E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6FF5BB-929B-4CC3-851C-74520FA363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BDAEE-0821-4600-AB68-38175D1C0C21}" type="datetimeFigureOut">
              <a:rPr lang="en-US" smtClean="0"/>
              <a:t>1/16/2022</a:t>
            </a:fld>
            <a:endParaRPr lang="en-US"/>
          </a:p>
        </p:txBody>
      </p:sp>
      <p:sp>
        <p:nvSpPr>
          <p:cNvPr id="5" name="Footer Placeholder 4">
            <a:extLst>
              <a:ext uri="{FF2B5EF4-FFF2-40B4-BE49-F238E27FC236}">
                <a16:creationId xmlns:a16="http://schemas.microsoft.com/office/drawing/2014/main" id="{508DD8C0-AE20-4D30-9827-D49ADECD29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39BFFA-EFC2-4786-BE65-2C0F8EF656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F8657-9FDD-4F29-8842-764B9FB6B8D8}" type="slidenum">
              <a:rPr lang="en-US" smtClean="0"/>
              <a:t>‹#›</a:t>
            </a:fld>
            <a:endParaRPr lang="en-US"/>
          </a:p>
        </p:txBody>
      </p:sp>
    </p:spTree>
    <p:extLst>
      <p:ext uri="{BB962C8B-B14F-4D97-AF65-F5344CB8AC3E}">
        <p14:creationId xmlns:p14="http://schemas.microsoft.com/office/powerpoint/2010/main" val="1961700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5B54B-6405-47E5-8489-C4EBC0C9AE8D}"/>
              </a:ext>
            </a:extLst>
          </p:cNvPr>
          <p:cNvSpPr>
            <a:spLocks noGrp="1"/>
          </p:cNvSpPr>
          <p:nvPr>
            <p:ph type="ctrTitle"/>
          </p:nvPr>
        </p:nvSpPr>
        <p:spPr>
          <a:xfrm>
            <a:off x="1524000" y="1068456"/>
            <a:ext cx="9144000" cy="4721088"/>
          </a:xfrm>
        </p:spPr>
        <p:txBody>
          <a:bodyPr>
            <a:normAutofit fontScale="90000"/>
          </a:bodyPr>
          <a:lstStyle/>
          <a:p>
            <a:r>
              <a:rPr lang="en-US" b="1" dirty="0">
                <a:ln w="9525">
                  <a:noFill/>
                </a:ln>
              </a:rPr>
              <a:t>A FATE WORSE THAN HELL</a:t>
            </a:r>
            <a:br>
              <a:rPr lang="en-US" b="1" dirty="0">
                <a:ln w="9525">
                  <a:noFill/>
                </a:ln>
              </a:rPr>
            </a:br>
            <a:br>
              <a:rPr lang="en-US" b="1" dirty="0">
                <a:ln w="9525">
                  <a:noFill/>
                </a:ln>
              </a:rPr>
            </a:br>
            <a:r>
              <a:rPr lang="en-US" b="1" dirty="0">
                <a:ln w="9525">
                  <a:noFill/>
                </a:ln>
              </a:rPr>
              <a:t>or</a:t>
            </a:r>
            <a:br>
              <a:rPr lang="en-US" b="1" dirty="0">
                <a:ln w="9525">
                  <a:noFill/>
                </a:ln>
              </a:rPr>
            </a:br>
            <a:br>
              <a:rPr lang="en-US" b="1" dirty="0">
                <a:ln w="9525">
                  <a:noFill/>
                </a:ln>
              </a:rPr>
            </a:br>
            <a:r>
              <a:rPr lang="en-US" b="1" dirty="0">
                <a:ln w="9525">
                  <a:noFill/>
                </a:ln>
              </a:rPr>
              <a:t>THREE PATHS THAT WILL DESTROY A CHRISTIAN’S DESTINY</a:t>
            </a:r>
          </a:p>
        </p:txBody>
      </p:sp>
    </p:spTree>
    <p:extLst>
      <p:ext uri="{BB962C8B-B14F-4D97-AF65-F5344CB8AC3E}">
        <p14:creationId xmlns:p14="http://schemas.microsoft.com/office/powerpoint/2010/main" val="2176008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9487C55-0835-43BC-A5EE-9DCD8E6BFB9B}"/>
              </a:ext>
            </a:extLst>
          </p:cNvPr>
          <p:cNvSpPr>
            <a:spLocks noGrp="1"/>
          </p:cNvSpPr>
          <p:nvPr>
            <p:ph type="subTitle" idx="1"/>
          </p:nvPr>
        </p:nvSpPr>
        <p:spPr>
          <a:xfrm>
            <a:off x="9211111" y="6451134"/>
            <a:ext cx="2312565" cy="224070"/>
          </a:xfrm>
        </p:spPr>
        <p:txBody>
          <a:bodyPr>
            <a:normAutofit fontScale="47500" lnSpcReduction="20000"/>
          </a:bodyPr>
          <a:lstStyle/>
          <a:p>
            <a:endParaRPr lang="en-US"/>
          </a:p>
        </p:txBody>
      </p:sp>
      <p:sp>
        <p:nvSpPr>
          <p:cNvPr id="7" name="Rectangle 6">
            <a:extLst>
              <a:ext uri="{FF2B5EF4-FFF2-40B4-BE49-F238E27FC236}">
                <a16:creationId xmlns:a16="http://schemas.microsoft.com/office/drawing/2014/main" id="{CFE243B9-4AB7-4B35-B10F-03C5C0AF8F2B}"/>
              </a:ext>
            </a:extLst>
          </p:cNvPr>
          <p:cNvSpPr/>
          <p:nvPr/>
        </p:nvSpPr>
        <p:spPr>
          <a:xfrm>
            <a:off x="2305534" y="2915268"/>
            <a:ext cx="394283" cy="342270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Arrow: Left-Right 4">
            <a:extLst>
              <a:ext uri="{FF2B5EF4-FFF2-40B4-BE49-F238E27FC236}">
                <a16:creationId xmlns:a16="http://schemas.microsoft.com/office/drawing/2014/main" id="{B250EDB2-1D6D-4DCB-AB07-64C7436C405B}"/>
              </a:ext>
            </a:extLst>
          </p:cNvPr>
          <p:cNvSpPr/>
          <p:nvPr/>
        </p:nvSpPr>
        <p:spPr>
          <a:xfrm>
            <a:off x="778737" y="2020806"/>
            <a:ext cx="3414319" cy="1224793"/>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FC6D1077-CCA8-4F0B-841A-CFF1FC1DEE6E}"/>
              </a:ext>
            </a:extLst>
          </p:cNvPr>
          <p:cNvSpPr/>
          <p:nvPr/>
        </p:nvSpPr>
        <p:spPr>
          <a:xfrm>
            <a:off x="2305534" y="2816198"/>
            <a:ext cx="394283" cy="12790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8F2E1145-519D-4DF7-95C0-56D98648D16C}"/>
              </a:ext>
            </a:extLst>
          </p:cNvPr>
          <p:cNvSpPr txBox="1"/>
          <p:nvPr/>
        </p:nvSpPr>
        <p:spPr>
          <a:xfrm>
            <a:off x="4589417" y="2787989"/>
            <a:ext cx="6604293"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“This people honors Me</a:t>
            </a:r>
            <a:r>
              <a:rPr kumimoji="0" lang="en-US" sz="3600" b="0" i="0" u="none" strike="noStrike" kern="1200" cap="none" spc="0" normalizeH="0" noProof="0" dirty="0">
                <a:ln>
                  <a:noFill/>
                </a:ln>
                <a:solidFill>
                  <a:prstClr val="black"/>
                </a:solidFill>
                <a:effectLst/>
                <a:uLnTx/>
                <a:uFillTx/>
                <a:latin typeface="Calibri" panose="020F0502020204030204"/>
                <a:ea typeface="+mn-ea"/>
                <a:cs typeface="+mn-cs"/>
              </a:rPr>
              <a:t> with their lips, but their heart is far away from Me</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Matthew 15:8</a:t>
            </a:r>
          </a:p>
        </p:txBody>
      </p:sp>
      <p:sp>
        <p:nvSpPr>
          <p:cNvPr id="10" name="Title 1">
            <a:extLst>
              <a:ext uri="{FF2B5EF4-FFF2-40B4-BE49-F238E27FC236}">
                <a16:creationId xmlns:a16="http://schemas.microsoft.com/office/drawing/2014/main" id="{696C43E9-95F8-4A5C-91E4-57C0D6BA3D0B}"/>
              </a:ext>
            </a:extLst>
          </p:cNvPr>
          <p:cNvSpPr>
            <a:spLocks noGrp="1"/>
          </p:cNvSpPr>
          <p:nvPr>
            <p:ph type="ctrTitle"/>
          </p:nvPr>
        </p:nvSpPr>
        <p:spPr>
          <a:xfrm>
            <a:off x="1524000" y="182796"/>
            <a:ext cx="9144000" cy="1114781"/>
          </a:xfrm>
        </p:spPr>
        <p:txBody>
          <a:bodyPr>
            <a:normAutofit/>
          </a:bodyPr>
          <a:lstStyle/>
          <a:p>
            <a:r>
              <a:rPr lang="en-US" b="1" dirty="0">
                <a:latin typeface="+mn-lt"/>
              </a:rPr>
              <a:t>THE THREE PATHS TO AVOID</a:t>
            </a:r>
          </a:p>
        </p:txBody>
      </p:sp>
    </p:spTree>
    <p:extLst>
      <p:ext uri="{BB962C8B-B14F-4D97-AF65-F5344CB8AC3E}">
        <p14:creationId xmlns:p14="http://schemas.microsoft.com/office/powerpoint/2010/main" val="4146273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9487C55-0835-43BC-A5EE-9DCD8E6BFB9B}"/>
              </a:ext>
            </a:extLst>
          </p:cNvPr>
          <p:cNvSpPr>
            <a:spLocks noGrp="1"/>
          </p:cNvSpPr>
          <p:nvPr>
            <p:ph type="subTitle" idx="1"/>
          </p:nvPr>
        </p:nvSpPr>
        <p:spPr>
          <a:xfrm>
            <a:off x="9211111" y="6451134"/>
            <a:ext cx="2312565" cy="224070"/>
          </a:xfrm>
        </p:spPr>
        <p:txBody>
          <a:bodyPr>
            <a:normAutofit fontScale="47500" lnSpcReduction="20000"/>
          </a:bodyPr>
          <a:lstStyle/>
          <a:p>
            <a:endParaRPr lang="en-US"/>
          </a:p>
        </p:txBody>
      </p:sp>
      <p:sp>
        <p:nvSpPr>
          <p:cNvPr id="4" name="Arrow: U-Turn 3">
            <a:extLst>
              <a:ext uri="{FF2B5EF4-FFF2-40B4-BE49-F238E27FC236}">
                <a16:creationId xmlns:a16="http://schemas.microsoft.com/office/drawing/2014/main" id="{7120EF7C-71DF-4F95-94D4-4606A3119879}"/>
              </a:ext>
            </a:extLst>
          </p:cNvPr>
          <p:cNvSpPr/>
          <p:nvPr/>
        </p:nvSpPr>
        <p:spPr>
          <a:xfrm>
            <a:off x="998290" y="1761688"/>
            <a:ext cx="3070370" cy="4882393"/>
          </a:xfrm>
          <a:prstGeom prst="uturnArrow">
            <a:avLst>
              <a:gd name="adj1" fmla="val 25000"/>
              <a:gd name="adj2" fmla="val 24863"/>
              <a:gd name="adj3" fmla="val 25000"/>
              <a:gd name="adj4" fmla="val 43750"/>
              <a:gd name="adj5" fmla="val 75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lowchart: Connector 5">
            <a:extLst>
              <a:ext uri="{FF2B5EF4-FFF2-40B4-BE49-F238E27FC236}">
                <a16:creationId xmlns:a16="http://schemas.microsoft.com/office/drawing/2014/main" id="{35626DAA-D69D-4F79-8F75-54B184883895}"/>
              </a:ext>
            </a:extLst>
          </p:cNvPr>
          <p:cNvSpPr/>
          <p:nvPr/>
        </p:nvSpPr>
        <p:spPr>
          <a:xfrm>
            <a:off x="10058680" y="3429000"/>
            <a:ext cx="609320" cy="65532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CFE243B9-4AB7-4B35-B10F-03C5C0AF8F2B}"/>
              </a:ext>
            </a:extLst>
          </p:cNvPr>
          <p:cNvSpPr/>
          <p:nvPr/>
        </p:nvSpPr>
        <p:spPr>
          <a:xfrm>
            <a:off x="6459523" y="3028426"/>
            <a:ext cx="394283" cy="342270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Arrow: Left-Right 4">
            <a:extLst>
              <a:ext uri="{FF2B5EF4-FFF2-40B4-BE49-F238E27FC236}">
                <a16:creationId xmlns:a16="http://schemas.microsoft.com/office/drawing/2014/main" id="{B250EDB2-1D6D-4DCB-AB07-64C7436C405B}"/>
              </a:ext>
            </a:extLst>
          </p:cNvPr>
          <p:cNvSpPr/>
          <p:nvPr/>
        </p:nvSpPr>
        <p:spPr>
          <a:xfrm>
            <a:off x="4932726" y="2133964"/>
            <a:ext cx="3414319" cy="1224793"/>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FC6D1077-CCA8-4F0B-841A-CFF1FC1DEE6E}"/>
              </a:ext>
            </a:extLst>
          </p:cNvPr>
          <p:cNvSpPr/>
          <p:nvPr/>
        </p:nvSpPr>
        <p:spPr>
          <a:xfrm>
            <a:off x="6459523" y="2929356"/>
            <a:ext cx="394283" cy="12790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itle 1">
            <a:extLst>
              <a:ext uri="{FF2B5EF4-FFF2-40B4-BE49-F238E27FC236}">
                <a16:creationId xmlns:a16="http://schemas.microsoft.com/office/drawing/2014/main" id="{A4D73498-3498-4C31-ABFA-CB8E693B4049}"/>
              </a:ext>
            </a:extLst>
          </p:cNvPr>
          <p:cNvSpPr>
            <a:spLocks noGrp="1"/>
          </p:cNvSpPr>
          <p:nvPr>
            <p:ph type="ctrTitle"/>
          </p:nvPr>
        </p:nvSpPr>
        <p:spPr>
          <a:xfrm>
            <a:off x="1524000" y="182796"/>
            <a:ext cx="9144000" cy="1114781"/>
          </a:xfrm>
        </p:spPr>
        <p:txBody>
          <a:bodyPr>
            <a:normAutofit/>
          </a:bodyPr>
          <a:lstStyle/>
          <a:p>
            <a:r>
              <a:rPr lang="en-US" b="1" dirty="0">
                <a:latin typeface="+mn-lt"/>
              </a:rPr>
              <a:t>THE THREE PATHS TO AVOID</a:t>
            </a:r>
          </a:p>
        </p:txBody>
      </p:sp>
    </p:spTree>
    <p:extLst>
      <p:ext uri="{BB962C8B-B14F-4D97-AF65-F5344CB8AC3E}">
        <p14:creationId xmlns:p14="http://schemas.microsoft.com/office/powerpoint/2010/main" val="4002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9487C55-0835-43BC-A5EE-9DCD8E6BFB9B}"/>
              </a:ext>
            </a:extLst>
          </p:cNvPr>
          <p:cNvSpPr>
            <a:spLocks noGrp="1"/>
          </p:cNvSpPr>
          <p:nvPr>
            <p:ph type="subTitle" idx="1"/>
          </p:nvPr>
        </p:nvSpPr>
        <p:spPr>
          <a:xfrm>
            <a:off x="9211111" y="6451134"/>
            <a:ext cx="2312565" cy="224070"/>
          </a:xfrm>
        </p:spPr>
        <p:txBody>
          <a:bodyPr>
            <a:normAutofit fontScale="47500" lnSpcReduction="20000"/>
          </a:bodyPr>
          <a:lstStyle/>
          <a:p>
            <a:endParaRPr lang="en-US"/>
          </a:p>
        </p:txBody>
      </p:sp>
      <p:sp>
        <p:nvSpPr>
          <p:cNvPr id="6" name="Flowchart: Connector 5">
            <a:extLst>
              <a:ext uri="{FF2B5EF4-FFF2-40B4-BE49-F238E27FC236}">
                <a16:creationId xmlns:a16="http://schemas.microsoft.com/office/drawing/2014/main" id="{35626DAA-D69D-4F79-8F75-54B184883895}"/>
              </a:ext>
            </a:extLst>
          </p:cNvPr>
          <p:cNvSpPr/>
          <p:nvPr/>
        </p:nvSpPr>
        <p:spPr>
          <a:xfrm>
            <a:off x="10058680" y="3429000"/>
            <a:ext cx="609320" cy="65532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2C732625-825C-463E-9269-766034C0667C}"/>
              </a:ext>
            </a:extLst>
          </p:cNvPr>
          <p:cNvSpPr txBox="1"/>
          <p:nvPr/>
        </p:nvSpPr>
        <p:spPr>
          <a:xfrm>
            <a:off x="1436914" y="2971830"/>
            <a:ext cx="6604293"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rPr>
              <a:t>“Every branch</a:t>
            </a:r>
            <a:r>
              <a:rPr kumimoji="0" lang="en-US" sz="3600" b="0" i="0" u="none" strike="noStrike" kern="1200" cap="none" spc="0" normalizeH="0" noProof="0" dirty="0">
                <a:ln>
                  <a:noFill/>
                </a:ln>
                <a:solidFill>
                  <a:prstClr val="black"/>
                </a:solidFill>
                <a:effectLst/>
                <a:uLnTx/>
                <a:uFillTx/>
                <a:latin typeface="Calibri" panose="020F0502020204030204"/>
              </a:rPr>
              <a:t> in Me that does not bear fruit, He takes away..</a:t>
            </a:r>
            <a:r>
              <a:rPr kumimoji="0" lang="en-US" sz="3600" b="0" i="0" u="none" strike="noStrike" kern="1200" cap="none" spc="0" normalizeH="0" baseline="0" noProof="0" dirty="0">
                <a:ln>
                  <a:noFill/>
                </a:ln>
                <a:solidFill>
                  <a:prstClr val="black"/>
                </a:solidFill>
                <a:effectLst/>
                <a:uLnTx/>
                <a:uFillTx/>
                <a:latin typeface="Calibri" panose="020F0502020204030204"/>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dirty="0">
                <a:solidFill>
                  <a:prstClr val="black"/>
                </a:solidFill>
                <a:latin typeface="Calibri" panose="020F0502020204030204"/>
              </a:rPr>
              <a:t>John 15:2</a:t>
            </a:r>
            <a:endParaRPr kumimoji="0" lang="en-US" sz="3600" b="0" i="0" u="none" strike="noStrike" kern="1200" cap="none" spc="0" normalizeH="0" baseline="0" noProof="0" dirty="0">
              <a:ln>
                <a:noFill/>
              </a:ln>
              <a:solidFill>
                <a:prstClr val="black"/>
              </a:solidFill>
              <a:effectLst/>
              <a:uLnTx/>
              <a:uFillTx/>
              <a:latin typeface="Calibri" panose="020F0502020204030204"/>
            </a:endParaRPr>
          </a:p>
        </p:txBody>
      </p:sp>
      <p:sp>
        <p:nvSpPr>
          <p:cNvPr id="8" name="Title 1">
            <a:extLst>
              <a:ext uri="{FF2B5EF4-FFF2-40B4-BE49-F238E27FC236}">
                <a16:creationId xmlns:a16="http://schemas.microsoft.com/office/drawing/2014/main" id="{828D48A6-21CB-4D45-994B-301C09960933}"/>
              </a:ext>
            </a:extLst>
          </p:cNvPr>
          <p:cNvSpPr>
            <a:spLocks noGrp="1"/>
          </p:cNvSpPr>
          <p:nvPr>
            <p:ph type="ctrTitle"/>
          </p:nvPr>
        </p:nvSpPr>
        <p:spPr>
          <a:xfrm>
            <a:off x="1524000" y="182796"/>
            <a:ext cx="9144000" cy="1114781"/>
          </a:xfrm>
        </p:spPr>
        <p:txBody>
          <a:bodyPr>
            <a:normAutofit/>
          </a:bodyPr>
          <a:lstStyle/>
          <a:p>
            <a:r>
              <a:rPr lang="en-US" b="1" dirty="0">
                <a:latin typeface="+mn-lt"/>
              </a:rPr>
              <a:t>THE THREE PATHS TO AVOID</a:t>
            </a:r>
          </a:p>
        </p:txBody>
      </p:sp>
    </p:spTree>
    <p:extLst>
      <p:ext uri="{BB962C8B-B14F-4D97-AF65-F5344CB8AC3E}">
        <p14:creationId xmlns:p14="http://schemas.microsoft.com/office/powerpoint/2010/main" val="149080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9487C55-0835-43BC-A5EE-9DCD8E6BFB9B}"/>
              </a:ext>
            </a:extLst>
          </p:cNvPr>
          <p:cNvSpPr>
            <a:spLocks noGrp="1"/>
          </p:cNvSpPr>
          <p:nvPr>
            <p:ph type="subTitle" idx="1"/>
          </p:nvPr>
        </p:nvSpPr>
        <p:spPr>
          <a:xfrm>
            <a:off x="9211111" y="6451134"/>
            <a:ext cx="2312565" cy="224070"/>
          </a:xfrm>
        </p:spPr>
        <p:txBody>
          <a:bodyPr>
            <a:normAutofit fontScale="47500" lnSpcReduction="20000"/>
          </a:bodyPr>
          <a:lstStyle/>
          <a:p>
            <a:endParaRPr lang="en-US"/>
          </a:p>
        </p:txBody>
      </p:sp>
      <p:sp>
        <p:nvSpPr>
          <p:cNvPr id="6" name="Flowchart: Connector 5">
            <a:extLst>
              <a:ext uri="{FF2B5EF4-FFF2-40B4-BE49-F238E27FC236}">
                <a16:creationId xmlns:a16="http://schemas.microsoft.com/office/drawing/2014/main" id="{35626DAA-D69D-4F79-8F75-54B184883895}"/>
              </a:ext>
            </a:extLst>
          </p:cNvPr>
          <p:cNvSpPr/>
          <p:nvPr/>
        </p:nvSpPr>
        <p:spPr>
          <a:xfrm>
            <a:off x="10058680" y="3429000"/>
            <a:ext cx="609320" cy="65532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2C732625-825C-463E-9269-766034C0667C}"/>
              </a:ext>
            </a:extLst>
          </p:cNvPr>
          <p:cNvSpPr txBox="1"/>
          <p:nvPr/>
        </p:nvSpPr>
        <p:spPr>
          <a:xfrm>
            <a:off x="1393370" y="2971830"/>
            <a:ext cx="7724504"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rPr>
              <a:t>“Every tree that does not bear good fruit</a:t>
            </a:r>
            <a:r>
              <a:rPr kumimoji="0" lang="en-US" sz="3600" b="0" i="0" u="none" strike="noStrike" kern="1200" cap="none" spc="0" normalizeH="0" noProof="0" dirty="0">
                <a:ln>
                  <a:noFill/>
                </a:ln>
                <a:solidFill>
                  <a:prstClr val="black"/>
                </a:solidFill>
                <a:effectLst/>
                <a:uLnTx/>
                <a:uFillTx/>
                <a:latin typeface="Calibri" panose="020F0502020204030204"/>
              </a:rPr>
              <a:t> is cut down and thrown into the fire.”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aseline="0" dirty="0">
                <a:solidFill>
                  <a:prstClr val="black"/>
                </a:solidFill>
                <a:latin typeface="Calibri" panose="020F0502020204030204"/>
              </a:rPr>
              <a:t>Matthew 3:10</a:t>
            </a:r>
            <a:endParaRPr kumimoji="0" lang="en-US" sz="3600" b="0" i="0" u="none" strike="noStrike" kern="1200" cap="none" spc="0" normalizeH="0" baseline="0" noProof="0" dirty="0">
              <a:ln>
                <a:noFill/>
              </a:ln>
              <a:solidFill>
                <a:prstClr val="black"/>
              </a:solidFill>
              <a:effectLst/>
              <a:uLnTx/>
              <a:uFillTx/>
              <a:latin typeface="Calibri" panose="020F0502020204030204"/>
            </a:endParaRPr>
          </a:p>
        </p:txBody>
      </p:sp>
      <p:sp>
        <p:nvSpPr>
          <p:cNvPr id="12" name="Title 1">
            <a:extLst>
              <a:ext uri="{FF2B5EF4-FFF2-40B4-BE49-F238E27FC236}">
                <a16:creationId xmlns:a16="http://schemas.microsoft.com/office/drawing/2014/main" id="{E8E20222-4774-421C-8704-D7B4F992CFC2}"/>
              </a:ext>
            </a:extLst>
          </p:cNvPr>
          <p:cNvSpPr>
            <a:spLocks noGrp="1"/>
          </p:cNvSpPr>
          <p:nvPr>
            <p:ph type="ctrTitle"/>
          </p:nvPr>
        </p:nvSpPr>
        <p:spPr>
          <a:xfrm>
            <a:off x="1524000" y="182796"/>
            <a:ext cx="9144000" cy="1114781"/>
          </a:xfrm>
        </p:spPr>
        <p:txBody>
          <a:bodyPr>
            <a:normAutofit/>
          </a:bodyPr>
          <a:lstStyle/>
          <a:p>
            <a:r>
              <a:rPr lang="en-US" b="1" dirty="0">
                <a:latin typeface="+mn-lt"/>
              </a:rPr>
              <a:t>THE THREE PATHS TO AVOID</a:t>
            </a:r>
          </a:p>
        </p:txBody>
      </p:sp>
    </p:spTree>
    <p:extLst>
      <p:ext uri="{BB962C8B-B14F-4D97-AF65-F5344CB8AC3E}">
        <p14:creationId xmlns:p14="http://schemas.microsoft.com/office/powerpoint/2010/main" val="3260471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9487C55-0835-43BC-A5EE-9DCD8E6BFB9B}"/>
              </a:ext>
            </a:extLst>
          </p:cNvPr>
          <p:cNvSpPr>
            <a:spLocks noGrp="1"/>
          </p:cNvSpPr>
          <p:nvPr>
            <p:ph type="subTitle" idx="1"/>
          </p:nvPr>
        </p:nvSpPr>
        <p:spPr>
          <a:xfrm>
            <a:off x="9211111" y="6451134"/>
            <a:ext cx="2312565" cy="224070"/>
          </a:xfrm>
        </p:spPr>
        <p:txBody>
          <a:bodyPr>
            <a:normAutofit fontScale="47500" lnSpcReduction="20000"/>
          </a:bodyPr>
          <a:lstStyle/>
          <a:p>
            <a:endParaRPr lang="en-US"/>
          </a:p>
        </p:txBody>
      </p:sp>
      <p:sp>
        <p:nvSpPr>
          <p:cNvPr id="6" name="Flowchart: Connector 5">
            <a:extLst>
              <a:ext uri="{FF2B5EF4-FFF2-40B4-BE49-F238E27FC236}">
                <a16:creationId xmlns:a16="http://schemas.microsoft.com/office/drawing/2014/main" id="{35626DAA-D69D-4F79-8F75-54B184883895}"/>
              </a:ext>
            </a:extLst>
          </p:cNvPr>
          <p:cNvSpPr/>
          <p:nvPr/>
        </p:nvSpPr>
        <p:spPr>
          <a:xfrm>
            <a:off x="10058680" y="3429000"/>
            <a:ext cx="609320" cy="65532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2C732625-825C-463E-9269-766034C0667C}"/>
              </a:ext>
            </a:extLst>
          </p:cNvPr>
          <p:cNvSpPr txBox="1"/>
          <p:nvPr/>
        </p:nvSpPr>
        <p:spPr>
          <a:xfrm>
            <a:off x="1410787" y="2068383"/>
            <a:ext cx="7027818" cy="403187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“For ground that drinks the rain which often falls on it and brings forth vegetation useful to those for whose sake it is also tilled, receives a blessing from God; but if it yields thorns and thistles, it is worthless and close to being cursed, and it ends up being burned.”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latin typeface="Calibri" panose="020F0502020204030204"/>
              </a:rPr>
              <a:t>Hebrews 6:7-8</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6771F6A0-2916-441A-B306-7BD0F3350FA0}"/>
              </a:ext>
            </a:extLst>
          </p:cNvPr>
          <p:cNvSpPr>
            <a:spLocks noGrp="1"/>
          </p:cNvSpPr>
          <p:nvPr>
            <p:ph type="ctrTitle"/>
          </p:nvPr>
        </p:nvSpPr>
        <p:spPr>
          <a:xfrm>
            <a:off x="1524000" y="182796"/>
            <a:ext cx="9144000" cy="1114781"/>
          </a:xfrm>
        </p:spPr>
        <p:txBody>
          <a:bodyPr>
            <a:normAutofit/>
          </a:bodyPr>
          <a:lstStyle/>
          <a:p>
            <a:r>
              <a:rPr lang="en-US" b="1" dirty="0">
                <a:latin typeface="+mn-lt"/>
              </a:rPr>
              <a:t>THE THREE PATHS TO AVOID</a:t>
            </a:r>
          </a:p>
        </p:txBody>
      </p:sp>
    </p:spTree>
    <p:extLst>
      <p:ext uri="{BB962C8B-B14F-4D97-AF65-F5344CB8AC3E}">
        <p14:creationId xmlns:p14="http://schemas.microsoft.com/office/powerpoint/2010/main" val="1926824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9487C55-0835-43BC-A5EE-9DCD8E6BFB9B}"/>
              </a:ext>
            </a:extLst>
          </p:cNvPr>
          <p:cNvSpPr>
            <a:spLocks noGrp="1"/>
          </p:cNvSpPr>
          <p:nvPr>
            <p:ph type="subTitle" idx="1"/>
          </p:nvPr>
        </p:nvSpPr>
        <p:spPr>
          <a:xfrm>
            <a:off x="9211111" y="6451134"/>
            <a:ext cx="2312565" cy="224070"/>
          </a:xfrm>
        </p:spPr>
        <p:txBody>
          <a:bodyPr>
            <a:normAutofit fontScale="47500" lnSpcReduction="20000"/>
          </a:bodyPr>
          <a:lstStyle/>
          <a:p>
            <a:endParaRPr lang="en-US"/>
          </a:p>
        </p:txBody>
      </p:sp>
      <p:sp>
        <p:nvSpPr>
          <p:cNvPr id="6" name="Flowchart: Connector 5">
            <a:extLst>
              <a:ext uri="{FF2B5EF4-FFF2-40B4-BE49-F238E27FC236}">
                <a16:creationId xmlns:a16="http://schemas.microsoft.com/office/drawing/2014/main" id="{35626DAA-D69D-4F79-8F75-54B184883895}"/>
              </a:ext>
            </a:extLst>
          </p:cNvPr>
          <p:cNvSpPr/>
          <p:nvPr/>
        </p:nvSpPr>
        <p:spPr>
          <a:xfrm>
            <a:off x="10058680" y="3429000"/>
            <a:ext cx="609320" cy="65532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2C732625-825C-463E-9269-766034C0667C}"/>
              </a:ext>
            </a:extLst>
          </p:cNvPr>
          <p:cNvSpPr txBox="1"/>
          <p:nvPr/>
        </p:nvSpPr>
        <p:spPr>
          <a:xfrm>
            <a:off x="1393369" y="2787164"/>
            <a:ext cx="7621421"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Luke 13:6-9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Given a little extra</a:t>
            </a:r>
            <a:r>
              <a:rPr lang="en-US" sz="4000" dirty="0">
                <a:solidFill>
                  <a:prstClr val="black"/>
                </a:solidFill>
                <a:latin typeface="Calibri" panose="020F0502020204030204"/>
              </a:rPr>
              <a:t> time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What if 2022 is your last extra</a:t>
            </a:r>
            <a:r>
              <a:rPr lang="en-US" sz="4000" dirty="0">
                <a:solidFill>
                  <a:prstClr val="black"/>
                </a:solidFill>
                <a:latin typeface="Calibri" panose="020F0502020204030204"/>
              </a:rPr>
              <a:t> time?</a:t>
            </a:r>
            <a:endPar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4FE62B33-F23B-43BB-AA8D-0F76406F2377}"/>
              </a:ext>
            </a:extLst>
          </p:cNvPr>
          <p:cNvSpPr>
            <a:spLocks noGrp="1"/>
          </p:cNvSpPr>
          <p:nvPr>
            <p:ph type="ctrTitle"/>
          </p:nvPr>
        </p:nvSpPr>
        <p:spPr>
          <a:xfrm>
            <a:off x="1524000" y="182796"/>
            <a:ext cx="9144000" cy="1114781"/>
          </a:xfrm>
        </p:spPr>
        <p:txBody>
          <a:bodyPr>
            <a:normAutofit/>
          </a:bodyPr>
          <a:lstStyle/>
          <a:p>
            <a:r>
              <a:rPr lang="en-US" b="1" dirty="0">
                <a:latin typeface="+mn-lt"/>
              </a:rPr>
              <a:t>THE THREE PATHS TO AVOID</a:t>
            </a:r>
          </a:p>
        </p:txBody>
      </p:sp>
    </p:spTree>
    <p:extLst>
      <p:ext uri="{BB962C8B-B14F-4D97-AF65-F5344CB8AC3E}">
        <p14:creationId xmlns:p14="http://schemas.microsoft.com/office/powerpoint/2010/main" val="267064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9487C55-0835-43BC-A5EE-9DCD8E6BFB9B}"/>
              </a:ext>
            </a:extLst>
          </p:cNvPr>
          <p:cNvSpPr>
            <a:spLocks noGrp="1"/>
          </p:cNvSpPr>
          <p:nvPr>
            <p:ph type="subTitle" idx="1"/>
          </p:nvPr>
        </p:nvSpPr>
        <p:spPr>
          <a:xfrm>
            <a:off x="9211111" y="6451134"/>
            <a:ext cx="2312565" cy="224070"/>
          </a:xfrm>
        </p:spPr>
        <p:txBody>
          <a:bodyPr>
            <a:normAutofit fontScale="47500" lnSpcReduction="20000"/>
          </a:bodyPr>
          <a:lstStyle/>
          <a:p>
            <a:endParaRPr lang="en-US"/>
          </a:p>
        </p:txBody>
      </p:sp>
      <p:sp>
        <p:nvSpPr>
          <p:cNvPr id="4" name="Arrow: U-Turn 3">
            <a:extLst>
              <a:ext uri="{FF2B5EF4-FFF2-40B4-BE49-F238E27FC236}">
                <a16:creationId xmlns:a16="http://schemas.microsoft.com/office/drawing/2014/main" id="{7120EF7C-71DF-4F95-94D4-4606A3119879}"/>
              </a:ext>
            </a:extLst>
          </p:cNvPr>
          <p:cNvSpPr/>
          <p:nvPr/>
        </p:nvSpPr>
        <p:spPr>
          <a:xfrm>
            <a:off x="998290" y="1761688"/>
            <a:ext cx="3070370" cy="4882393"/>
          </a:xfrm>
          <a:prstGeom prst="uturnArrow">
            <a:avLst>
              <a:gd name="adj1" fmla="val 25000"/>
              <a:gd name="adj2" fmla="val 24863"/>
              <a:gd name="adj3" fmla="val 25000"/>
              <a:gd name="adj4" fmla="val 43750"/>
              <a:gd name="adj5" fmla="val 75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Flowchart: Connector 5">
            <a:extLst>
              <a:ext uri="{FF2B5EF4-FFF2-40B4-BE49-F238E27FC236}">
                <a16:creationId xmlns:a16="http://schemas.microsoft.com/office/drawing/2014/main" id="{35626DAA-D69D-4F79-8F75-54B184883895}"/>
              </a:ext>
            </a:extLst>
          </p:cNvPr>
          <p:cNvSpPr/>
          <p:nvPr/>
        </p:nvSpPr>
        <p:spPr>
          <a:xfrm>
            <a:off x="10058680" y="3429000"/>
            <a:ext cx="609320" cy="655320"/>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FE243B9-4AB7-4B35-B10F-03C5C0AF8F2B}"/>
              </a:ext>
            </a:extLst>
          </p:cNvPr>
          <p:cNvSpPr/>
          <p:nvPr/>
        </p:nvSpPr>
        <p:spPr>
          <a:xfrm>
            <a:off x="6459523" y="3028426"/>
            <a:ext cx="394283" cy="342270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Left-Right 4">
            <a:extLst>
              <a:ext uri="{FF2B5EF4-FFF2-40B4-BE49-F238E27FC236}">
                <a16:creationId xmlns:a16="http://schemas.microsoft.com/office/drawing/2014/main" id="{B250EDB2-1D6D-4DCB-AB07-64C7436C405B}"/>
              </a:ext>
            </a:extLst>
          </p:cNvPr>
          <p:cNvSpPr/>
          <p:nvPr/>
        </p:nvSpPr>
        <p:spPr>
          <a:xfrm>
            <a:off x="4932726" y="2133964"/>
            <a:ext cx="3414319" cy="1224793"/>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C6D1077-CCA8-4F0B-841A-CFF1FC1DEE6E}"/>
              </a:ext>
            </a:extLst>
          </p:cNvPr>
          <p:cNvSpPr/>
          <p:nvPr/>
        </p:nvSpPr>
        <p:spPr>
          <a:xfrm>
            <a:off x="6459523" y="2929356"/>
            <a:ext cx="394283" cy="12790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DE03922A-6581-4B31-938B-F3ABEF0B9C99}"/>
              </a:ext>
            </a:extLst>
          </p:cNvPr>
          <p:cNvSpPr>
            <a:spLocks noGrp="1"/>
          </p:cNvSpPr>
          <p:nvPr>
            <p:ph type="ctrTitle"/>
          </p:nvPr>
        </p:nvSpPr>
        <p:spPr>
          <a:xfrm>
            <a:off x="1524000" y="182796"/>
            <a:ext cx="9144000" cy="1114781"/>
          </a:xfrm>
        </p:spPr>
        <p:txBody>
          <a:bodyPr>
            <a:normAutofit/>
          </a:bodyPr>
          <a:lstStyle/>
          <a:p>
            <a:r>
              <a:rPr lang="en-US" b="1" dirty="0">
                <a:latin typeface="+mn-lt"/>
              </a:rPr>
              <a:t>THE THREE PATHS TO AVOID</a:t>
            </a:r>
          </a:p>
        </p:txBody>
      </p:sp>
    </p:spTree>
    <p:extLst>
      <p:ext uri="{BB962C8B-B14F-4D97-AF65-F5344CB8AC3E}">
        <p14:creationId xmlns:p14="http://schemas.microsoft.com/office/powerpoint/2010/main" val="2836519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5B54B-6405-47E5-8489-C4EBC0C9AE8D}"/>
              </a:ext>
            </a:extLst>
          </p:cNvPr>
          <p:cNvSpPr>
            <a:spLocks noGrp="1"/>
          </p:cNvSpPr>
          <p:nvPr>
            <p:ph type="ctrTitle"/>
          </p:nvPr>
        </p:nvSpPr>
        <p:spPr>
          <a:xfrm>
            <a:off x="1524000" y="182796"/>
            <a:ext cx="9144000" cy="1578892"/>
          </a:xfrm>
        </p:spPr>
        <p:txBody>
          <a:bodyPr>
            <a:normAutofit fontScale="90000"/>
          </a:bodyPr>
          <a:lstStyle/>
          <a:p>
            <a:r>
              <a:rPr lang="en-US" b="1" dirty="0">
                <a:latin typeface="+mn-lt"/>
              </a:rPr>
              <a:t>THE ONE PATH</a:t>
            </a:r>
            <a:br>
              <a:rPr lang="en-US" b="1" dirty="0">
                <a:latin typeface="+mn-lt"/>
              </a:rPr>
            </a:br>
            <a:r>
              <a:rPr lang="en-US" b="1" dirty="0">
                <a:latin typeface="+mn-lt"/>
              </a:rPr>
              <a:t>Matthew 7:13-14; John 14:6</a:t>
            </a:r>
          </a:p>
        </p:txBody>
      </p:sp>
      <p:sp>
        <p:nvSpPr>
          <p:cNvPr id="3" name="Subtitle 2">
            <a:extLst>
              <a:ext uri="{FF2B5EF4-FFF2-40B4-BE49-F238E27FC236}">
                <a16:creationId xmlns:a16="http://schemas.microsoft.com/office/drawing/2014/main" id="{69487C55-0835-43BC-A5EE-9DCD8E6BFB9B}"/>
              </a:ext>
            </a:extLst>
          </p:cNvPr>
          <p:cNvSpPr>
            <a:spLocks noGrp="1"/>
          </p:cNvSpPr>
          <p:nvPr>
            <p:ph type="subTitle" idx="1"/>
          </p:nvPr>
        </p:nvSpPr>
        <p:spPr>
          <a:xfrm>
            <a:off x="9211111" y="6451134"/>
            <a:ext cx="2312565" cy="224070"/>
          </a:xfrm>
        </p:spPr>
        <p:txBody>
          <a:bodyPr>
            <a:normAutofit fontScale="47500" lnSpcReduction="20000"/>
          </a:bodyPr>
          <a:lstStyle/>
          <a:p>
            <a:endParaRPr lang="en-US"/>
          </a:p>
        </p:txBody>
      </p:sp>
      <p:sp>
        <p:nvSpPr>
          <p:cNvPr id="9" name="Arrow: Up 8">
            <a:extLst>
              <a:ext uri="{FF2B5EF4-FFF2-40B4-BE49-F238E27FC236}">
                <a16:creationId xmlns:a16="http://schemas.microsoft.com/office/drawing/2014/main" id="{5154D038-EC56-488D-8556-9AD1A70FF6A5}"/>
              </a:ext>
            </a:extLst>
          </p:cNvPr>
          <p:cNvSpPr/>
          <p:nvPr/>
        </p:nvSpPr>
        <p:spPr>
          <a:xfrm>
            <a:off x="5826034" y="2117279"/>
            <a:ext cx="269966" cy="3978264"/>
          </a:xfrm>
          <a:prstGeom prst="upArrow">
            <a:avLst>
              <a:gd name="adj1" fmla="val 50000"/>
              <a:gd name="adj2" fmla="val 18225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6864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67176-923A-478C-903A-17FA943BD70C}"/>
              </a:ext>
            </a:extLst>
          </p:cNvPr>
          <p:cNvSpPr>
            <a:spLocks noGrp="1"/>
          </p:cNvSpPr>
          <p:nvPr>
            <p:ph type="title"/>
          </p:nvPr>
        </p:nvSpPr>
        <p:spPr/>
        <p:txBody>
          <a:bodyPr>
            <a:normAutofit/>
          </a:bodyPr>
          <a:lstStyle/>
          <a:p>
            <a:r>
              <a:rPr lang="en-US" sz="4800" b="1" dirty="0">
                <a:latin typeface="+mn-lt"/>
              </a:rPr>
              <a:t>A FATE WORSE THAN HELL?</a:t>
            </a:r>
          </a:p>
        </p:txBody>
      </p:sp>
      <p:sp>
        <p:nvSpPr>
          <p:cNvPr id="3" name="Content Placeholder 2">
            <a:extLst>
              <a:ext uri="{FF2B5EF4-FFF2-40B4-BE49-F238E27FC236}">
                <a16:creationId xmlns:a16="http://schemas.microsoft.com/office/drawing/2014/main" id="{2BB0330C-C0E2-4719-B9AB-06EDC5EEC03C}"/>
              </a:ext>
            </a:extLst>
          </p:cNvPr>
          <p:cNvSpPr>
            <a:spLocks noGrp="1"/>
          </p:cNvSpPr>
          <p:nvPr>
            <p:ph idx="1"/>
          </p:nvPr>
        </p:nvSpPr>
        <p:spPr/>
        <p:txBody>
          <a:bodyPr>
            <a:normAutofit/>
          </a:bodyPr>
          <a:lstStyle/>
          <a:p>
            <a:r>
              <a:rPr lang="en-US" sz="3600" b="1" dirty="0"/>
              <a:t>Luke 10:10-14</a:t>
            </a:r>
          </a:p>
          <a:p>
            <a:r>
              <a:rPr lang="en-US" sz="3600" b="1" dirty="0"/>
              <a:t>Luke 12:47-48</a:t>
            </a:r>
          </a:p>
          <a:p>
            <a:r>
              <a:rPr lang="en-US" sz="3600" b="1" dirty="0"/>
              <a:t>II Peter 2:20-21</a:t>
            </a:r>
          </a:p>
        </p:txBody>
      </p:sp>
    </p:spTree>
    <p:extLst>
      <p:ext uri="{BB962C8B-B14F-4D97-AF65-F5344CB8AC3E}">
        <p14:creationId xmlns:p14="http://schemas.microsoft.com/office/powerpoint/2010/main" val="298070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5B54B-6405-47E5-8489-C4EBC0C9AE8D}"/>
              </a:ext>
            </a:extLst>
          </p:cNvPr>
          <p:cNvSpPr>
            <a:spLocks noGrp="1"/>
          </p:cNvSpPr>
          <p:nvPr>
            <p:ph type="ctrTitle"/>
          </p:nvPr>
        </p:nvSpPr>
        <p:spPr>
          <a:xfrm>
            <a:off x="1524000" y="182796"/>
            <a:ext cx="9144000" cy="1578892"/>
          </a:xfrm>
        </p:spPr>
        <p:txBody>
          <a:bodyPr>
            <a:normAutofit fontScale="90000"/>
          </a:bodyPr>
          <a:lstStyle/>
          <a:p>
            <a:r>
              <a:rPr lang="en-US" b="1" dirty="0">
                <a:latin typeface="+mn-lt"/>
              </a:rPr>
              <a:t>THE TWO WAYS</a:t>
            </a:r>
            <a:br>
              <a:rPr lang="en-US" b="1" dirty="0">
                <a:latin typeface="+mn-lt"/>
              </a:rPr>
            </a:br>
            <a:r>
              <a:rPr lang="en-US" b="1" dirty="0">
                <a:latin typeface="+mn-lt"/>
              </a:rPr>
              <a:t>Matthew 7:13-14</a:t>
            </a:r>
          </a:p>
        </p:txBody>
      </p:sp>
      <p:sp>
        <p:nvSpPr>
          <p:cNvPr id="3" name="Subtitle 2">
            <a:extLst>
              <a:ext uri="{FF2B5EF4-FFF2-40B4-BE49-F238E27FC236}">
                <a16:creationId xmlns:a16="http://schemas.microsoft.com/office/drawing/2014/main" id="{69487C55-0835-43BC-A5EE-9DCD8E6BFB9B}"/>
              </a:ext>
            </a:extLst>
          </p:cNvPr>
          <p:cNvSpPr>
            <a:spLocks noGrp="1"/>
          </p:cNvSpPr>
          <p:nvPr>
            <p:ph type="subTitle" idx="1"/>
          </p:nvPr>
        </p:nvSpPr>
        <p:spPr>
          <a:xfrm>
            <a:off x="9211111" y="6451134"/>
            <a:ext cx="2312565" cy="224070"/>
          </a:xfrm>
        </p:spPr>
        <p:txBody>
          <a:bodyPr>
            <a:normAutofit fontScale="47500" lnSpcReduction="20000"/>
          </a:bodyPr>
          <a:lstStyle/>
          <a:p>
            <a:endParaRPr lang="en-US"/>
          </a:p>
        </p:txBody>
      </p:sp>
      <p:sp>
        <p:nvSpPr>
          <p:cNvPr id="9" name="Arrow: Up 8">
            <a:extLst>
              <a:ext uri="{FF2B5EF4-FFF2-40B4-BE49-F238E27FC236}">
                <a16:creationId xmlns:a16="http://schemas.microsoft.com/office/drawing/2014/main" id="{5154D038-EC56-488D-8556-9AD1A70FF6A5}"/>
              </a:ext>
            </a:extLst>
          </p:cNvPr>
          <p:cNvSpPr/>
          <p:nvPr/>
        </p:nvSpPr>
        <p:spPr>
          <a:xfrm>
            <a:off x="8708053" y="2211977"/>
            <a:ext cx="269966" cy="3978264"/>
          </a:xfrm>
          <a:prstGeom prst="upArrow">
            <a:avLst>
              <a:gd name="adj1" fmla="val 50000"/>
              <a:gd name="adj2" fmla="val 18225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63848198-0CE2-4694-A1F0-89A59F010B88}"/>
              </a:ext>
            </a:extLst>
          </p:cNvPr>
          <p:cNvSpPr/>
          <p:nvPr/>
        </p:nvSpPr>
        <p:spPr>
          <a:xfrm>
            <a:off x="661851" y="2211976"/>
            <a:ext cx="6357257" cy="397826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570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5B54B-6405-47E5-8489-C4EBC0C9AE8D}"/>
              </a:ext>
            </a:extLst>
          </p:cNvPr>
          <p:cNvSpPr>
            <a:spLocks noGrp="1"/>
          </p:cNvSpPr>
          <p:nvPr>
            <p:ph type="ctrTitle"/>
          </p:nvPr>
        </p:nvSpPr>
        <p:spPr>
          <a:xfrm>
            <a:off x="1524000" y="182796"/>
            <a:ext cx="9144000" cy="1114781"/>
          </a:xfrm>
        </p:spPr>
        <p:txBody>
          <a:bodyPr>
            <a:normAutofit/>
          </a:bodyPr>
          <a:lstStyle/>
          <a:p>
            <a:r>
              <a:rPr lang="en-US" b="1" dirty="0">
                <a:latin typeface="+mn-lt"/>
              </a:rPr>
              <a:t>THE THREE PATHS TO AVOID</a:t>
            </a:r>
          </a:p>
        </p:txBody>
      </p:sp>
      <p:sp>
        <p:nvSpPr>
          <p:cNvPr id="3" name="Subtitle 2">
            <a:extLst>
              <a:ext uri="{FF2B5EF4-FFF2-40B4-BE49-F238E27FC236}">
                <a16:creationId xmlns:a16="http://schemas.microsoft.com/office/drawing/2014/main" id="{69487C55-0835-43BC-A5EE-9DCD8E6BFB9B}"/>
              </a:ext>
            </a:extLst>
          </p:cNvPr>
          <p:cNvSpPr>
            <a:spLocks noGrp="1"/>
          </p:cNvSpPr>
          <p:nvPr>
            <p:ph type="subTitle" idx="1"/>
          </p:nvPr>
        </p:nvSpPr>
        <p:spPr>
          <a:xfrm>
            <a:off x="9211111" y="6451134"/>
            <a:ext cx="2312565" cy="224070"/>
          </a:xfrm>
        </p:spPr>
        <p:txBody>
          <a:bodyPr>
            <a:normAutofit fontScale="47500" lnSpcReduction="20000"/>
          </a:bodyPr>
          <a:lstStyle/>
          <a:p>
            <a:endParaRPr lang="en-US"/>
          </a:p>
        </p:txBody>
      </p:sp>
      <p:sp>
        <p:nvSpPr>
          <p:cNvPr id="4" name="Arrow: U-Turn 3">
            <a:extLst>
              <a:ext uri="{FF2B5EF4-FFF2-40B4-BE49-F238E27FC236}">
                <a16:creationId xmlns:a16="http://schemas.microsoft.com/office/drawing/2014/main" id="{7120EF7C-71DF-4F95-94D4-4606A3119879}"/>
              </a:ext>
            </a:extLst>
          </p:cNvPr>
          <p:cNvSpPr/>
          <p:nvPr/>
        </p:nvSpPr>
        <p:spPr>
          <a:xfrm>
            <a:off x="998290" y="1761688"/>
            <a:ext cx="3070370" cy="4882393"/>
          </a:xfrm>
          <a:prstGeom prst="uturnArrow">
            <a:avLst>
              <a:gd name="adj1" fmla="val 25000"/>
              <a:gd name="adj2" fmla="val 24863"/>
              <a:gd name="adj3" fmla="val 25000"/>
              <a:gd name="adj4" fmla="val 43750"/>
              <a:gd name="adj5" fmla="val 75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32D47FF6-5DDD-4BDA-AF71-567349242A6C}"/>
              </a:ext>
            </a:extLst>
          </p:cNvPr>
          <p:cNvSpPr txBox="1"/>
          <p:nvPr/>
        </p:nvSpPr>
        <p:spPr>
          <a:xfrm>
            <a:off x="4589417" y="2090474"/>
            <a:ext cx="6604293" cy="403187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latin typeface="Calibri" panose="020F0502020204030204"/>
              </a:rPr>
              <a:t>“For if, after they have escaped the defilements of the world by the knowledge of the Lord and Savior Jesus Christ, they are again entangled in them and are overcome the last state has become worse for them than the first.”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latin typeface="Calibri" panose="020F0502020204030204"/>
              </a:rPr>
              <a:t>II Peter 2:20</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3259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9487C55-0835-43BC-A5EE-9DCD8E6BFB9B}"/>
              </a:ext>
            </a:extLst>
          </p:cNvPr>
          <p:cNvSpPr>
            <a:spLocks noGrp="1"/>
          </p:cNvSpPr>
          <p:nvPr>
            <p:ph type="subTitle" idx="1"/>
          </p:nvPr>
        </p:nvSpPr>
        <p:spPr>
          <a:xfrm>
            <a:off x="9211111" y="6451134"/>
            <a:ext cx="2312565" cy="224070"/>
          </a:xfrm>
        </p:spPr>
        <p:txBody>
          <a:bodyPr>
            <a:normAutofit fontScale="47500" lnSpcReduction="20000"/>
          </a:bodyPr>
          <a:lstStyle/>
          <a:p>
            <a:endParaRPr lang="en-US"/>
          </a:p>
        </p:txBody>
      </p:sp>
      <p:sp>
        <p:nvSpPr>
          <p:cNvPr id="4" name="Arrow: U-Turn 3">
            <a:extLst>
              <a:ext uri="{FF2B5EF4-FFF2-40B4-BE49-F238E27FC236}">
                <a16:creationId xmlns:a16="http://schemas.microsoft.com/office/drawing/2014/main" id="{7120EF7C-71DF-4F95-94D4-4606A3119879}"/>
              </a:ext>
            </a:extLst>
          </p:cNvPr>
          <p:cNvSpPr/>
          <p:nvPr/>
        </p:nvSpPr>
        <p:spPr>
          <a:xfrm>
            <a:off x="998290" y="1761688"/>
            <a:ext cx="3070370" cy="4882393"/>
          </a:xfrm>
          <a:prstGeom prst="uturnArrow">
            <a:avLst>
              <a:gd name="adj1" fmla="val 25000"/>
              <a:gd name="adj2" fmla="val 24863"/>
              <a:gd name="adj3" fmla="val 25000"/>
              <a:gd name="adj4" fmla="val 43750"/>
              <a:gd name="adj5" fmla="val 75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32D47FF6-5DDD-4BDA-AF71-567349242A6C}"/>
              </a:ext>
            </a:extLst>
          </p:cNvPr>
          <p:cNvSpPr txBox="1"/>
          <p:nvPr/>
        </p:nvSpPr>
        <p:spPr>
          <a:xfrm>
            <a:off x="4589417" y="2952206"/>
            <a:ext cx="6604293" cy="2062103"/>
          </a:xfrm>
          <a:prstGeom prst="rect">
            <a:avLst/>
          </a:prstGeom>
          <a:noFill/>
        </p:spPr>
        <p:txBody>
          <a:bodyPr wrap="square" rtlCol="0">
            <a:spAutoFit/>
          </a:bodyPr>
          <a:lstStyle/>
          <a:p>
            <a:pPr algn="ctr"/>
            <a:r>
              <a:rPr lang="en-US" sz="3200" dirty="0"/>
              <a:t>“No one, after putting his hand to the plow and looking back, is fit for the kingdom of God”</a:t>
            </a:r>
          </a:p>
          <a:p>
            <a:pPr algn="ctr"/>
            <a:r>
              <a:rPr lang="en-US" sz="3200" dirty="0"/>
              <a:t>Luke 9:62</a:t>
            </a:r>
          </a:p>
        </p:txBody>
      </p:sp>
      <p:sp>
        <p:nvSpPr>
          <p:cNvPr id="12" name="Title 1">
            <a:extLst>
              <a:ext uri="{FF2B5EF4-FFF2-40B4-BE49-F238E27FC236}">
                <a16:creationId xmlns:a16="http://schemas.microsoft.com/office/drawing/2014/main" id="{A544CA21-E6CF-4FE1-A3B7-548D9F9EC7AD}"/>
              </a:ext>
            </a:extLst>
          </p:cNvPr>
          <p:cNvSpPr txBox="1">
            <a:spLocks/>
          </p:cNvSpPr>
          <p:nvPr/>
        </p:nvSpPr>
        <p:spPr>
          <a:xfrm>
            <a:off x="1524000" y="182796"/>
            <a:ext cx="9144000" cy="111478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latin typeface="+mn-lt"/>
              </a:rPr>
              <a:t>THE THREE PATHS TO AVOID</a:t>
            </a:r>
            <a:endParaRPr lang="en-US" b="1" dirty="0">
              <a:latin typeface="+mn-lt"/>
            </a:endParaRPr>
          </a:p>
        </p:txBody>
      </p:sp>
    </p:spTree>
    <p:extLst>
      <p:ext uri="{BB962C8B-B14F-4D97-AF65-F5344CB8AC3E}">
        <p14:creationId xmlns:p14="http://schemas.microsoft.com/office/powerpoint/2010/main" val="304504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9487C55-0835-43BC-A5EE-9DCD8E6BFB9B}"/>
              </a:ext>
            </a:extLst>
          </p:cNvPr>
          <p:cNvSpPr>
            <a:spLocks noGrp="1"/>
          </p:cNvSpPr>
          <p:nvPr>
            <p:ph type="subTitle" idx="1"/>
          </p:nvPr>
        </p:nvSpPr>
        <p:spPr>
          <a:xfrm>
            <a:off x="9211111" y="6451134"/>
            <a:ext cx="2312565" cy="224070"/>
          </a:xfrm>
        </p:spPr>
        <p:txBody>
          <a:bodyPr>
            <a:normAutofit fontScale="47500" lnSpcReduction="20000"/>
          </a:bodyPr>
          <a:lstStyle/>
          <a:p>
            <a:endParaRPr lang="en-US"/>
          </a:p>
        </p:txBody>
      </p:sp>
      <p:sp>
        <p:nvSpPr>
          <p:cNvPr id="4" name="Arrow: U-Turn 3">
            <a:extLst>
              <a:ext uri="{FF2B5EF4-FFF2-40B4-BE49-F238E27FC236}">
                <a16:creationId xmlns:a16="http://schemas.microsoft.com/office/drawing/2014/main" id="{7120EF7C-71DF-4F95-94D4-4606A3119879}"/>
              </a:ext>
            </a:extLst>
          </p:cNvPr>
          <p:cNvSpPr/>
          <p:nvPr/>
        </p:nvSpPr>
        <p:spPr>
          <a:xfrm>
            <a:off x="998290" y="1761688"/>
            <a:ext cx="3070370" cy="4882393"/>
          </a:xfrm>
          <a:prstGeom prst="uturnArrow">
            <a:avLst>
              <a:gd name="adj1" fmla="val 25000"/>
              <a:gd name="adj2" fmla="val 24863"/>
              <a:gd name="adj3" fmla="val 25000"/>
              <a:gd name="adj4" fmla="val 43750"/>
              <a:gd name="adj5" fmla="val 75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32D47FF6-5DDD-4BDA-AF71-567349242A6C}"/>
              </a:ext>
            </a:extLst>
          </p:cNvPr>
          <p:cNvSpPr txBox="1"/>
          <p:nvPr/>
        </p:nvSpPr>
        <p:spPr>
          <a:xfrm>
            <a:off x="4589417" y="2952206"/>
            <a:ext cx="6604293"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
            </a:r>
            <a:r>
              <a:rPr lang="en-US" sz="3200" dirty="0">
                <a:solidFill>
                  <a:prstClr val="black"/>
                </a:solidFill>
                <a:latin typeface="Calibri" panose="020F0502020204030204"/>
              </a:rPr>
              <a:t>and if he shrinks back, My soul has no pleasure in him.</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latin typeface="Calibri" panose="020F0502020204030204"/>
              </a:rPr>
              <a:t>Hebrews 10:38b</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E72A4956-B1B2-4740-801E-A5F7504D39F5}"/>
              </a:ext>
            </a:extLst>
          </p:cNvPr>
          <p:cNvSpPr txBox="1">
            <a:spLocks/>
          </p:cNvSpPr>
          <p:nvPr/>
        </p:nvSpPr>
        <p:spPr>
          <a:xfrm>
            <a:off x="1524000" y="182796"/>
            <a:ext cx="9144000" cy="111478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latin typeface="+mn-lt"/>
              </a:rPr>
              <a:t>THE THREE PATHS TO AVOID</a:t>
            </a:r>
            <a:endParaRPr lang="en-US" b="1" dirty="0">
              <a:latin typeface="+mn-lt"/>
            </a:endParaRPr>
          </a:p>
        </p:txBody>
      </p:sp>
    </p:spTree>
    <p:extLst>
      <p:ext uri="{BB962C8B-B14F-4D97-AF65-F5344CB8AC3E}">
        <p14:creationId xmlns:p14="http://schemas.microsoft.com/office/powerpoint/2010/main" val="2560613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9487C55-0835-43BC-A5EE-9DCD8E6BFB9B}"/>
              </a:ext>
            </a:extLst>
          </p:cNvPr>
          <p:cNvSpPr>
            <a:spLocks noGrp="1"/>
          </p:cNvSpPr>
          <p:nvPr>
            <p:ph type="subTitle" idx="1"/>
          </p:nvPr>
        </p:nvSpPr>
        <p:spPr>
          <a:xfrm>
            <a:off x="9211111" y="6451134"/>
            <a:ext cx="2312565" cy="224070"/>
          </a:xfrm>
        </p:spPr>
        <p:txBody>
          <a:bodyPr>
            <a:normAutofit fontScale="47500" lnSpcReduction="20000"/>
          </a:bodyPr>
          <a:lstStyle/>
          <a:p>
            <a:endParaRPr lang="en-US"/>
          </a:p>
        </p:txBody>
      </p:sp>
      <p:sp>
        <p:nvSpPr>
          <p:cNvPr id="4" name="Arrow: U-Turn 3">
            <a:extLst>
              <a:ext uri="{FF2B5EF4-FFF2-40B4-BE49-F238E27FC236}">
                <a16:creationId xmlns:a16="http://schemas.microsoft.com/office/drawing/2014/main" id="{7120EF7C-71DF-4F95-94D4-4606A3119879}"/>
              </a:ext>
            </a:extLst>
          </p:cNvPr>
          <p:cNvSpPr/>
          <p:nvPr/>
        </p:nvSpPr>
        <p:spPr>
          <a:xfrm>
            <a:off x="998290" y="1761688"/>
            <a:ext cx="3070370" cy="4882393"/>
          </a:xfrm>
          <a:prstGeom prst="uturnArrow">
            <a:avLst>
              <a:gd name="adj1" fmla="val 25000"/>
              <a:gd name="adj2" fmla="val 24863"/>
              <a:gd name="adj3" fmla="val 25000"/>
              <a:gd name="adj4" fmla="val 43750"/>
              <a:gd name="adj5" fmla="val 75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CFE243B9-4AB7-4B35-B10F-03C5C0AF8F2B}"/>
              </a:ext>
            </a:extLst>
          </p:cNvPr>
          <p:cNvSpPr/>
          <p:nvPr/>
        </p:nvSpPr>
        <p:spPr>
          <a:xfrm>
            <a:off x="6459523" y="3028426"/>
            <a:ext cx="394283" cy="342270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Left-Right 4">
            <a:extLst>
              <a:ext uri="{FF2B5EF4-FFF2-40B4-BE49-F238E27FC236}">
                <a16:creationId xmlns:a16="http://schemas.microsoft.com/office/drawing/2014/main" id="{B250EDB2-1D6D-4DCB-AB07-64C7436C405B}"/>
              </a:ext>
            </a:extLst>
          </p:cNvPr>
          <p:cNvSpPr/>
          <p:nvPr/>
        </p:nvSpPr>
        <p:spPr>
          <a:xfrm>
            <a:off x="4932726" y="2133964"/>
            <a:ext cx="3414319" cy="1224793"/>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C6D1077-CCA8-4F0B-841A-CFF1FC1DEE6E}"/>
              </a:ext>
            </a:extLst>
          </p:cNvPr>
          <p:cNvSpPr/>
          <p:nvPr/>
        </p:nvSpPr>
        <p:spPr>
          <a:xfrm>
            <a:off x="6459523" y="2929356"/>
            <a:ext cx="394283" cy="12790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C42D595-9075-4CC1-A289-CD99B189553A}"/>
              </a:ext>
            </a:extLst>
          </p:cNvPr>
          <p:cNvSpPr>
            <a:spLocks noGrp="1"/>
          </p:cNvSpPr>
          <p:nvPr>
            <p:ph type="ctrTitle"/>
          </p:nvPr>
        </p:nvSpPr>
        <p:spPr>
          <a:xfrm>
            <a:off x="1524000" y="182796"/>
            <a:ext cx="9144000" cy="1114781"/>
          </a:xfrm>
        </p:spPr>
        <p:txBody>
          <a:bodyPr>
            <a:normAutofit/>
          </a:bodyPr>
          <a:lstStyle/>
          <a:p>
            <a:r>
              <a:rPr lang="en-US" b="1" dirty="0">
                <a:latin typeface="+mn-lt"/>
              </a:rPr>
              <a:t>THE THREE PATHS TO AVOID</a:t>
            </a:r>
          </a:p>
        </p:txBody>
      </p:sp>
    </p:spTree>
    <p:extLst>
      <p:ext uri="{BB962C8B-B14F-4D97-AF65-F5344CB8AC3E}">
        <p14:creationId xmlns:p14="http://schemas.microsoft.com/office/powerpoint/2010/main" val="223661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9487C55-0835-43BC-A5EE-9DCD8E6BFB9B}"/>
              </a:ext>
            </a:extLst>
          </p:cNvPr>
          <p:cNvSpPr>
            <a:spLocks noGrp="1"/>
          </p:cNvSpPr>
          <p:nvPr>
            <p:ph type="subTitle" idx="1"/>
          </p:nvPr>
        </p:nvSpPr>
        <p:spPr>
          <a:xfrm>
            <a:off x="9211111" y="6451134"/>
            <a:ext cx="2312565" cy="224070"/>
          </a:xfrm>
        </p:spPr>
        <p:txBody>
          <a:bodyPr>
            <a:normAutofit fontScale="47500" lnSpcReduction="20000"/>
          </a:bodyPr>
          <a:lstStyle/>
          <a:p>
            <a:endParaRPr lang="en-US"/>
          </a:p>
        </p:txBody>
      </p:sp>
      <p:sp>
        <p:nvSpPr>
          <p:cNvPr id="7" name="Rectangle 6">
            <a:extLst>
              <a:ext uri="{FF2B5EF4-FFF2-40B4-BE49-F238E27FC236}">
                <a16:creationId xmlns:a16="http://schemas.microsoft.com/office/drawing/2014/main" id="{CFE243B9-4AB7-4B35-B10F-03C5C0AF8F2B}"/>
              </a:ext>
            </a:extLst>
          </p:cNvPr>
          <p:cNvSpPr/>
          <p:nvPr/>
        </p:nvSpPr>
        <p:spPr>
          <a:xfrm>
            <a:off x="2305534" y="2915268"/>
            <a:ext cx="394283" cy="342270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Arrow: Left-Right 4">
            <a:extLst>
              <a:ext uri="{FF2B5EF4-FFF2-40B4-BE49-F238E27FC236}">
                <a16:creationId xmlns:a16="http://schemas.microsoft.com/office/drawing/2014/main" id="{B250EDB2-1D6D-4DCB-AB07-64C7436C405B}"/>
              </a:ext>
            </a:extLst>
          </p:cNvPr>
          <p:cNvSpPr/>
          <p:nvPr/>
        </p:nvSpPr>
        <p:spPr>
          <a:xfrm>
            <a:off x="778737" y="2020806"/>
            <a:ext cx="3414319" cy="1224793"/>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FC6D1077-CCA8-4F0B-841A-CFF1FC1DEE6E}"/>
              </a:ext>
            </a:extLst>
          </p:cNvPr>
          <p:cNvSpPr/>
          <p:nvPr/>
        </p:nvSpPr>
        <p:spPr>
          <a:xfrm>
            <a:off x="2305534" y="2816198"/>
            <a:ext cx="394283" cy="12790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8F2E1145-519D-4DF7-95C0-56D98648D16C}"/>
              </a:ext>
            </a:extLst>
          </p:cNvPr>
          <p:cNvSpPr txBox="1"/>
          <p:nvPr/>
        </p:nvSpPr>
        <p:spPr>
          <a:xfrm>
            <a:off x="4545874" y="2523756"/>
            <a:ext cx="6604293" cy="304698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latin typeface="Calibri" panose="020F0502020204030204"/>
              </a:rPr>
              <a:t>“No one can serve two masters; for either he will hate the one and love the other, or he will be devoted to one and despise the other.  You cannot serve God and wealth.”</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noProof="0" dirty="0">
                <a:solidFill>
                  <a:prstClr val="black"/>
                </a:solidFill>
                <a:latin typeface="Calibri" panose="020F0502020204030204"/>
              </a:rPr>
              <a:t>Matthew 6:24</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Title 1">
            <a:extLst>
              <a:ext uri="{FF2B5EF4-FFF2-40B4-BE49-F238E27FC236}">
                <a16:creationId xmlns:a16="http://schemas.microsoft.com/office/drawing/2014/main" id="{F22461E8-F9FE-4394-9CF2-1C098DEE1549}"/>
              </a:ext>
            </a:extLst>
          </p:cNvPr>
          <p:cNvSpPr>
            <a:spLocks noGrp="1"/>
          </p:cNvSpPr>
          <p:nvPr>
            <p:ph type="ctrTitle"/>
          </p:nvPr>
        </p:nvSpPr>
        <p:spPr>
          <a:xfrm>
            <a:off x="1524000" y="182796"/>
            <a:ext cx="9144000" cy="1114781"/>
          </a:xfrm>
        </p:spPr>
        <p:txBody>
          <a:bodyPr>
            <a:normAutofit/>
          </a:bodyPr>
          <a:lstStyle/>
          <a:p>
            <a:r>
              <a:rPr lang="en-US" b="1" dirty="0">
                <a:latin typeface="+mn-lt"/>
              </a:rPr>
              <a:t>THE THREE PATHS TO AVOID</a:t>
            </a:r>
          </a:p>
        </p:txBody>
      </p:sp>
    </p:spTree>
    <p:extLst>
      <p:ext uri="{BB962C8B-B14F-4D97-AF65-F5344CB8AC3E}">
        <p14:creationId xmlns:p14="http://schemas.microsoft.com/office/powerpoint/2010/main" val="261722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9487C55-0835-43BC-A5EE-9DCD8E6BFB9B}"/>
              </a:ext>
            </a:extLst>
          </p:cNvPr>
          <p:cNvSpPr>
            <a:spLocks noGrp="1"/>
          </p:cNvSpPr>
          <p:nvPr>
            <p:ph type="subTitle" idx="1"/>
          </p:nvPr>
        </p:nvSpPr>
        <p:spPr>
          <a:xfrm>
            <a:off x="9211111" y="6451134"/>
            <a:ext cx="2312565" cy="224070"/>
          </a:xfrm>
        </p:spPr>
        <p:txBody>
          <a:bodyPr>
            <a:normAutofit fontScale="47500" lnSpcReduction="20000"/>
          </a:bodyPr>
          <a:lstStyle/>
          <a:p>
            <a:endParaRPr lang="en-US"/>
          </a:p>
        </p:txBody>
      </p:sp>
      <p:sp>
        <p:nvSpPr>
          <p:cNvPr id="7" name="Rectangle 6">
            <a:extLst>
              <a:ext uri="{FF2B5EF4-FFF2-40B4-BE49-F238E27FC236}">
                <a16:creationId xmlns:a16="http://schemas.microsoft.com/office/drawing/2014/main" id="{CFE243B9-4AB7-4B35-B10F-03C5C0AF8F2B}"/>
              </a:ext>
            </a:extLst>
          </p:cNvPr>
          <p:cNvSpPr/>
          <p:nvPr/>
        </p:nvSpPr>
        <p:spPr>
          <a:xfrm>
            <a:off x="2305534" y="2915268"/>
            <a:ext cx="394283" cy="342270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Arrow: Left-Right 4">
            <a:extLst>
              <a:ext uri="{FF2B5EF4-FFF2-40B4-BE49-F238E27FC236}">
                <a16:creationId xmlns:a16="http://schemas.microsoft.com/office/drawing/2014/main" id="{B250EDB2-1D6D-4DCB-AB07-64C7436C405B}"/>
              </a:ext>
            </a:extLst>
          </p:cNvPr>
          <p:cNvSpPr/>
          <p:nvPr/>
        </p:nvSpPr>
        <p:spPr>
          <a:xfrm>
            <a:off x="778737" y="2020806"/>
            <a:ext cx="3414319" cy="1224793"/>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FC6D1077-CCA8-4F0B-841A-CFF1FC1DEE6E}"/>
              </a:ext>
            </a:extLst>
          </p:cNvPr>
          <p:cNvSpPr/>
          <p:nvPr/>
        </p:nvSpPr>
        <p:spPr>
          <a:xfrm>
            <a:off x="2305534" y="2816198"/>
            <a:ext cx="394283" cy="12790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8F2E1145-519D-4DF7-95C0-56D98648D16C}"/>
              </a:ext>
            </a:extLst>
          </p:cNvPr>
          <p:cNvSpPr txBox="1"/>
          <p:nvPr/>
        </p:nvSpPr>
        <p:spPr>
          <a:xfrm>
            <a:off x="4580708" y="2633202"/>
            <a:ext cx="6604293" cy="286232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rPr>
              <a:t>“For that man ought not to expect that he will receive anything from the Lord, being a double-minded</a:t>
            </a:r>
            <a:r>
              <a:rPr kumimoji="0" lang="en-US" sz="3600" b="0" i="0" u="none" strike="noStrike" kern="1200" cap="none" spc="0" normalizeH="0" noProof="0" dirty="0">
                <a:ln>
                  <a:noFill/>
                </a:ln>
                <a:solidFill>
                  <a:prstClr val="black"/>
                </a:solidFill>
                <a:effectLst/>
                <a:uLnTx/>
                <a:uFillTx/>
                <a:latin typeface="Calibri" panose="020F0502020204030204"/>
              </a:rPr>
              <a:t> man, unstable in all his ways.”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aseline="0" dirty="0">
                <a:solidFill>
                  <a:prstClr val="black"/>
                </a:solidFill>
                <a:latin typeface="Calibri" panose="020F0502020204030204"/>
              </a:rPr>
              <a:t>James 1:7-8</a:t>
            </a:r>
            <a:endParaRPr kumimoji="0" lang="en-US" sz="3600" b="0" i="0" u="none" strike="noStrike" kern="1200" cap="none" spc="0" normalizeH="0" baseline="0" noProof="0" dirty="0">
              <a:ln>
                <a:noFill/>
              </a:ln>
              <a:solidFill>
                <a:prstClr val="black"/>
              </a:solidFill>
              <a:effectLst/>
              <a:uLnTx/>
              <a:uFillTx/>
              <a:latin typeface="Calibri" panose="020F0502020204030204"/>
            </a:endParaRPr>
          </a:p>
        </p:txBody>
      </p:sp>
      <p:sp>
        <p:nvSpPr>
          <p:cNvPr id="10" name="Title 1">
            <a:extLst>
              <a:ext uri="{FF2B5EF4-FFF2-40B4-BE49-F238E27FC236}">
                <a16:creationId xmlns:a16="http://schemas.microsoft.com/office/drawing/2014/main" id="{1522C482-8C5B-4227-8EF2-A1A6CCD196C3}"/>
              </a:ext>
            </a:extLst>
          </p:cNvPr>
          <p:cNvSpPr>
            <a:spLocks noGrp="1"/>
          </p:cNvSpPr>
          <p:nvPr>
            <p:ph type="ctrTitle"/>
          </p:nvPr>
        </p:nvSpPr>
        <p:spPr>
          <a:xfrm>
            <a:off x="1524000" y="182796"/>
            <a:ext cx="9144000" cy="1114781"/>
          </a:xfrm>
        </p:spPr>
        <p:txBody>
          <a:bodyPr>
            <a:normAutofit/>
          </a:bodyPr>
          <a:lstStyle/>
          <a:p>
            <a:r>
              <a:rPr lang="en-US" b="1" dirty="0">
                <a:latin typeface="+mn-lt"/>
              </a:rPr>
              <a:t>THE THREE PATHS TO AVOID</a:t>
            </a:r>
          </a:p>
        </p:txBody>
      </p:sp>
    </p:spTree>
    <p:extLst>
      <p:ext uri="{BB962C8B-B14F-4D97-AF65-F5344CB8AC3E}">
        <p14:creationId xmlns:p14="http://schemas.microsoft.com/office/powerpoint/2010/main" val="2030128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404</Words>
  <Application>Microsoft Office PowerPoint</Application>
  <PresentationFormat>Widescreen</PresentationFormat>
  <Paragraphs>41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A FATE WORSE THAN HELL  or  THREE PATHS THAT WILL DESTROY A CHRISTIAN’S DESTINY</vt:lpstr>
      <vt:lpstr>A FATE WORSE THAN HELL?</vt:lpstr>
      <vt:lpstr>THE TWO WAYS Matthew 7:13-14</vt:lpstr>
      <vt:lpstr>THE THREE PATHS TO AVOID</vt:lpstr>
      <vt:lpstr>PowerPoint Presentation</vt:lpstr>
      <vt:lpstr>PowerPoint Presentation</vt:lpstr>
      <vt:lpstr>THE THREE PATHS TO AVOID</vt:lpstr>
      <vt:lpstr>THE THREE PATHS TO AVOID</vt:lpstr>
      <vt:lpstr>THE THREE PATHS TO AVOID</vt:lpstr>
      <vt:lpstr>THE THREE PATHS TO AVOID</vt:lpstr>
      <vt:lpstr>THE THREE PATHS TO AVOID</vt:lpstr>
      <vt:lpstr>THE THREE PATHS TO AVOID</vt:lpstr>
      <vt:lpstr>THE THREE PATHS TO AVOID</vt:lpstr>
      <vt:lpstr>THE THREE PATHS TO AVOID</vt:lpstr>
      <vt:lpstr>THE THREE PATHS TO AVOID</vt:lpstr>
      <vt:lpstr>THE THREE PATHS TO AVOID</vt:lpstr>
      <vt:lpstr>THE ONE PATH Matthew 7:13-14; John 14:6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FATE WORSE THAN HELL  or  THREE PATHS THAT WILL DESTROY A CHRISTIAN’S DESTINY</dc:title>
  <dc:creator>Jared Hagan</dc:creator>
  <cp:lastModifiedBy>Derek Phipps</cp:lastModifiedBy>
  <cp:revision>2</cp:revision>
  <dcterms:created xsi:type="dcterms:W3CDTF">2022-01-16T08:56:49Z</dcterms:created>
  <dcterms:modified xsi:type="dcterms:W3CDTF">2022-01-16T15:54:03Z</dcterms:modified>
</cp:coreProperties>
</file>